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comments/modernComment_1D3_B24643F1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8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9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57" r:id="rId5"/>
    <p:sldId id="517" r:id="rId6"/>
    <p:sldId id="504" r:id="rId7"/>
    <p:sldId id="493" r:id="rId8"/>
    <p:sldId id="293" r:id="rId9"/>
    <p:sldId id="334" r:id="rId10"/>
    <p:sldId id="352" r:id="rId11"/>
    <p:sldId id="503" r:id="rId12"/>
    <p:sldId id="467" r:id="rId13"/>
    <p:sldId id="510" r:id="rId14"/>
    <p:sldId id="513" r:id="rId15"/>
    <p:sldId id="498" r:id="rId16"/>
    <p:sldId id="413" r:id="rId17"/>
    <p:sldId id="430" r:id="rId18"/>
    <p:sldId id="441" r:id="rId19"/>
    <p:sldId id="446" r:id="rId20"/>
    <p:sldId id="397" r:id="rId21"/>
    <p:sldId id="410" r:id="rId22"/>
    <p:sldId id="398" r:id="rId23"/>
    <p:sldId id="401" r:id="rId24"/>
    <p:sldId id="411" r:id="rId25"/>
    <p:sldId id="402" r:id="rId26"/>
    <p:sldId id="403" r:id="rId27"/>
    <p:sldId id="412" r:id="rId28"/>
    <p:sldId id="444" r:id="rId29"/>
    <p:sldId id="496" r:id="rId30"/>
    <p:sldId id="514" r:id="rId31"/>
    <p:sldId id="515" r:id="rId32"/>
    <p:sldId id="516" r:id="rId33"/>
    <p:sldId id="502" r:id="rId34"/>
    <p:sldId id="483" r:id="rId35"/>
    <p:sldId id="480" r:id="rId36"/>
    <p:sldId id="508" r:id="rId3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zio" id="{8B043F8E-1F7F-4F58-80BD-ED8EAF31EBE4}">
          <p14:sldIdLst>
            <p14:sldId id="257"/>
            <p14:sldId id="517"/>
          </p14:sldIdLst>
        </p14:section>
        <p14:section name="Presentazione" id="{D31131AF-E903-4003-AEE1-95AD82A1A7F0}">
          <p14:sldIdLst>
            <p14:sldId id="504"/>
            <p14:sldId id="493"/>
            <p14:sldId id="293"/>
            <p14:sldId id="334"/>
            <p14:sldId id="352"/>
          </p14:sldIdLst>
        </p14:section>
        <p14:section name="Governance" id="{7FA013B8-7139-41EE-97B4-D9F647D118EA}">
          <p14:sldIdLst>
            <p14:sldId id="503"/>
            <p14:sldId id="467"/>
            <p14:sldId id="510"/>
            <p14:sldId id="513"/>
          </p14:sldIdLst>
        </p14:section>
        <p14:section name="Business Model Canvas" id="{CADAECAA-DB82-46EF-B74F-8E17111557FA}">
          <p14:sldIdLst>
            <p14:sldId id="498"/>
            <p14:sldId id="413"/>
            <p14:sldId id="430"/>
            <p14:sldId id="441"/>
            <p14:sldId id="446"/>
            <p14:sldId id="397"/>
            <p14:sldId id="410"/>
            <p14:sldId id="398"/>
            <p14:sldId id="401"/>
            <p14:sldId id="411"/>
            <p14:sldId id="402"/>
            <p14:sldId id="403"/>
            <p14:sldId id="412"/>
            <p14:sldId id="444"/>
          </p14:sldIdLst>
        </p14:section>
        <p14:section name="Costi e Ricavi" id="{BCB3AB87-4CC8-4702-AB9D-982139157C2D}">
          <p14:sldIdLst>
            <p14:sldId id="496"/>
            <p14:sldId id="514"/>
            <p14:sldId id="515"/>
            <p14:sldId id="516"/>
          </p14:sldIdLst>
        </p14:section>
        <p14:section name="Bibliografia" id="{3AF208B1-F0B6-4BF7-9A31-F4F7133C3DBF}">
          <p14:sldIdLst>
            <p14:sldId id="502"/>
            <p14:sldId id="483"/>
            <p14:sldId id="480"/>
            <p14:sldId id="5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409D8D-8205-DE5F-5050-91FC62BA7C3F}" name="Federico Nardi" initials="FN" userId="Federico Nard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8BBDBE-4582-4F5B-A11F-77AD42FD8C03}" v="8" dt="2023-01-11T18:44:38.0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 Nardi" userId="ec6e73af-588f-4694-b725-6be8a67c9488" providerId="ADAL" clId="{478BBDBE-4582-4F5B-A11F-77AD42FD8C03}"/>
    <pc:docChg chg="custSel modSld modShowInfo">
      <pc:chgData name="Federico Nardi" userId="ec6e73af-588f-4694-b725-6be8a67c9488" providerId="ADAL" clId="{478BBDBE-4582-4F5B-A11F-77AD42FD8C03}" dt="2023-01-13T14:49:08.767" v="69" actId="1035"/>
      <pc:docMkLst>
        <pc:docMk/>
      </pc:docMkLst>
      <pc:sldChg chg="modSp">
        <pc:chgData name="Federico Nardi" userId="ec6e73af-588f-4694-b725-6be8a67c9488" providerId="ADAL" clId="{478BBDBE-4582-4F5B-A11F-77AD42FD8C03}" dt="2023-01-11T18:44:38.093" v="1" actId="6549"/>
        <pc:sldMkLst>
          <pc:docMk/>
          <pc:sldMk cId="2763825557" sldId="334"/>
        </pc:sldMkLst>
        <pc:spChg chg="mod">
          <ac:chgData name="Federico Nardi" userId="ec6e73af-588f-4694-b725-6be8a67c9488" providerId="ADAL" clId="{478BBDBE-4582-4F5B-A11F-77AD42FD8C03}" dt="2023-01-11T18:44:38.093" v="1" actId="6549"/>
          <ac:spMkLst>
            <pc:docMk/>
            <pc:sldMk cId="2763825557" sldId="334"/>
            <ac:spMk id="5" creationId="{F2252281-90B5-9F80-5CB7-4D970E5D6BF1}"/>
          </ac:spMkLst>
        </pc:spChg>
      </pc:sldChg>
      <pc:sldChg chg="modSp mod">
        <pc:chgData name="Federico Nardi" userId="ec6e73af-588f-4694-b725-6be8a67c9488" providerId="ADAL" clId="{478BBDBE-4582-4F5B-A11F-77AD42FD8C03}" dt="2023-01-13T14:49:08.767" v="69" actId="1035"/>
        <pc:sldMkLst>
          <pc:docMk/>
          <pc:sldMk cId="3872579720" sldId="515"/>
        </pc:sldMkLst>
        <pc:spChg chg="mod">
          <ac:chgData name="Federico Nardi" userId="ec6e73af-588f-4694-b725-6be8a67c9488" providerId="ADAL" clId="{478BBDBE-4582-4F5B-A11F-77AD42FD8C03}" dt="2023-01-13T14:49:08.767" v="69" actId="1035"/>
          <ac:spMkLst>
            <pc:docMk/>
            <pc:sldMk cId="3872579720" sldId="515"/>
            <ac:spMk id="15" creationId="{13E5C28E-57F5-F62F-F58B-CAF830030EDC}"/>
          </ac:spMkLst>
        </pc:spChg>
      </pc:sldChg>
    </pc:docChg>
  </pc:docChgLst>
  <pc:docChgLst>
    <pc:chgData name="Sara Aliani" userId="10f055a0-905c-400e-b6be-2f61f3fdd1d0" providerId="ADAL" clId="{21CCF365-4FF9-4B42-9FBF-4AD67CA3B49A}"/>
    <pc:docChg chg="addSld delSld modSld modSection">
      <pc:chgData name="Sara Aliani" userId="10f055a0-905c-400e-b6be-2f61f3fdd1d0" providerId="ADAL" clId="{21CCF365-4FF9-4B42-9FBF-4AD67CA3B49A}" dt="2023-01-11T16:11:16.582" v="21"/>
      <pc:docMkLst>
        <pc:docMk/>
      </pc:docMkLst>
      <pc:sldChg chg="modAnim">
        <pc:chgData name="Sara Aliani" userId="10f055a0-905c-400e-b6be-2f61f3fdd1d0" providerId="ADAL" clId="{21CCF365-4FF9-4B42-9FBF-4AD67CA3B49A}" dt="2023-01-11T16:11:16.582" v="21"/>
        <pc:sldMkLst>
          <pc:docMk/>
          <pc:sldMk cId="1494552467" sldId="441"/>
        </pc:sldMkLst>
      </pc:sldChg>
      <pc:sldChg chg="modAnim">
        <pc:chgData name="Sara Aliani" userId="10f055a0-905c-400e-b6be-2f61f3fdd1d0" providerId="ADAL" clId="{21CCF365-4FF9-4B42-9FBF-4AD67CA3B49A}" dt="2023-01-11T11:02:18.328" v="18"/>
        <pc:sldMkLst>
          <pc:docMk/>
          <pc:sldMk cId="1747518215" sldId="513"/>
        </pc:sldMkLst>
      </pc:sldChg>
      <pc:sldChg chg="add del">
        <pc:chgData name="Sara Aliani" userId="10f055a0-905c-400e-b6be-2f61f3fdd1d0" providerId="ADAL" clId="{21CCF365-4FF9-4B42-9FBF-4AD67CA3B49A}" dt="2023-01-11T11:03:50.234" v="19" actId="2696"/>
        <pc:sldMkLst>
          <pc:docMk/>
          <pc:sldMk cId="2757603142" sldId="51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347AAC"/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8FF-44AE-9B2D-66BE40C44444}"/>
              </c:ext>
            </c:extLst>
          </c:dPt>
          <c:dPt>
            <c:idx val="1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8FF-44AE-9B2D-66BE40C44444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8FF-44AE-9B2D-66BE40C44444}"/>
              </c:ext>
            </c:extLst>
          </c:dPt>
          <c:cat>
            <c:strRef>
              <c:f>Foglio1!$A$2:$A$4</c:f>
              <c:strCache>
                <c:ptCount val="3"/>
                <c:pt idx="0">
                  <c:v>1° trim.</c:v>
                </c:pt>
                <c:pt idx="1">
                  <c:v>2° trim.</c:v>
                </c:pt>
                <c:pt idx="2">
                  <c:v>3° trim.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150000</c:v>
                </c:pt>
                <c:pt idx="1">
                  <c:v>75000</c:v>
                </c:pt>
                <c:pt idx="2">
                  <c:v>25000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8FF-44AE-9B2D-66BE40C444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122005317213396"/>
          <c:y val="0.10500226563761104"/>
          <c:w val="0.589611503970766"/>
          <c:h val="0.553840030416082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3.265933103232202E-2"/>
                  <c:y val="7.804773325620035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10F-4890-9A84-5F2DF5686B1A}"/>
                </c:ext>
              </c:extLst>
            </c:dLbl>
            <c:dLbl>
              <c:idx val="2"/>
              <c:layout>
                <c:manualLayout>
                  <c:x val="-2.1772887354881348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10F-4890-9A84-5F2DF5686B1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Foglio1!$A$2:$A$4</c:f>
              <c:strCache>
                <c:ptCount val="3"/>
                <c:pt idx="0">
                  <c:v>Vendite e Prestazioni</c:v>
                </c:pt>
                <c:pt idx="1">
                  <c:v>Altri ricavi </c:v>
                </c:pt>
                <c:pt idx="2">
                  <c:v>Proventi finanziari</c:v>
                </c:pt>
              </c:strCache>
            </c:strRef>
          </c:cat>
          <c:val>
            <c:numRef>
              <c:f>Foglio1!$B$2:$B$4</c:f>
              <c:numCache>
                <c:formatCode>#,##0</c:formatCode>
                <c:ptCount val="3"/>
                <c:pt idx="0">
                  <c:v>10827073</c:v>
                </c:pt>
                <c:pt idx="1">
                  <c:v>48345</c:v>
                </c:pt>
                <c:pt idx="2" formatCode="General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0F-4890-9A84-5F2DF5686B1A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347AAC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2"/>
              <c:layout>
                <c:manualLayout>
                  <c:x val="1.3608054596800742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10F-4890-9A84-5F2DF5686B1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Foglio1!$A$2:$A$4</c:f>
              <c:strCache>
                <c:ptCount val="3"/>
                <c:pt idx="0">
                  <c:v>Vendite e Prestazioni</c:v>
                </c:pt>
                <c:pt idx="1">
                  <c:v>Altri ricavi </c:v>
                </c:pt>
                <c:pt idx="2">
                  <c:v>Proventi finanziari</c:v>
                </c:pt>
              </c:strCache>
            </c:strRef>
          </c:cat>
          <c:val>
            <c:numRef>
              <c:f>Foglio1!$C$2:$C$4</c:f>
              <c:numCache>
                <c:formatCode>#,##0</c:formatCode>
                <c:ptCount val="3"/>
                <c:pt idx="0">
                  <c:v>11725022</c:v>
                </c:pt>
                <c:pt idx="1">
                  <c:v>4245</c:v>
                </c:pt>
                <c:pt idx="2" formatCode="General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0F-4890-9A84-5F2DF5686B1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08855536"/>
        <c:axId val="708856192"/>
      </c:barChart>
      <c:catAx>
        <c:axId val="70885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1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08856192"/>
        <c:crosses val="autoZero"/>
        <c:auto val="1"/>
        <c:lblAlgn val="ctr"/>
        <c:lblOffset val="100"/>
        <c:noMultiLvlLbl val="0"/>
      </c:catAx>
      <c:valAx>
        <c:axId val="708856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0885553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1.632966551616101E-2"/>
                <c:y val="9.1994310094910964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33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err="1">
                      <a:solidFill>
                        <a:sysClr val="windowText" lastClr="000000"/>
                      </a:solidFill>
                    </a:rPr>
                    <a:t>Migliaia</a:t>
                  </a:r>
                  <a:r>
                    <a:rPr lang="en-US">
                      <a:solidFill>
                        <a:sysClr val="windowText" lastClr="000000"/>
                      </a:solidFill>
                    </a:rPr>
                    <a:t> di €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782409992898097"/>
          <c:y val="0.92074529234919167"/>
          <c:w val="0.24435180014203808"/>
          <c:h val="5.323879656540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88889781896758"/>
          <c:y val="0.10172959498182291"/>
          <c:w val="0.8330694109619935"/>
          <c:h val="0.557115459278612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rgbClr val="FF5B5B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1"/>
              <c:layout>
                <c:manualLayout>
                  <c:x val="-1.2500000000000028E-2"/>
                  <c:y val="9.374999423289898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400-4D94-A50A-2703AE085845}"/>
                </c:ext>
              </c:extLst>
            </c:dLbl>
            <c:dLbl>
              <c:idx val="2"/>
              <c:layout>
                <c:manualLayout>
                  <c:x val="-7.8125E-3"/>
                  <c:y val="2.343749855822474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400-4D94-A50A-2703AE085845}"/>
                </c:ext>
              </c:extLst>
            </c:dLbl>
            <c:dLbl>
              <c:idx val="3"/>
              <c:layout>
                <c:manualLayout>
                  <c:x val="-1.2500000000000058E-2"/>
                  <c:y val="2.343749855822474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400-4D94-A50A-2703AE085845}"/>
                </c:ext>
              </c:extLst>
            </c:dLbl>
            <c:dLbl>
              <c:idx val="5"/>
              <c:layout>
                <c:manualLayout>
                  <c:x val="-7.8125E-3"/>
                  <c:y val="2.343749855822474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400-4D94-A50A-2703AE08584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Foglio1!$A$2:$A$9</c:f>
              <c:strCache>
                <c:ptCount val="8"/>
                <c:pt idx="0">
                  <c:v>Materie prime, di consumo, merci </c:v>
                </c:pt>
                <c:pt idx="1">
                  <c:v>Servizi</c:v>
                </c:pt>
                <c:pt idx="2">
                  <c:v>Godimento beni di terzi</c:v>
                </c:pt>
                <c:pt idx="3">
                  <c:v>Personale</c:v>
                </c:pt>
                <c:pt idx="4">
                  <c:v>Ammortamenti e svalutazioni</c:v>
                </c:pt>
                <c:pt idx="5">
                  <c:v>Altri accantonamenti</c:v>
                </c:pt>
                <c:pt idx="6">
                  <c:v>Oneri diversi di gestione</c:v>
                </c:pt>
                <c:pt idx="7">
                  <c:v>Oneri finanziari</c:v>
                </c:pt>
              </c:strCache>
            </c:strRef>
          </c:cat>
          <c:val>
            <c:numRef>
              <c:f>Foglio1!$B$2:$B$9</c:f>
              <c:numCache>
                <c:formatCode>#,##0</c:formatCode>
                <c:ptCount val="8"/>
                <c:pt idx="0">
                  <c:v>24946</c:v>
                </c:pt>
                <c:pt idx="1">
                  <c:v>1845090</c:v>
                </c:pt>
                <c:pt idx="2">
                  <c:v>276694</c:v>
                </c:pt>
                <c:pt idx="3">
                  <c:v>5506664</c:v>
                </c:pt>
                <c:pt idx="4">
                  <c:v>40911</c:v>
                </c:pt>
                <c:pt idx="5">
                  <c:v>216515</c:v>
                </c:pt>
                <c:pt idx="6">
                  <c:v>32984</c:v>
                </c:pt>
                <c:pt idx="7">
                  <c:v>17152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00-4D94-A50A-2703AE085845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CC000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1"/>
              <c:layout>
                <c:manualLayout>
                  <c:x val="1.2500000000000001E-2"/>
                  <c:y val="7.031249567467337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400-4D94-A50A-2703AE085845}"/>
                </c:ext>
              </c:extLst>
            </c:dLbl>
            <c:dLbl>
              <c:idx val="2"/>
              <c:layout>
                <c:manualLayout>
                  <c:x val="1.5625000000000001E-3"/>
                  <c:y val="4.687499711644949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400-4D94-A50A-2703AE085845}"/>
                </c:ext>
              </c:extLst>
            </c:dLbl>
            <c:dLbl>
              <c:idx val="5"/>
              <c:layout>
                <c:manualLayout>
                  <c:x val="4.6874999999998853E-3"/>
                  <c:y val="2.343749855822474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400-4D94-A50A-2703AE08584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Foglio1!$A$2:$A$9</c:f>
              <c:strCache>
                <c:ptCount val="8"/>
                <c:pt idx="0">
                  <c:v>Materie prime, di consumo, merci </c:v>
                </c:pt>
                <c:pt idx="1">
                  <c:v>Servizi</c:v>
                </c:pt>
                <c:pt idx="2">
                  <c:v>Godimento beni di terzi</c:v>
                </c:pt>
                <c:pt idx="3">
                  <c:v>Personale</c:v>
                </c:pt>
                <c:pt idx="4">
                  <c:v>Ammortamenti e svalutazioni</c:v>
                </c:pt>
                <c:pt idx="5">
                  <c:v>Altri accantonamenti</c:v>
                </c:pt>
                <c:pt idx="6">
                  <c:v>Oneri diversi di gestione</c:v>
                </c:pt>
                <c:pt idx="7">
                  <c:v>Oneri finanziari</c:v>
                </c:pt>
              </c:strCache>
            </c:strRef>
          </c:cat>
          <c:val>
            <c:numRef>
              <c:f>Foglio1!$C$2:$C$9</c:f>
              <c:numCache>
                <c:formatCode>#,##0</c:formatCode>
                <c:ptCount val="8"/>
                <c:pt idx="0">
                  <c:v>44579</c:v>
                </c:pt>
                <c:pt idx="1">
                  <c:v>1700730</c:v>
                </c:pt>
                <c:pt idx="2">
                  <c:v>407476</c:v>
                </c:pt>
                <c:pt idx="3">
                  <c:v>6871656</c:v>
                </c:pt>
                <c:pt idx="4">
                  <c:v>42161</c:v>
                </c:pt>
                <c:pt idx="5">
                  <c:v>234542</c:v>
                </c:pt>
                <c:pt idx="6">
                  <c:v>38140</c:v>
                </c:pt>
                <c:pt idx="7">
                  <c:v>23384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400-4D94-A50A-2703AE0858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6341296"/>
        <c:axId val="336341624"/>
      </c:barChart>
      <c:catAx>
        <c:axId val="3363412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1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36341624"/>
        <c:crosses val="autoZero"/>
        <c:auto val="1"/>
        <c:lblAlgn val="ctr"/>
        <c:lblOffset val="100"/>
        <c:noMultiLvlLbl val="0"/>
      </c:catAx>
      <c:valAx>
        <c:axId val="336341624"/>
        <c:scaling>
          <c:orientation val="minMax"/>
          <c:max val="14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363412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3.9549270254862399E-2"/>
                <c:y val="8.4054835831504943E-2"/>
              </c:manualLayout>
            </c:layout>
            <c:tx>
              <c:rich>
                <a:bodyPr rot="-5400000" spcFirstLastPara="1" vertOverflow="ellipsis" vert="horz" wrap="square" anchor="t" anchorCtr="0"/>
                <a:lstStyle/>
                <a:p>
                  <a:pPr>
                    <a:defRPr sz="133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err="1"/>
                    <a:t>Migliaia</a:t>
                  </a:r>
                  <a:r>
                    <a:rPr lang="en-US"/>
                    <a:t> di €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t" anchorCtr="0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93780684673891"/>
          <c:y val="6.2488155616882604E-2"/>
          <c:w val="0.87866937087409525"/>
          <c:h val="0.9028588064828434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Materie prime, sussidiarie, di consumo, merci</c:v>
                </c:pt>
              </c:strCache>
            </c:strRef>
          </c:tx>
          <c:spPr>
            <a:solidFill>
              <a:srgbClr val="FF5B5B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Foglio1!$A$3:$A$5</c:f>
              <c:strCache>
                <c:ptCount val="3"/>
                <c:pt idx="0">
                  <c:v>Diretti/Indiretti Misti</c:v>
                </c:pt>
                <c:pt idx="1">
                  <c:v>Indiretti Fissi</c:v>
                </c:pt>
                <c:pt idx="2">
                  <c:v>Indiretti Variabili</c:v>
                </c:pt>
              </c:strCache>
            </c:strRef>
          </c:cat>
          <c:val>
            <c:numRef>
              <c:f>Foglio1!$B$3:$B$5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45000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F6-421D-B547-3A24EA2E7E09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Servizi</c:v>
                </c:pt>
              </c:strCache>
            </c:strRef>
          </c:tx>
          <c:spPr>
            <a:solidFill>
              <a:srgbClr val="027C3F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Foglio1!$A$3:$A$5</c:f>
              <c:strCache>
                <c:ptCount val="3"/>
                <c:pt idx="0">
                  <c:v>Diretti/Indiretti Misti</c:v>
                </c:pt>
                <c:pt idx="1">
                  <c:v>Indiretti Fissi</c:v>
                </c:pt>
                <c:pt idx="2">
                  <c:v>Indiretti Variabili</c:v>
                </c:pt>
              </c:strCache>
            </c:strRef>
          </c:cat>
          <c:val>
            <c:numRef>
              <c:f>Foglio1!$C$3:$C$5</c:f>
              <c:numCache>
                <c:formatCode>General</c:formatCode>
                <c:ptCount val="3"/>
                <c:pt idx="0">
                  <c:v>0</c:v>
                </c:pt>
                <c:pt idx="1">
                  <c:v>1701000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F6-421D-B547-3A24EA2E7E09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Godimento beni di terzi</c:v>
                </c:pt>
              </c:strCache>
            </c:strRef>
          </c:tx>
          <c:spPr>
            <a:solidFill>
              <a:srgbClr val="03B95E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Foglio1!$A$3:$A$5</c:f>
              <c:strCache>
                <c:ptCount val="3"/>
                <c:pt idx="0">
                  <c:v>Diretti/Indiretti Misti</c:v>
                </c:pt>
                <c:pt idx="1">
                  <c:v>Indiretti Fissi</c:v>
                </c:pt>
                <c:pt idx="2">
                  <c:v>Indiretti Variabili</c:v>
                </c:pt>
              </c:strCache>
            </c:strRef>
          </c:cat>
          <c:val>
            <c:numRef>
              <c:f>Foglio1!$D$3:$D$5</c:f>
              <c:numCache>
                <c:formatCode>General</c:formatCode>
                <c:ptCount val="3"/>
                <c:pt idx="0">
                  <c:v>0</c:v>
                </c:pt>
                <c:pt idx="1">
                  <c:v>407000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F6-421D-B547-3A24EA2E7E09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Personale</c:v>
                </c:pt>
              </c:strCache>
            </c:strRef>
          </c:tx>
          <c:spPr>
            <a:solidFill>
              <a:srgbClr val="347AAC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47AAC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2F6-421D-B547-3A24EA2E7E09}"/>
              </c:ext>
            </c:extLst>
          </c:dPt>
          <c:cat>
            <c:strRef>
              <c:f>Foglio1!$A$3:$A$5</c:f>
              <c:strCache>
                <c:ptCount val="3"/>
                <c:pt idx="0">
                  <c:v>Diretti/Indiretti Misti</c:v>
                </c:pt>
                <c:pt idx="1">
                  <c:v>Indiretti Fissi</c:v>
                </c:pt>
                <c:pt idx="2">
                  <c:v>Indiretti Variabili</c:v>
                </c:pt>
              </c:strCache>
            </c:strRef>
          </c:cat>
          <c:val>
            <c:numRef>
              <c:f>Foglio1!$E$3:$E$5</c:f>
              <c:numCache>
                <c:formatCode>General</c:formatCode>
                <c:ptCount val="3"/>
                <c:pt idx="0">
                  <c:v>6871656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2F6-421D-B547-3A24EA2E7E09}"/>
            </c:ext>
          </c:extLst>
        </c:ser>
        <c:ser>
          <c:idx val="4"/>
          <c:order val="4"/>
          <c:tx>
            <c:strRef>
              <c:f>Foglio1!$F$1</c:f>
              <c:strCache>
                <c:ptCount val="1"/>
                <c:pt idx="0">
                  <c:v>Ammortamenti e svalutazioni</c:v>
                </c:pt>
              </c:strCache>
            </c:strRef>
          </c:tx>
          <c:spPr>
            <a:solidFill>
              <a:srgbClr val="14E669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Foglio1!$A$3:$A$5</c:f>
              <c:strCache>
                <c:ptCount val="3"/>
                <c:pt idx="0">
                  <c:v>Diretti/Indiretti Misti</c:v>
                </c:pt>
                <c:pt idx="1">
                  <c:v>Indiretti Fissi</c:v>
                </c:pt>
                <c:pt idx="2">
                  <c:v>Indiretti Variabili</c:v>
                </c:pt>
              </c:strCache>
            </c:strRef>
          </c:cat>
          <c:val>
            <c:numRef>
              <c:f>Foglio1!$F$3:$F$5</c:f>
              <c:numCache>
                <c:formatCode>General</c:formatCode>
                <c:ptCount val="3"/>
                <c:pt idx="0">
                  <c:v>0</c:v>
                </c:pt>
                <c:pt idx="1">
                  <c:v>42000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2F6-421D-B547-3A24EA2E7E09}"/>
            </c:ext>
          </c:extLst>
        </c:ser>
        <c:ser>
          <c:idx val="5"/>
          <c:order val="5"/>
          <c:tx>
            <c:strRef>
              <c:f>Foglio1!$G$1</c:f>
              <c:strCache>
                <c:ptCount val="1"/>
                <c:pt idx="0">
                  <c:v>Altri accantonamenti</c:v>
                </c:pt>
              </c:strCache>
            </c:strRef>
          </c:tx>
          <c:spPr>
            <a:solidFill>
              <a:srgbClr val="A2F983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A2F983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D2F6-421D-B547-3A24EA2E7E09}"/>
              </c:ext>
            </c:extLst>
          </c:dPt>
          <c:cat>
            <c:strRef>
              <c:f>Foglio1!$A$3:$A$5</c:f>
              <c:strCache>
                <c:ptCount val="3"/>
                <c:pt idx="0">
                  <c:v>Diretti/Indiretti Misti</c:v>
                </c:pt>
                <c:pt idx="1">
                  <c:v>Indiretti Fissi</c:v>
                </c:pt>
                <c:pt idx="2">
                  <c:v>Indiretti Variabili</c:v>
                </c:pt>
              </c:strCache>
            </c:strRef>
          </c:cat>
          <c:val>
            <c:numRef>
              <c:f>Foglio1!$G$3:$G$5</c:f>
              <c:numCache>
                <c:formatCode>General</c:formatCode>
                <c:ptCount val="3"/>
                <c:pt idx="0">
                  <c:v>0</c:v>
                </c:pt>
                <c:pt idx="1">
                  <c:v>235000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2F6-421D-B547-3A24EA2E7E09}"/>
            </c:ext>
          </c:extLst>
        </c:ser>
        <c:ser>
          <c:idx val="6"/>
          <c:order val="6"/>
          <c:tx>
            <c:strRef>
              <c:f>Foglio1!$H$1</c:f>
              <c:strCache>
                <c:ptCount val="1"/>
                <c:pt idx="0">
                  <c:v>Oneri diversi di gestione</c:v>
                </c:pt>
              </c:strCache>
            </c:strRef>
          </c:tx>
          <c:spPr>
            <a:solidFill>
              <a:srgbClr val="FFFC7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Foglio1!$A$3:$A$5</c:f>
              <c:strCache>
                <c:ptCount val="3"/>
                <c:pt idx="0">
                  <c:v>Diretti/Indiretti Misti</c:v>
                </c:pt>
                <c:pt idx="1">
                  <c:v>Indiretti Fissi</c:v>
                </c:pt>
                <c:pt idx="2">
                  <c:v>Indiretti Variabili</c:v>
                </c:pt>
              </c:strCache>
            </c:strRef>
          </c:cat>
          <c:val>
            <c:numRef>
              <c:f>Foglio1!$H$3:$H$5</c:f>
              <c:numCache>
                <c:formatCode>General</c:formatCode>
                <c:ptCount val="3"/>
                <c:pt idx="0">
                  <c:v>0</c:v>
                </c:pt>
                <c:pt idx="1">
                  <c:v>38000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2F6-421D-B547-3A24EA2E7E09}"/>
            </c:ext>
          </c:extLst>
        </c:ser>
        <c:ser>
          <c:idx val="7"/>
          <c:order val="7"/>
          <c:tx>
            <c:strRef>
              <c:f>Foglio1!$I$1</c:f>
              <c:strCache>
                <c:ptCount val="1"/>
                <c:pt idx="0">
                  <c:v>Oneri finanziari</c:v>
                </c:pt>
              </c:strCache>
            </c:strRef>
          </c:tx>
          <c:spPr>
            <a:solidFill>
              <a:srgbClr val="996633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996633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D2F6-421D-B547-3A24EA2E7E09}"/>
              </c:ext>
            </c:extLst>
          </c:dPt>
          <c:cat>
            <c:strRef>
              <c:f>Foglio1!$A$3:$A$5</c:f>
              <c:strCache>
                <c:ptCount val="3"/>
                <c:pt idx="0">
                  <c:v>Diretti/Indiretti Misti</c:v>
                </c:pt>
                <c:pt idx="1">
                  <c:v>Indiretti Fissi</c:v>
                </c:pt>
                <c:pt idx="2">
                  <c:v>Indiretti Variabili</c:v>
                </c:pt>
              </c:strCache>
            </c:strRef>
          </c:cat>
          <c:val>
            <c:numRef>
              <c:f>Foglio1!$I$3:$I$5</c:f>
              <c:numCache>
                <c:formatCode>General</c:formatCode>
                <c:ptCount val="3"/>
                <c:pt idx="0">
                  <c:v>0</c:v>
                </c:pt>
                <c:pt idx="1">
                  <c:v>23000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D2F6-421D-B547-3A24EA2E7E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21946864"/>
        <c:axId val="721941944"/>
      </c:barChart>
      <c:catAx>
        <c:axId val="721946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tx2"/>
                  </a:solidFill>
                </a:ln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it-IT"/>
          </a:p>
        </c:txPr>
        <c:crossAx val="721941944"/>
        <c:crosses val="autoZero"/>
        <c:auto val="1"/>
        <c:lblAlgn val="ctr"/>
        <c:lblOffset val="100"/>
        <c:noMultiLvlLbl val="0"/>
      </c:catAx>
      <c:valAx>
        <c:axId val="721941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it-IT"/>
          </a:p>
        </c:txPr>
        <c:crossAx val="72194686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D3_B24643F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046E46-4DD8-4037-810B-95BF8BAACF1C}" authorId="{B0409D8D-8205-DE5F-5050-91FC62BA7C3F}" created="2023-01-08T18:46:01.74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90949361" sldId="467"/>
      <ac:spMk id="19" creationId="{A06D85E9-A486-C092-B09A-A5A2E4F1261F}"/>
    </ac:deMkLst>
    <p188:txBody>
      <a:bodyPr/>
      <a:lstStyle/>
      <a:p>
        <a:r>
          <a:rPr lang="it-IT"/>
          <a:t>[@Sara Aliani] sto modificando
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1B05A5-A685-464F-A118-4663A78499D5}" type="doc">
      <dgm:prSet loTypeId="urn:microsoft.com/office/officeart/2005/8/layout/radial5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E9C6024-B07E-4F07-BBF2-1141DB629F4A}">
      <dgm:prSet phldrT="[Testo]" custT="1"/>
      <dgm:spPr>
        <a:solidFill>
          <a:srgbClr val="347AAC"/>
        </a:solidFill>
      </dgm:spPr>
      <dgm:t>
        <a:bodyPr/>
        <a:lstStyle/>
        <a:p>
          <a:r>
            <a:rPr lang="it-IT" sz="1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CHANNELS</a:t>
          </a:r>
        </a:p>
      </dgm:t>
    </dgm:pt>
    <dgm:pt modelId="{B08F6DB0-DB29-43E1-9427-1C9B10F79731}" type="parTrans" cxnId="{E3BBA0E9-E96B-4A97-BBA2-6DA6AA3CB410}">
      <dgm:prSet/>
      <dgm:spPr/>
      <dgm:t>
        <a:bodyPr/>
        <a:lstStyle/>
        <a:p>
          <a:endParaRPr lang="it-IT"/>
        </a:p>
      </dgm:t>
    </dgm:pt>
    <dgm:pt modelId="{1222A8A1-9B57-491F-8624-AE14604410F3}" type="sibTrans" cxnId="{E3BBA0E9-E96B-4A97-BBA2-6DA6AA3CB410}">
      <dgm:prSet/>
      <dgm:spPr/>
      <dgm:t>
        <a:bodyPr/>
        <a:lstStyle/>
        <a:p>
          <a:endParaRPr lang="it-IT"/>
        </a:p>
      </dgm:t>
    </dgm:pt>
    <dgm:pt modelId="{68905C32-2BDB-4716-AC8D-D9F858B2BE6D}">
      <dgm:prSet phldrT="[Testo]"/>
      <dgm:spPr>
        <a:solidFill>
          <a:schemeClr val="accent5">
            <a:lumMod val="60000"/>
            <a:lumOff val="40000"/>
            <a:alpha val="94000"/>
          </a:schemeClr>
        </a:solidFill>
      </dgm:spPr>
      <dgm:t>
        <a:bodyPr/>
        <a:lstStyle/>
        <a:p>
          <a:r>
            <a:rPr lang="it-IT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0000500000000000000" pitchFamily="2" charset="0"/>
            </a:rPr>
            <a:t>Account Managers</a:t>
          </a:r>
          <a:endParaRPr lang="it-I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69D5EDB-6DCD-42D3-B824-DACE81E050AB}" type="parTrans" cxnId="{C93F3B69-EA67-4A3A-A6DC-A36D1F9B4D2B}">
      <dgm:prSet/>
      <dgm:spPr>
        <a:solidFill>
          <a:schemeClr val="accent1">
            <a:lumMod val="20000"/>
            <a:lumOff val="80000"/>
          </a:scheme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it-IT"/>
        </a:p>
      </dgm:t>
    </dgm:pt>
    <dgm:pt modelId="{5DB0E7F5-B623-451E-A6D8-E42924776334}" type="sibTrans" cxnId="{C93F3B69-EA67-4A3A-A6DC-A36D1F9B4D2B}">
      <dgm:prSet/>
      <dgm:spPr/>
      <dgm:t>
        <a:bodyPr/>
        <a:lstStyle/>
        <a:p>
          <a:endParaRPr lang="it-IT"/>
        </a:p>
      </dgm:t>
    </dgm:pt>
    <dgm:pt modelId="{3EB27BF2-B43C-4C51-9E79-5E89EEDF77EA}">
      <dgm:prSet phldrT="[Testo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0000500000000000000" pitchFamily="2" charset="0"/>
            </a:rPr>
            <a:t>Social Network</a:t>
          </a:r>
          <a:endParaRPr lang="it-I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F71E33E-35DF-4306-B093-9156A913E7FE}" type="parTrans" cxnId="{2BB56372-10AD-46B9-A69B-81C9667A0197}">
      <dgm:prSet/>
      <dgm:spPr>
        <a:solidFill>
          <a:schemeClr val="accent1">
            <a:lumMod val="20000"/>
            <a:lumOff val="80000"/>
          </a:scheme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it-IT"/>
        </a:p>
      </dgm:t>
    </dgm:pt>
    <dgm:pt modelId="{CE454F74-8A27-402D-8721-24B197FFC4E2}" type="sibTrans" cxnId="{2BB56372-10AD-46B9-A69B-81C9667A0197}">
      <dgm:prSet/>
      <dgm:spPr/>
      <dgm:t>
        <a:bodyPr/>
        <a:lstStyle/>
        <a:p>
          <a:endParaRPr lang="it-IT"/>
        </a:p>
      </dgm:t>
    </dgm:pt>
    <dgm:pt modelId="{EF0307CB-554D-4D29-906A-C3DF3560D54A}">
      <dgm:prSet phldrT="[Testo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0000500000000000000" pitchFamily="2" charset="0"/>
            </a:rPr>
            <a:t>Conferenze ed interviste</a:t>
          </a:r>
          <a:endParaRPr lang="it-I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D508F40-D4B6-4E9E-9891-09ED5630DE09}" type="parTrans" cxnId="{EDEDF42C-C9BA-4CF5-8B4B-F28AB0E7BEAC}">
      <dgm:prSet/>
      <dgm:spPr>
        <a:solidFill>
          <a:schemeClr val="accent1">
            <a:lumMod val="20000"/>
            <a:lumOff val="80000"/>
          </a:scheme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it-IT"/>
        </a:p>
      </dgm:t>
    </dgm:pt>
    <dgm:pt modelId="{26A4F786-8DBB-4280-B530-5652EA021DAC}" type="sibTrans" cxnId="{EDEDF42C-C9BA-4CF5-8B4B-F28AB0E7BEAC}">
      <dgm:prSet/>
      <dgm:spPr/>
      <dgm:t>
        <a:bodyPr/>
        <a:lstStyle/>
        <a:p>
          <a:endParaRPr lang="it-IT"/>
        </a:p>
      </dgm:t>
    </dgm:pt>
    <dgm:pt modelId="{459F48D0-68A9-4076-9F88-F4698430B65B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it-IT" b="0" cap="none" spc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Sito web della società</a:t>
          </a:r>
        </a:p>
      </dgm:t>
    </dgm:pt>
    <dgm:pt modelId="{ABEDE03F-4F24-40F6-8691-A5A234550BE5}" type="sibTrans" cxnId="{56B22869-2319-41C5-BF87-8828B83DA61E}">
      <dgm:prSet/>
      <dgm:spPr/>
      <dgm:t>
        <a:bodyPr/>
        <a:lstStyle/>
        <a:p>
          <a:endParaRPr lang="it-IT"/>
        </a:p>
      </dgm:t>
    </dgm:pt>
    <dgm:pt modelId="{825C194B-76CB-4541-9189-6055FE87FAD8}" type="parTrans" cxnId="{56B22869-2319-41C5-BF87-8828B83DA61E}">
      <dgm:prSet/>
      <dgm:spPr>
        <a:solidFill>
          <a:schemeClr val="accent1">
            <a:lumMod val="20000"/>
            <a:lumOff val="80000"/>
          </a:scheme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it-IT"/>
        </a:p>
      </dgm:t>
    </dgm:pt>
    <dgm:pt modelId="{64766B84-71DE-41C9-B1DF-62A3AB0BDCF8}">
      <dgm:prSet phldrT="[Testo]"/>
      <dgm:spPr>
        <a:solidFill>
          <a:schemeClr val="accent5">
            <a:lumMod val="60000"/>
            <a:lumOff val="40000"/>
            <a:alpha val="98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0000500000000000000" pitchFamily="2" charset="0"/>
            </a:rPr>
            <a:t>Executive Staff</a:t>
          </a:r>
          <a:endParaRPr lang="it-IT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78D8A82-746A-48E0-B8E1-CE498BF76443}" type="sibTrans" cxnId="{F9238FA8-E3D6-4694-ABBD-77FF96FEC7B9}">
      <dgm:prSet/>
      <dgm:spPr/>
      <dgm:t>
        <a:bodyPr/>
        <a:lstStyle/>
        <a:p>
          <a:endParaRPr lang="it-IT"/>
        </a:p>
      </dgm:t>
    </dgm:pt>
    <dgm:pt modelId="{BFE68ABB-C606-466B-89A3-C1CA581A8699}" type="parTrans" cxnId="{F9238FA8-E3D6-4694-ABBD-77FF96FEC7B9}">
      <dgm:prSet/>
      <dgm:spPr>
        <a:solidFill>
          <a:schemeClr val="accent1">
            <a:lumMod val="20000"/>
            <a:lumOff val="80000"/>
          </a:schemeClr>
        </a:solidFill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it-IT"/>
        </a:p>
      </dgm:t>
    </dgm:pt>
    <dgm:pt modelId="{F9DE5CA5-9345-44E9-BF31-11C3E6228EEC}" type="pres">
      <dgm:prSet presAssocID="{A61B05A5-A685-464F-A118-4663A78499D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E775186-2B61-4DDF-A2E6-18719F9968D7}" type="pres">
      <dgm:prSet presAssocID="{DE9C6024-B07E-4F07-BBF2-1141DB629F4A}" presName="centerShape" presStyleLbl="node0" presStyleIdx="0" presStyleCnt="1" custScaleX="98573" custScaleY="97380" custLinFactNeighborX="-770" custLinFactNeighborY="-245"/>
      <dgm:spPr/>
    </dgm:pt>
    <dgm:pt modelId="{BDDA650A-57AD-4A60-8FA5-8D2CAA39D34F}" type="pres">
      <dgm:prSet presAssocID="{069D5EDB-6DCD-42D3-B824-DACE81E050AB}" presName="parTrans" presStyleLbl="sibTrans2D1" presStyleIdx="0" presStyleCnt="5"/>
      <dgm:spPr/>
    </dgm:pt>
    <dgm:pt modelId="{F4CDD0B9-B5E1-41C8-A666-9B004658B548}" type="pres">
      <dgm:prSet presAssocID="{069D5EDB-6DCD-42D3-B824-DACE81E050AB}" presName="connectorText" presStyleLbl="sibTrans2D1" presStyleIdx="0" presStyleCnt="5"/>
      <dgm:spPr/>
    </dgm:pt>
    <dgm:pt modelId="{E1C1F677-1013-4CE4-84D1-F97EB625D47E}" type="pres">
      <dgm:prSet presAssocID="{68905C32-2BDB-4716-AC8D-D9F858B2BE6D}" presName="node" presStyleLbl="node1" presStyleIdx="0" presStyleCnt="5" custRadScaleRad="101177" custRadScaleInc="-2392">
        <dgm:presLayoutVars>
          <dgm:bulletEnabled val="1"/>
        </dgm:presLayoutVars>
      </dgm:prSet>
      <dgm:spPr/>
    </dgm:pt>
    <dgm:pt modelId="{B52C70B4-AC0E-4FA8-B1F3-51B95DD777B1}" type="pres">
      <dgm:prSet presAssocID="{3F71E33E-35DF-4306-B093-9156A913E7FE}" presName="parTrans" presStyleLbl="sibTrans2D1" presStyleIdx="1" presStyleCnt="5"/>
      <dgm:spPr/>
    </dgm:pt>
    <dgm:pt modelId="{0B7B36FA-61C9-421D-AF0C-B9DEC6E9D310}" type="pres">
      <dgm:prSet presAssocID="{3F71E33E-35DF-4306-B093-9156A913E7FE}" presName="connectorText" presStyleLbl="sibTrans2D1" presStyleIdx="1" presStyleCnt="5"/>
      <dgm:spPr/>
    </dgm:pt>
    <dgm:pt modelId="{0EDC7C48-1877-4FE7-AC74-A1E95DF7ABAD}" type="pres">
      <dgm:prSet presAssocID="{3EB27BF2-B43C-4C51-9E79-5E89EEDF77EA}" presName="node" presStyleLbl="node1" presStyleIdx="1" presStyleCnt="5">
        <dgm:presLayoutVars>
          <dgm:bulletEnabled val="1"/>
        </dgm:presLayoutVars>
      </dgm:prSet>
      <dgm:spPr/>
    </dgm:pt>
    <dgm:pt modelId="{53F2A005-EA3B-4872-881F-5ECE4BBDF9ED}" type="pres">
      <dgm:prSet presAssocID="{8D508F40-D4B6-4E9E-9891-09ED5630DE09}" presName="parTrans" presStyleLbl="sibTrans2D1" presStyleIdx="2" presStyleCnt="5"/>
      <dgm:spPr/>
    </dgm:pt>
    <dgm:pt modelId="{01874346-6FCB-4298-B8F2-F748436F67CC}" type="pres">
      <dgm:prSet presAssocID="{8D508F40-D4B6-4E9E-9891-09ED5630DE09}" presName="connectorText" presStyleLbl="sibTrans2D1" presStyleIdx="2" presStyleCnt="5"/>
      <dgm:spPr/>
    </dgm:pt>
    <dgm:pt modelId="{AE3F70D5-66E2-4A76-8550-8B9346FC7BAA}" type="pres">
      <dgm:prSet presAssocID="{EF0307CB-554D-4D29-906A-C3DF3560D54A}" presName="node" presStyleLbl="node1" presStyleIdx="2" presStyleCnt="5" custRadScaleRad="98165" custRadScaleInc="883">
        <dgm:presLayoutVars>
          <dgm:bulletEnabled val="1"/>
        </dgm:presLayoutVars>
      </dgm:prSet>
      <dgm:spPr/>
    </dgm:pt>
    <dgm:pt modelId="{106C5E69-DADA-46DD-847D-F26867BBE84E}" type="pres">
      <dgm:prSet presAssocID="{825C194B-76CB-4541-9189-6055FE87FAD8}" presName="parTrans" presStyleLbl="sibTrans2D1" presStyleIdx="3" presStyleCnt="5"/>
      <dgm:spPr/>
    </dgm:pt>
    <dgm:pt modelId="{69C7AC9E-E044-46C0-A574-332BF6B09CC6}" type="pres">
      <dgm:prSet presAssocID="{825C194B-76CB-4541-9189-6055FE87FAD8}" presName="connectorText" presStyleLbl="sibTrans2D1" presStyleIdx="3" presStyleCnt="5"/>
      <dgm:spPr/>
    </dgm:pt>
    <dgm:pt modelId="{F8859D61-69D0-4994-A137-1174FA1DF82F}" type="pres">
      <dgm:prSet presAssocID="{459F48D0-68A9-4076-9F88-F4698430B65B}" presName="node" presStyleLbl="node1" presStyleIdx="3" presStyleCnt="5" custRadScaleRad="99969" custRadScaleInc="3049">
        <dgm:presLayoutVars>
          <dgm:bulletEnabled val="1"/>
        </dgm:presLayoutVars>
      </dgm:prSet>
      <dgm:spPr/>
    </dgm:pt>
    <dgm:pt modelId="{BAC10EAE-DCF9-4067-A1FE-DE7493B5A3DD}" type="pres">
      <dgm:prSet presAssocID="{BFE68ABB-C606-466B-89A3-C1CA581A8699}" presName="parTrans" presStyleLbl="sibTrans2D1" presStyleIdx="4" presStyleCnt="5"/>
      <dgm:spPr/>
    </dgm:pt>
    <dgm:pt modelId="{2F2EA08A-B7A5-401B-B736-467651F0901F}" type="pres">
      <dgm:prSet presAssocID="{BFE68ABB-C606-466B-89A3-C1CA581A8699}" presName="connectorText" presStyleLbl="sibTrans2D1" presStyleIdx="4" presStyleCnt="5"/>
      <dgm:spPr/>
    </dgm:pt>
    <dgm:pt modelId="{A0AE2344-F88D-4BF1-9EF8-0D0F85F2FEEA}" type="pres">
      <dgm:prSet presAssocID="{64766B84-71DE-41C9-B1DF-62A3AB0BDCF8}" presName="node" presStyleLbl="node1" presStyleIdx="4" presStyleCnt="5" custRadScaleRad="101808" custRadScaleInc="999">
        <dgm:presLayoutVars>
          <dgm:bulletEnabled val="1"/>
        </dgm:presLayoutVars>
      </dgm:prSet>
      <dgm:spPr/>
    </dgm:pt>
  </dgm:ptLst>
  <dgm:cxnLst>
    <dgm:cxn modelId="{BF3F1200-DAFB-4EFF-BA98-77D159CC0975}" type="presOf" srcId="{BFE68ABB-C606-466B-89A3-C1CA581A8699}" destId="{2F2EA08A-B7A5-401B-B736-467651F0901F}" srcOrd="1" destOrd="0" presId="urn:microsoft.com/office/officeart/2005/8/layout/radial5"/>
    <dgm:cxn modelId="{9738990A-F262-4CE3-B3F8-75871DC9B736}" type="presOf" srcId="{3EB27BF2-B43C-4C51-9E79-5E89EEDF77EA}" destId="{0EDC7C48-1877-4FE7-AC74-A1E95DF7ABAD}" srcOrd="0" destOrd="0" presId="urn:microsoft.com/office/officeart/2005/8/layout/radial5"/>
    <dgm:cxn modelId="{1FE33F16-5CB9-4CFD-8900-824B732F45CF}" type="presOf" srcId="{3F71E33E-35DF-4306-B093-9156A913E7FE}" destId="{0B7B36FA-61C9-421D-AF0C-B9DEC6E9D310}" srcOrd="1" destOrd="0" presId="urn:microsoft.com/office/officeart/2005/8/layout/radial5"/>
    <dgm:cxn modelId="{C88A8122-F65E-49D4-8183-530E1D392FE8}" type="presOf" srcId="{3F71E33E-35DF-4306-B093-9156A913E7FE}" destId="{B52C70B4-AC0E-4FA8-B1F3-51B95DD777B1}" srcOrd="0" destOrd="0" presId="urn:microsoft.com/office/officeart/2005/8/layout/radial5"/>
    <dgm:cxn modelId="{3B162F27-8E73-4766-9496-0B2804A1C9C5}" type="presOf" srcId="{069D5EDB-6DCD-42D3-B824-DACE81E050AB}" destId="{F4CDD0B9-B5E1-41C8-A666-9B004658B548}" srcOrd="1" destOrd="0" presId="urn:microsoft.com/office/officeart/2005/8/layout/radial5"/>
    <dgm:cxn modelId="{525E9928-561B-4EBD-B6E9-72D3895C7C1C}" type="presOf" srcId="{825C194B-76CB-4541-9189-6055FE87FAD8}" destId="{69C7AC9E-E044-46C0-A574-332BF6B09CC6}" srcOrd="1" destOrd="0" presId="urn:microsoft.com/office/officeart/2005/8/layout/radial5"/>
    <dgm:cxn modelId="{1CDE952B-5D2F-4D64-B820-3A87677C0211}" type="presOf" srcId="{825C194B-76CB-4541-9189-6055FE87FAD8}" destId="{106C5E69-DADA-46DD-847D-F26867BBE84E}" srcOrd="0" destOrd="0" presId="urn:microsoft.com/office/officeart/2005/8/layout/radial5"/>
    <dgm:cxn modelId="{EDEDF42C-C9BA-4CF5-8B4B-F28AB0E7BEAC}" srcId="{DE9C6024-B07E-4F07-BBF2-1141DB629F4A}" destId="{EF0307CB-554D-4D29-906A-C3DF3560D54A}" srcOrd="2" destOrd="0" parTransId="{8D508F40-D4B6-4E9E-9891-09ED5630DE09}" sibTransId="{26A4F786-8DBB-4280-B530-5652EA021DAC}"/>
    <dgm:cxn modelId="{56B22869-2319-41C5-BF87-8828B83DA61E}" srcId="{DE9C6024-B07E-4F07-BBF2-1141DB629F4A}" destId="{459F48D0-68A9-4076-9F88-F4698430B65B}" srcOrd="3" destOrd="0" parTransId="{825C194B-76CB-4541-9189-6055FE87FAD8}" sibTransId="{ABEDE03F-4F24-40F6-8691-A5A234550BE5}"/>
    <dgm:cxn modelId="{247D3449-3B53-4E7D-A0EA-036359861BEC}" type="presOf" srcId="{459F48D0-68A9-4076-9F88-F4698430B65B}" destId="{F8859D61-69D0-4994-A137-1174FA1DF82F}" srcOrd="0" destOrd="0" presId="urn:microsoft.com/office/officeart/2005/8/layout/radial5"/>
    <dgm:cxn modelId="{C93F3B69-EA67-4A3A-A6DC-A36D1F9B4D2B}" srcId="{DE9C6024-B07E-4F07-BBF2-1141DB629F4A}" destId="{68905C32-2BDB-4716-AC8D-D9F858B2BE6D}" srcOrd="0" destOrd="0" parTransId="{069D5EDB-6DCD-42D3-B824-DACE81E050AB}" sibTransId="{5DB0E7F5-B623-451E-A6D8-E42924776334}"/>
    <dgm:cxn modelId="{5585D769-70E6-4130-88BA-31EE66115B96}" type="presOf" srcId="{069D5EDB-6DCD-42D3-B824-DACE81E050AB}" destId="{BDDA650A-57AD-4A60-8FA5-8D2CAA39D34F}" srcOrd="0" destOrd="0" presId="urn:microsoft.com/office/officeart/2005/8/layout/radial5"/>
    <dgm:cxn modelId="{BFEEC94E-A6DE-4E14-A97A-AB06C77CB8AB}" type="presOf" srcId="{A61B05A5-A685-464F-A118-4663A78499D5}" destId="{F9DE5CA5-9345-44E9-BF31-11C3E6228EEC}" srcOrd="0" destOrd="0" presId="urn:microsoft.com/office/officeart/2005/8/layout/radial5"/>
    <dgm:cxn modelId="{2BB56372-10AD-46B9-A69B-81C9667A0197}" srcId="{DE9C6024-B07E-4F07-BBF2-1141DB629F4A}" destId="{3EB27BF2-B43C-4C51-9E79-5E89EEDF77EA}" srcOrd="1" destOrd="0" parTransId="{3F71E33E-35DF-4306-B093-9156A913E7FE}" sibTransId="{CE454F74-8A27-402D-8721-24B197FFC4E2}"/>
    <dgm:cxn modelId="{3C8DAE73-3D73-4C12-92FA-D189AE9E487C}" type="presOf" srcId="{8D508F40-D4B6-4E9E-9891-09ED5630DE09}" destId="{01874346-6FCB-4298-B8F2-F748436F67CC}" srcOrd="1" destOrd="0" presId="urn:microsoft.com/office/officeart/2005/8/layout/radial5"/>
    <dgm:cxn modelId="{D176739A-C442-4996-8837-243E7556DCE5}" type="presOf" srcId="{68905C32-2BDB-4716-AC8D-D9F858B2BE6D}" destId="{E1C1F677-1013-4CE4-84D1-F97EB625D47E}" srcOrd="0" destOrd="0" presId="urn:microsoft.com/office/officeart/2005/8/layout/radial5"/>
    <dgm:cxn modelId="{F9238FA8-E3D6-4694-ABBD-77FF96FEC7B9}" srcId="{DE9C6024-B07E-4F07-BBF2-1141DB629F4A}" destId="{64766B84-71DE-41C9-B1DF-62A3AB0BDCF8}" srcOrd="4" destOrd="0" parTransId="{BFE68ABB-C606-466B-89A3-C1CA581A8699}" sibTransId="{078D8A82-746A-48E0-B8E1-CE498BF76443}"/>
    <dgm:cxn modelId="{2BC77CB7-76C0-4FD7-9E94-13E45A92CD32}" type="presOf" srcId="{8D508F40-D4B6-4E9E-9891-09ED5630DE09}" destId="{53F2A005-EA3B-4872-881F-5ECE4BBDF9ED}" srcOrd="0" destOrd="0" presId="urn:microsoft.com/office/officeart/2005/8/layout/radial5"/>
    <dgm:cxn modelId="{CDF6A9BF-011C-4BDC-9936-C4B9C20093DD}" type="presOf" srcId="{BFE68ABB-C606-466B-89A3-C1CA581A8699}" destId="{BAC10EAE-DCF9-4067-A1FE-DE7493B5A3DD}" srcOrd="0" destOrd="0" presId="urn:microsoft.com/office/officeart/2005/8/layout/radial5"/>
    <dgm:cxn modelId="{D94C15C1-8EF0-470E-81C1-7610E4D25FC9}" type="presOf" srcId="{64766B84-71DE-41C9-B1DF-62A3AB0BDCF8}" destId="{A0AE2344-F88D-4BF1-9EF8-0D0F85F2FEEA}" srcOrd="0" destOrd="0" presId="urn:microsoft.com/office/officeart/2005/8/layout/radial5"/>
    <dgm:cxn modelId="{2E23C9D6-4057-4015-83FF-3C883ECF39CC}" type="presOf" srcId="{EF0307CB-554D-4D29-906A-C3DF3560D54A}" destId="{AE3F70D5-66E2-4A76-8550-8B9346FC7BAA}" srcOrd="0" destOrd="0" presId="urn:microsoft.com/office/officeart/2005/8/layout/radial5"/>
    <dgm:cxn modelId="{E3BBA0E9-E96B-4A97-BBA2-6DA6AA3CB410}" srcId="{A61B05A5-A685-464F-A118-4663A78499D5}" destId="{DE9C6024-B07E-4F07-BBF2-1141DB629F4A}" srcOrd="0" destOrd="0" parTransId="{B08F6DB0-DB29-43E1-9427-1C9B10F79731}" sibTransId="{1222A8A1-9B57-491F-8624-AE14604410F3}"/>
    <dgm:cxn modelId="{0DCF26FD-11AD-422C-8AFA-DD6B41EB9EF1}" type="presOf" srcId="{DE9C6024-B07E-4F07-BBF2-1141DB629F4A}" destId="{DE775186-2B61-4DDF-A2E6-18719F9968D7}" srcOrd="0" destOrd="0" presId="urn:microsoft.com/office/officeart/2005/8/layout/radial5"/>
    <dgm:cxn modelId="{648ADD29-553F-4DBB-A6CD-24E5F60F3C47}" type="presParOf" srcId="{F9DE5CA5-9345-44E9-BF31-11C3E6228EEC}" destId="{DE775186-2B61-4DDF-A2E6-18719F9968D7}" srcOrd="0" destOrd="0" presId="urn:microsoft.com/office/officeart/2005/8/layout/radial5"/>
    <dgm:cxn modelId="{B4BAC432-237A-40BF-BC7C-97E975978AF2}" type="presParOf" srcId="{F9DE5CA5-9345-44E9-BF31-11C3E6228EEC}" destId="{BDDA650A-57AD-4A60-8FA5-8D2CAA39D34F}" srcOrd="1" destOrd="0" presId="urn:microsoft.com/office/officeart/2005/8/layout/radial5"/>
    <dgm:cxn modelId="{F9BFF27A-6C0F-43BF-BD81-0E3E7DC7EB28}" type="presParOf" srcId="{BDDA650A-57AD-4A60-8FA5-8D2CAA39D34F}" destId="{F4CDD0B9-B5E1-41C8-A666-9B004658B548}" srcOrd="0" destOrd="0" presId="urn:microsoft.com/office/officeart/2005/8/layout/radial5"/>
    <dgm:cxn modelId="{E8ECC31D-2D9E-4AE3-8430-DF29CDD16217}" type="presParOf" srcId="{F9DE5CA5-9345-44E9-BF31-11C3E6228EEC}" destId="{E1C1F677-1013-4CE4-84D1-F97EB625D47E}" srcOrd="2" destOrd="0" presId="urn:microsoft.com/office/officeart/2005/8/layout/radial5"/>
    <dgm:cxn modelId="{E97E138D-A8C1-445C-86AC-02316CC06DD0}" type="presParOf" srcId="{F9DE5CA5-9345-44E9-BF31-11C3E6228EEC}" destId="{B52C70B4-AC0E-4FA8-B1F3-51B95DD777B1}" srcOrd="3" destOrd="0" presId="urn:microsoft.com/office/officeart/2005/8/layout/radial5"/>
    <dgm:cxn modelId="{D98094ED-6B97-4974-A9A6-0F4A6693AC05}" type="presParOf" srcId="{B52C70B4-AC0E-4FA8-B1F3-51B95DD777B1}" destId="{0B7B36FA-61C9-421D-AF0C-B9DEC6E9D310}" srcOrd="0" destOrd="0" presId="urn:microsoft.com/office/officeart/2005/8/layout/radial5"/>
    <dgm:cxn modelId="{39B769F5-0083-4598-9EC6-D37010593C22}" type="presParOf" srcId="{F9DE5CA5-9345-44E9-BF31-11C3E6228EEC}" destId="{0EDC7C48-1877-4FE7-AC74-A1E95DF7ABAD}" srcOrd="4" destOrd="0" presId="urn:microsoft.com/office/officeart/2005/8/layout/radial5"/>
    <dgm:cxn modelId="{D2CF780B-D4D4-4224-9A46-A4AEC176E1B4}" type="presParOf" srcId="{F9DE5CA5-9345-44E9-BF31-11C3E6228EEC}" destId="{53F2A005-EA3B-4872-881F-5ECE4BBDF9ED}" srcOrd="5" destOrd="0" presId="urn:microsoft.com/office/officeart/2005/8/layout/radial5"/>
    <dgm:cxn modelId="{862E1B6E-A87E-4C37-ACC4-0DDE6741CD2F}" type="presParOf" srcId="{53F2A005-EA3B-4872-881F-5ECE4BBDF9ED}" destId="{01874346-6FCB-4298-B8F2-F748436F67CC}" srcOrd="0" destOrd="0" presId="urn:microsoft.com/office/officeart/2005/8/layout/radial5"/>
    <dgm:cxn modelId="{1E9C9162-C7BA-4C3D-BE11-CF3015B2B12A}" type="presParOf" srcId="{F9DE5CA5-9345-44E9-BF31-11C3E6228EEC}" destId="{AE3F70D5-66E2-4A76-8550-8B9346FC7BAA}" srcOrd="6" destOrd="0" presId="urn:microsoft.com/office/officeart/2005/8/layout/radial5"/>
    <dgm:cxn modelId="{1E50B157-E2C5-4D0F-82D3-F83761383E78}" type="presParOf" srcId="{F9DE5CA5-9345-44E9-BF31-11C3E6228EEC}" destId="{106C5E69-DADA-46DD-847D-F26867BBE84E}" srcOrd="7" destOrd="0" presId="urn:microsoft.com/office/officeart/2005/8/layout/radial5"/>
    <dgm:cxn modelId="{2D7E9029-C725-4560-9126-C25661B572C2}" type="presParOf" srcId="{106C5E69-DADA-46DD-847D-F26867BBE84E}" destId="{69C7AC9E-E044-46C0-A574-332BF6B09CC6}" srcOrd="0" destOrd="0" presId="urn:microsoft.com/office/officeart/2005/8/layout/radial5"/>
    <dgm:cxn modelId="{FE67AC7C-6E15-49D2-9AC6-33891BD38B7F}" type="presParOf" srcId="{F9DE5CA5-9345-44E9-BF31-11C3E6228EEC}" destId="{F8859D61-69D0-4994-A137-1174FA1DF82F}" srcOrd="8" destOrd="0" presId="urn:microsoft.com/office/officeart/2005/8/layout/radial5"/>
    <dgm:cxn modelId="{F7F83E63-38D0-4B1F-A069-C029343F1224}" type="presParOf" srcId="{F9DE5CA5-9345-44E9-BF31-11C3E6228EEC}" destId="{BAC10EAE-DCF9-4067-A1FE-DE7493B5A3DD}" srcOrd="9" destOrd="0" presId="urn:microsoft.com/office/officeart/2005/8/layout/radial5"/>
    <dgm:cxn modelId="{A74CD601-A398-4DBF-9B6A-A5566A60063C}" type="presParOf" srcId="{BAC10EAE-DCF9-4067-A1FE-DE7493B5A3DD}" destId="{2F2EA08A-B7A5-401B-B736-467651F0901F}" srcOrd="0" destOrd="0" presId="urn:microsoft.com/office/officeart/2005/8/layout/radial5"/>
    <dgm:cxn modelId="{9E13F50A-B1E0-473A-A5CE-F7FE6063A74C}" type="presParOf" srcId="{F9DE5CA5-9345-44E9-BF31-11C3E6228EEC}" destId="{A0AE2344-F88D-4BF1-9EF8-0D0F85F2FEEA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775186-2B61-4DDF-A2E6-18719F9968D7}">
      <dsp:nvSpPr>
        <dsp:cNvPr id="0" name=""/>
        <dsp:cNvSpPr/>
      </dsp:nvSpPr>
      <dsp:spPr>
        <a:xfrm>
          <a:off x="3054593" y="1918730"/>
          <a:ext cx="1343016" cy="1326762"/>
        </a:xfrm>
        <a:prstGeom prst="ellipse">
          <a:avLst/>
        </a:prstGeom>
        <a:solidFill>
          <a:srgbClr val="347AA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CHANNELS</a:t>
          </a:r>
        </a:p>
      </dsp:txBody>
      <dsp:txXfrm>
        <a:off x="3251273" y="2113030"/>
        <a:ext cx="949656" cy="938162"/>
      </dsp:txXfrm>
    </dsp:sp>
    <dsp:sp modelId="{BDDA650A-57AD-4A60-8FA5-8D2CAA39D34F}">
      <dsp:nvSpPr>
        <dsp:cNvPr id="0" name=""/>
        <dsp:cNvSpPr/>
      </dsp:nvSpPr>
      <dsp:spPr>
        <a:xfrm rot="16200670">
          <a:off x="3578872" y="1417320"/>
          <a:ext cx="294824" cy="463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/>
        </a:p>
      </dsp:txBody>
      <dsp:txXfrm>
        <a:off x="3623087" y="1554190"/>
        <a:ext cx="206377" cy="277941"/>
      </dsp:txXfrm>
    </dsp:sp>
    <dsp:sp modelId="{E1C1F677-1013-4CE4-84D1-F97EB625D47E}">
      <dsp:nvSpPr>
        <dsp:cNvPr id="0" name=""/>
        <dsp:cNvSpPr/>
      </dsp:nvSpPr>
      <dsp:spPr>
        <a:xfrm>
          <a:off x="3045243" y="0"/>
          <a:ext cx="1362458" cy="1362458"/>
        </a:xfrm>
        <a:prstGeom prst="ellipse">
          <a:avLst/>
        </a:prstGeom>
        <a:solidFill>
          <a:schemeClr val="accent5">
            <a:lumMod val="60000"/>
            <a:lumOff val="40000"/>
            <a:alpha val="94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0000500000000000000" pitchFamily="2" charset="0"/>
            </a:rPr>
            <a:t>Account Managers</a:t>
          </a:r>
          <a:endParaRPr lang="it-IT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244770" y="199527"/>
        <a:ext cx="963404" cy="963404"/>
      </dsp:txXfrm>
    </dsp:sp>
    <dsp:sp modelId="{B52C70B4-AC0E-4FA8-B1F3-51B95DD777B1}">
      <dsp:nvSpPr>
        <dsp:cNvPr id="0" name=""/>
        <dsp:cNvSpPr/>
      </dsp:nvSpPr>
      <dsp:spPr>
        <a:xfrm rot="20551960">
          <a:off x="4480610" y="2064685"/>
          <a:ext cx="307524" cy="463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/>
        </a:p>
      </dsp:txBody>
      <dsp:txXfrm>
        <a:off x="4482737" y="2171178"/>
        <a:ext cx="215267" cy="277941"/>
      </dsp:txXfrm>
    </dsp:sp>
    <dsp:sp modelId="{0EDC7C48-1877-4FE7-AC74-A1E95DF7ABAD}">
      <dsp:nvSpPr>
        <dsp:cNvPr id="0" name=""/>
        <dsp:cNvSpPr/>
      </dsp:nvSpPr>
      <dsp:spPr>
        <a:xfrm>
          <a:off x="4888002" y="1320900"/>
          <a:ext cx="1362458" cy="1362458"/>
        </a:xfrm>
        <a:prstGeom prst="ellipse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0000500000000000000" pitchFamily="2" charset="0"/>
            </a:rPr>
            <a:t>Social Network</a:t>
          </a:r>
          <a:endParaRPr lang="it-IT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087529" y="1520427"/>
        <a:ext cx="963404" cy="963404"/>
      </dsp:txXfrm>
    </dsp:sp>
    <dsp:sp modelId="{53F2A005-EA3B-4872-881F-5ECE4BBDF9ED}">
      <dsp:nvSpPr>
        <dsp:cNvPr id="0" name=""/>
        <dsp:cNvSpPr/>
      </dsp:nvSpPr>
      <dsp:spPr>
        <a:xfrm rot="3225717">
          <a:off x="4131839" y="3102775"/>
          <a:ext cx="291234" cy="463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/>
        </a:p>
      </dsp:txBody>
      <dsp:txXfrm>
        <a:off x="4149700" y="3160187"/>
        <a:ext cx="203864" cy="277941"/>
      </dsp:txXfrm>
    </dsp:sp>
    <dsp:sp modelId="{AE3F70D5-66E2-4A76-8550-8B9346FC7BAA}">
      <dsp:nvSpPr>
        <dsp:cNvPr id="0" name=""/>
        <dsp:cNvSpPr/>
      </dsp:nvSpPr>
      <dsp:spPr>
        <a:xfrm>
          <a:off x="4166218" y="3430873"/>
          <a:ext cx="1362458" cy="1362458"/>
        </a:xfrm>
        <a:prstGeom prst="ellipse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0000500000000000000" pitchFamily="2" charset="0"/>
            </a:rPr>
            <a:t>Conferenze ed interviste</a:t>
          </a:r>
          <a:endParaRPr lang="it-IT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365745" y="3630400"/>
        <a:ext cx="963404" cy="963404"/>
      </dsp:txXfrm>
    </dsp:sp>
    <dsp:sp modelId="{106C5E69-DADA-46DD-847D-F26867BBE84E}">
      <dsp:nvSpPr>
        <dsp:cNvPr id="0" name=""/>
        <dsp:cNvSpPr/>
      </dsp:nvSpPr>
      <dsp:spPr>
        <a:xfrm rot="7573176">
          <a:off x="3029618" y="3102777"/>
          <a:ext cx="290999" cy="463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/>
        </a:p>
      </dsp:txBody>
      <dsp:txXfrm rot="10800000">
        <a:off x="3099060" y="3160209"/>
        <a:ext cx="203699" cy="277941"/>
      </dsp:txXfrm>
    </dsp:sp>
    <dsp:sp modelId="{F8859D61-69D0-4994-A137-1174FA1DF82F}">
      <dsp:nvSpPr>
        <dsp:cNvPr id="0" name=""/>
        <dsp:cNvSpPr/>
      </dsp:nvSpPr>
      <dsp:spPr>
        <a:xfrm>
          <a:off x="1924283" y="3430875"/>
          <a:ext cx="1362458" cy="1362458"/>
        </a:xfrm>
        <a:prstGeom prst="ellipse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kern="1200" cap="none" spc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Sito web della società</a:t>
          </a:r>
        </a:p>
      </dsp:txBody>
      <dsp:txXfrm>
        <a:off x="2123810" y="3630402"/>
        <a:ext cx="963404" cy="963404"/>
      </dsp:txXfrm>
    </dsp:sp>
    <dsp:sp modelId="{BAC10EAE-DCF9-4067-A1FE-DE7493B5A3DD}">
      <dsp:nvSpPr>
        <dsp:cNvPr id="0" name=""/>
        <dsp:cNvSpPr/>
      </dsp:nvSpPr>
      <dsp:spPr>
        <a:xfrm rot="11902265">
          <a:off x="2684274" y="2053689"/>
          <a:ext cx="296188" cy="463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/>
        </a:p>
      </dsp:txBody>
      <dsp:txXfrm rot="10800000">
        <a:off x="2770866" y="2160338"/>
        <a:ext cx="207332" cy="277941"/>
      </dsp:txXfrm>
    </dsp:sp>
    <dsp:sp modelId="{A0AE2344-F88D-4BF1-9EF8-0D0F85F2FEEA}">
      <dsp:nvSpPr>
        <dsp:cNvPr id="0" name=""/>
        <dsp:cNvSpPr/>
      </dsp:nvSpPr>
      <dsp:spPr>
        <a:xfrm>
          <a:off x="1231491" y="1298666"/>
          <a:ext cx="1362458" cy="1362458"/>
        </a:xfrm>
        <a:prstGeom prst="ellipse">
          <a:avLst/>
        </a:prstGeom>
        <a:solidFill>
          <a:schemeClr val="accent5">
            <a:lumMod val="60000"/>
            <a:lumOff val="40000"/>
            <a:alpha val="98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2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0000500000000000000" pitchFamily="2" charset="0"/>
            </a:rPr>
            <a:t>Executive Staff</a:t>
          </a:r>
          <a:endParaRPr lang="it-IT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431018" y="1498193"/>
        <a:ext cx="963404" cy="963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0.35863</cdr:x>
      <cdr:y>0.39935</cdr:y>
    </cdr:from>
    <cdr:to>
      <cdr:x>0.64137</cdr:x>
      <cdr:y>0.59763</cdr:y>
    </cdr:to>
    <cdr:sp macro="" textlink="">
      <cdr:nvSpPr>
        <cdr:cNvPr id="3" name="Rettangolo 2">
          <a:extLst xmlns:a="http://schemas.openxmlformats.org/drawingml/2006/main">
            <a:ext uri="{FF2B5EF4-FFF2-40B4-BE49-F238E27FC236}">
              <a16:creationId xmlns:a16="http://schemas.microsoft.com/office/drawing/2014/main" id="{AC8825AC-E7DC-B1C3-31F1-296481262FD2}"/>
            </a:ext>
          </a:extLst>
        </cdr:cNvPr>
        <cdr:cNvSpPr/>
      </cdr:nvSpPr>
      <cdr:spPr>
        <a:xfrm xmlns:a="http://schemas.openxmlformats.org/drawingml/2006/main">
          <a:off x="1898623" y="1455515"/>
          <a:ext cx="1496838" cy="72268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>
          <a:outerShdw blurRad="50800" dist="38100" dir="8100000" algn="tr" rotWithShape="0">
            <a:prstClr val="black">
              <a:alpha val="40000"/>
            </a:prst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it-IT" sz="1000" b="1" dirty="0">
              <a:solidFill>
                <a:schemeClr val="tx1"/>
              </a:solidFill>
              <a:latin typeface="Montserrat" panose="00000500000000000000" pitchFamily="2" charset="0"/>
            </a:rPr>
            <a:t>Capitale Sociale </a:t>
          </a:r>
        </a:p>
        <a:p xmlns:a="http://schemas.openxmlformats.org/drawingml/2006/main">
          <a:pPr algn="ctr"/>
          <a:r>
            <a:rPr lang="it-IT" sz="1000" b="1" dirty="0">
              <a:solidFill>
                <a:schemeClr val="bg1"/>
              </a:solidFill>
              <a:latin typeface="Montserrat" panose="00000500000000000000" pitchFamily="2" charset="0"/>
            </a:rPr>
            <a:t>250.000 €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4CBF9-70AD-4D76-9502-A3D705869EBF}" type="datetimeFigureOut">
              <a:rPr lang="it-IT" smtClean="0"/>
              <a:t>13/01/2023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40D71-ECC8-4867-B5ED-278A4E7B51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1743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5253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1783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6966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4010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3392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3992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8861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5205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2188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8611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032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5451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5335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4153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0280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5279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0217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2830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518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1077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4927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992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8202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264A7-90E7-4E7B-A10E-C9CE6475265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8294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6E71FE-F187-F066-F429-8BF5C702A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E41F417-0A60-0248-4FE5-A3C9FDE3C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97F6044-9B15-A738-6362-FE4AF392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AAFB-DE73-4912-98C5-BA47D7D8F3D5}" type="datetimeFigureOut">
              <a:rPr lang="it-IT" smtClean="0"/>
              <a:t>13/01/2023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BD0334-9C02-EB30-073D-B98CFC89D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B73D59-67F2-FB82-76D6-0775DBBF8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C6B94-1735-4479-878E-448EE3E016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288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66CE2-6ED8-7413-E637-A6F4B7B0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EA13288-F29A-578C-ADD9-3103A0641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FB5C62-D56A-4EF4-6009-7F2D8970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AAFB-DE73-4912-98C5-BA47D7D8F3D5}" type="datetimeFigureOut">
              <a:rPr lang="it-IT" smtClean="0"/>
              <a:t>13/01/2023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A43909-BADA-0693-3F06-1861D518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87354E-9572-B5F5-F1AC-CCCE2BC6E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C6B94-1735-4479-878E-448EE3E016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3286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94AC259-D54D-EDC6-F51F-1A664E4F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D55D192-1AD2-9E4B-DACE-9980A895D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BF7583-2E22-FE1A-C029-BC54D389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AAFB-DE73-4912-98C5-BA47D7D8F3D5}" type="datetimeFigureOut">
              <a:rPr lang="it-IT" smtClean="0"/>
              <a:t>13/01/2023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2D69BA-258A-DF79-8D40-C530CA8E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3A9EFB-BE13-1AFA-E38A-BF3F31C1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C6B94-1735-4479-878E-448EE3E016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0862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5C91E0-E160-AD17-97BA-31355855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85CF48-62B9-9ED7-6592-5F2BF21D0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823C9E-F836-3B45-2551-2B37D8F38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AAFB-DE73-4912-98C5-BA47D7D8F3D5}" type="datetimeFigureOut">
              <a:rPr lang="it-IT" smtClean="0"/>
              <a:t>13/01/2023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9FBD01-0314-B917-4F68-360F8254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3059C6-1C53-B346-2F3B-2A5537B4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C6B94-1735-4479-878E-448EE3E016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218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F322BB-80C7-D2A8-0646-9DF211A4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4A761B-A279-F043-ABF8-BFB286748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651260-4B9A-0B3B-BA50-7BE49B6E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AAFB-DE73-4912-98C5-BA47D7D8F3D5}" type="datetimeFigureOut">
              <a:rPr lang="it-IT" smtClean="0"/>
              <a:t>13/01/2023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286A62-1219-BFD9-1F04-5359F2A1C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511D34-CA0E-6691-AA26-B69FD598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C6B94-1735-4479-878E-448EE3E016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54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72EB23-7491-BF1D-D040-8280E1F49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11F9D3-7D16-42B3-1578-6A611F97E1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060E2BD-3B31-2D5E-AAAA-33A2CEE3D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0851A8D-5E9C-FB3C-2A5B-6CCF513C5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AAFB-DE73-4912-98C5-BA47D7D8F3D5}" type="datetimeFigureOut">
              <a:rPr lang="it-IT" smtClean="0"/>
              <a:t>13/01/2023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14DA374-B2D8-9A35-84B5-76677D0EB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461D130-A799-569B-A3FD-2468D753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C6B94-1735-4479-878E-448EE3E016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8709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17D93C-4CCB-E1B1-72E1-934634EF6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AADA55-0A25-165E-FE40-BACD16A61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B051A4-A1C2-B9D8-EB48-84BEE17A1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D80EB26-F424-D252-0258-CE4978A0DF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14EB851-63DC-B371-A484-6B5C46E635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2CC03B1-04E7-5D88-0454-7864FA7FD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AAFB-DE73-4912-98C5-BA47D7D8F3D5}" type="datetimeFigureOut">
              <a:rPr lang="it-IT" smtClean="0"/>
              <a:t>13/01/2023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1E7EC63-04DA-7049-80D4-2C512A03B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8BD0BAB-6180-3A76-4000-50535B7F1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C6B94-1735-4479-878E-448EE3E016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9910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B097EF-7A96-357C-C793-A48AC5FC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0D3C400-B8EC-68BE-E485-AB4C4DA45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AAFB-DE73-4912-98C5-BA47D7D8F3D5}" type="datetimeFigureOut">
              <a:rPr lang="it-IT" smtClean="0"/>
              <a:t>13/01/2023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8306A6F-A2BB-84A9-A7A9-C0DDBCDFD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90AB018-C9E7-2E36-74F9-61C70070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C6B94-1735-4479-878E-448EE3E016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4744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66FE281-A36C-4BCA-3988-25515FC1B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AAFB-DE73-4912-98C5-BA47D7D8F3D5}" type="datetimeFigureOut">
              <a:rPr lang="it-IT" smtClean="0"/>
              <a:t>13/01/2023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4B6E974-8613-28F4-CA05-DA173EBCC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EC3DD7-E89E-05B7-6FD4-0A13C8AA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C6B94-1735-4479-878E-448EE3E016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8470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2486A2-2640-BBFC-7662-910C1F0CB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B3A799-E14D-2E22-0EB8-84234A7B3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7A626B1-81C7-0800-275D-DCD000D0F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C9504EA-8661-E598-FB40-C918BEE14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AAFB-DE73-4912-98C5-BA47D7D8F3D5}" type="datetimeFigureOut">
              <a:rPr lang="it-IT" smtClean="0"/>
              <a:t>13/01/2023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A1A0B26-7C45-FCF4-6686-187E1BF1C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D08D0CA-627B-2840-63DC-3F819C56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C6B94-1735-4479-878E-448EE3E016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309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5E631B-1FAD-8C31-B4A5-8ADB0DAD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BCD9308-4ECC-F794-CCD3-D9F012AA4A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FF8E4A8-38E6-6343-0F44-54C332514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A12137B-30BF-50ED-0E5D-CB67C6878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AAFB-DE73-4912-98C5-BA47D7D8F3D5}" type="datetimeFigureOut">
              <a:rPr lang="it-IT" smtClean="0"/>
              <a:t>13/01/2023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C768F35-43D2-811B-FD47-2836C10D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2B988E-D4B3-CCD8-4614-AA35E2F1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C6B94-1735-4479-878E-448EE3E016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8025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27EDA8F-CF95-A58C-659B-ACF805CF0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96D78AC-E515-8ADC-67E1-60A5661A7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79BEF32-EDC8-5EE0-F84F-B5E293422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CAAFB-DE73-4912-98C5-BA47D7D8F3D5}" type="datetimeFigureOut">
              <a:rPr lang="it-IT" smtClean="0"/>
              <a:t>13/01/2023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E22D34-1EB3-B683-9D30-742A17ADF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CB2A629-2CE6-2820-CFBC-293AC09FD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C6B94-1735-4479-878E-448EE3E016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3914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tags" Target="../tags/tag6.xml"/><Relationship Id="rId6" Type="http://schemas.openxmlformats.org/officeDocument/2006/relationships/image" Target="../media/image29.jpeg"/><Relationship Id="rId11" Type="http://schemas.openxmlformats.org/officeDocument/2006/relationships/image" Target="../media/image10.png"/><Relationship Id="rId5" Type="http://schemas.openxmlformats.org/officeDocument/2006/relationships/image" Target="../media/image28.jpeg"/><Relationship Id="rId15" Type="http://schemas.openxmlformats.org/officeDocument/2006/relationships/image" Target="../media/image32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27.jpeg"/><Relationship Id="rId9" Type="http://schemas.openxmlformats.org/officeDocument/2006/relationships/image" Target="../media/image8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3.png"/><Relationship Id="rId18" Type="http://schemas.openxmlformats.org/officeDocument/2006/relationships/hyperlink" Target="https://iconscout.com/icon/learning-resources-3681784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microsoft.com/office/2007/relationships/hdphoto" Target="../media/hdphoto2.wdp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6" Type="http://schemas.microsoft.com/office/2007/relationships/hdphoto" Target="../media/hdphoto3.wdp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2.png"/><Relationship Id="rId5" Type="http://schemas.openxmlformats.org/officeDocument/2006/relationships/image" Target="../media/image8.png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19" Type="http://schemas.openxmlformats.org/officeDocument/2006/relationships/image" Target="../media/image47.png"/><Relationship Id="rId4" Type="http://schemas.openxmlformats.org/officeDocument/2006/relationships/image" Target="../media/image7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9.png"/><Relationship Id="rId12" Type="http://schemas.openxmlformats.org/officeDocument/2006/relationships/image" Target="../media/image5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52.jpeg"/><Relationship Id="rId5" Type="http://schemas.openxmlformats.org/officeDocument/2006/relationships/image" Target="../media/image7.png"/><Relationship Id="rId10" Type="http://schemas.openxmlformats.org/officeDocument/2006/relationships/image" Target="../media/image51.jpeg"/><Relationship Id="rId4" Type="http://schemas.openxmlformats.org/officeDocument/2006/relationships/image" Target="../media/image6.png"/><Relationship Id="rId9" Type="http://schemas.openxmlformats.org/officeDocument/2006/relationships/image" Target="../media/image50.jpeg"/><Relationship Id="rId1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0.png"/><Relationship Id="rId3" Type="http://schemas.openxmlformats.org/officeDocument/2006/relationships/image" Target="../media/image56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8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7.png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Relationship Id="rId1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9.png"/><Relationship Id="rId12" Type="http://schemas.openxmlformats.org/officeDocument/2006/relationships/image" Target="../media/image62.jpeg"/><Relationship Id="rId17" Type="http://schemas.openxmlformats.org/officeDocument/2006/relationships/image" Target="../media/image67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61.jpeg"/><Relationship Id="rId5" Type="http://schemas.openxmlformats.org/officeDocument/2006/relationships/image" Target="../media/image7.png"/><Relationship Id="rId15" Type="http://schemas.openxmlformats.org/officeDocument/2006/relationships/image" Target="../media/image65.jpeg"/><Relationship Id="rId10" Type="http://schemas.openxmlformats.org/officeDocument/2006/relationships/image" Target="../media/image60.svg"/><Relationship Id="rId4" Type="http://schemas.openxmlformats.org/officeDocument/2006/relationships/image" Target="../media/image6.png"/><Relationship Id="rId9" Type="http://schemas.openxmlformats.org/officeDocument/2006/relationships/image" Target="../media/image59.png"/><Relationship Id="rId14" Type="http://schemas.openxmlformats.org/officeDocument/2006/relationships/image" Target="../media/image6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9.png"/><Relationship Id="rId12" Type="http://schemas.openxmlformats.org/officeDocument/2006/relationships/image" Target="../media/image62.jpeg"/><Relationship Id="rId17" Type="http://schemas.openxmlformats.org/officeDocument/2006/relationships/image" Target="../media/image67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61.jpeg"/><Relationship Id="rId5" Type="http://schemas.openxmlformats.org/officeDocument/2006/relationships/image" Target="../media/image7.png"/><Relationship Id="rId15" Type="http://schemas.openxmlformats.org/officeDocument/2006/relationships/image" Target="../media/image65.jpeg"/><Relationship Id="rId10" Type="http://schemas.openxmlformats.org/officeDocument/2006/relationships/image" Target="../media/image60.svg"/><Relationship Id="rId4" Type="http://schemas.openxmlformats.org/officeDocument/2006/relationships/image" Target="../media/image6.png"/><Relationship Id="rId9" Type="http://schemas.openxmlformats.org/officeDocument/2006/relationships/image" Target="../media/image59.png"/><Relationship Id="rId14" Type="http://schemas.openxmlformats.org/officeDocument/2006/relationships/image" Target="../media/image6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9.png"/><Relationship Id="rId12" Type="http://schemas.openxmlformats.org/officeDocument/2006/relationships/image" Target="../media/image62.jpeg"/><Relationship Id="rId17" Type="http://schemas.openxmlformats.org/officeDocument/2006/relationships/image" Target="../media/image67.jpe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61.jpeg"/><Relationship Id="rId5" Type="http://schemas.openxmlformats.org/officeDocument/2006/relationships/image" Target="../media/image7.png"/><Relationship Id="rId15" Type="http://schemas.openxmlformats.org/officeDocument/2006/relationships/image" Target="../media/image65.jpeg"/><Relationship Id="rId10" Type="http://schemas.openxmlformats.org/officeDocument/2006/relationships/image" Target="../media/image60.svg"/><Relationship Id="rId4" Type="http://schemas.openxmlformats.org/officeDocument/2006/relationships/image" Target="../media/image6.png"/><Relationship Id="rId9" Type="http://schemas.openxmlformats.org/officeDocument/2006/relationships/image" Target="../media/image59.png"/><Relationship Id="rId14" Type="http://schemas.openxmlformats.org/officeDocument/2006/relationships/image" Target="../media/image6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9.png"/><Relationship Id="rId12" Type="http://schemas.openxmlformats.org/officeDocument/2006/relationships/image" Target="../media/image62.jpeg"/><Relationship Id="rId17" Type="http://schemas.openxmlformats.org/officeDocument/2006/relationships/image" Target="../media/image67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61.jpeg"/><Relationship Id="rId5" Type="http://schemas.openxmlformats.org/officeDocument/2006/relationships/image" Target="../media/image7.png"/><Relationship Id="rId15" Type="http://schemas.openxmlformats.org/officeDocument/2006/relationships/image" Target="../media/image65.jpeg"/><Relationship Id="rId10" Type="http://schemas.openxmlformats.org/officeDocument/2006/relationships/image" Target="../media/image60.svg"/><Relationship Id="rId4" Type="http://schemas.openxmlformats.org/officeDocument/2006/relationships/image" Target="../media/image6.png"/><Relationship Id="rId9" Type="http://schemas.openxmlformats.org/officeDocument/2006/relationships/image" Target="../media/image59.png"/><Relationship Id="rId14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9.png"/><Relationship Id="rId12" Type="http://schemas.openxmlformats.org/officeDocument/2006/relationships/image" Target="../media/image62.jpeg"/><Relationship Id="rId17" Type="http://schemas.openxmlformats.org/officeDocument/2006/relationships/image" Target="../media/image67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61.jpeg"/><Relationship Id="rId5" Type="http://schemas.openxmlformats.org/officeDocument/2006/relationships/image" Target="../media/image7.png"/><Relationship Id="rId15" Type="http://schemas.openxmlformats.org/officeDocument/2006/relationships/image" Target="../media/image65.jpeg"/><Relationship Id="rId10" Type="http://schemas.openxmlformats.org/officeDocument/2006/relationships/image" Target="../media/image60.svg"/><Relationship Id="rId4" Type="http://schemas.openxmlformats.org/officeDocument/2006/relationships/image" Target="../media/image6.png"/><Relationship Id="rId9" Type="http://schemas.openxmlformats.org/officeDocument/2006/relationships/image" Target="../media/image59.png"/><Relationship Id="rId14" Type="http://schemas.openxmlformats.org/officeDocument/2006/relationships/image" Target="../media/image6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9.png"/><Relationship Id="rId12" Type="http://schemas.openxmlformats.org/officeDocument/2006/relationships/image" Target="../media/image62.jpeg"/><Relationship Id="rId17" Type="http://schemas.openxmlformats.org/officeDocument/2006/relationships/image" Target="../media/image67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61.jpeg"/><Relationship Id="rId5" Type="http://schemas.openxmlformats.org/officeDocument/2006/relationships/image" Target="../media/image7.png"/><Relationship Id="rId15" Type="http://schemas.openxmlformats.org/officeDocument/2006/relationships/image" Target="../media/image65.jpeg"/><Relationship Id="rId10" Type="http://schemas.openxmlformats.org/officeDocument/2006/relationships/image" Target="../media/image60.svg"/><Relationship Id="rId4" Type="http://schemas.openxmlformats.org/officeDocument/2006/relationships/image" Target="../media/image6.png"/><Relationship Id="rId9" Type="http://schemas.openxmlformats.org/officeDocument/2006/relationships/image" Target="../media/image59.png"/><Relationship Id="rId14" Type="http://schemas.openxmlformats.org/officeDocument/2006/relationships/image" Target="../media/image6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9.png"/><Relationship Id="rId12" Type="http://schemas.openxmlformats.org/officeDocument/2006/relationships/image" Target="../media/image62.jpeg"/><Relationship Id="rId17" Type="http://schemas.openxmlformats.org/officeDocument/2006/relationships/image" Target="../media/image67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61.jpeg"/><Relationship Id="rId5" Type="http://schemas.openxmlformats.org/officeDocument/2006/relationships/image" Target="../media/image7.png"/><Relationship Id="rId15" Type="http://schemas.openxmlformats.org/officeDocument/2006/relationships/image" Target="../media/image65.jpeg"/><Relationship Id="rId10" Type="http://schemas.openxmlformats.org/officeDocument/2006/relationships/image" Target="../media/image60.svg"/><Relationship Id="rId4" Type="http://schemas.openxmlformats.org/officeDocument/2006/relationships/image" Target="../media/image6.png"/><Relationship Id="rId9" Type="http://schemas.openxmlformats.org/officeDocument/2006/relationships/image" Target="../media/image59.png"/><Relationship Id="rId14" Type="http://schemas.openxmlformats.org/officeDocument/2006/relationships/image" Target="../media/image64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9.png"/><Relationship Id="rId12" Type="http://schemas.openxmlformats.org/officeDocument/2006/relationships/image" Target="../media/image62.jpeg"/><Relationship Id="rId17" Type="http://schemas.openxmlformats.org/officeDocument/2006/relationships/image" Target="../media/image67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61.jpeg"/><Relationship Id="rId5" Type="http://schemas.openxmlformats.org/officeDocument/2006/relationships/image" Target="../media/image7.png"/><Relationship Id="rId15" Type="http://schemas.openxmlformats.org/officeDocument/2006/relationships/image" Target="../media/image65.jpeg"/><Relationship Id="rId10" Type="http://schemas.openxmlformats.org/officeDocument/2006/relationships/image" Target="../media/image60.svg"/><Relationship Id="rId4" Type="http://schemas.openxmlformats.org/officeDocument/2006/relationships/image" Target="../media/image6.png"/><Relationship Id="rId9" Type="http://schemas.openxmlformats.org/officeDocument/2006/relationships/image" Target="../media/image59.png"/><Relationship Id="rId14" Type="http://schemas.openxmlformats.org/officeDocument/2006/relationships/image" Target="../media/image6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9.png"/><Relationship Id="rId12" Type="http://schemas.openxmlformats.org/officeDocument/2006/relationships/image" Target="../media/image62.jpeg"/><Relationship Id="rId17" Type="http://schemas.openxmlformats.org/officeDocument/2006/relationships/image" Target="../media/image67.jpe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61.jpeg"/><Relationship Id="rId5" Type="http://schemas.openxmlformats.org/officeDocument/2006/relationships/image" Target="../media/image7.png"/><Relationship Id="rId15" Type="http://schemas.openxmlformats.org/officeDocument/2006/relationships/image" Target="../media/image65.jpeg"/><Relationship Id="rId10" Type="http://schemas.openxmlformats.org/officeDocument/2006/relationships/image" Target="../media/image60.svg"/><Relationship Id="rId4" Type="http://schemas.openxmlformats.org/officeDocument/2006/relationships/image" Target="../media/image6.png"/><Relationship Id="rId9" Type="http://schemas.openxmlformats.org/officeDocument/2006/relationships/image" Target="../media/image59.png"/><Relationship Id="rId14" Type="http://schemas.openxmlformats.org/officeDocument/2006/relationships/image" Target="../media/image6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3.jpeg"/><Relationship Id="rId18" Type="http://schemas.openxmlformats.org/officeDocument/2006/relationships/image" Target="../media/image78.png"/><Relationship Id="rId26" Type="http://schemas.openxmlformats.org/officeDocument/2006/relationships/image" Target="../media/image86.jpeg"/><Relationship Id="rId3" Type="http://schemas.openxmlformats.org/officeDocument/2006/relationships/image" Target="../media/image68.jpeg"/><Relationship Id="rId21" Type="http://schemas.openxmlformats.org/officeDocument/2006/relationships/image" Target="../media/image81.jpeg"/><Relationship Id="rId7" Type="http://schemas.openxmlformats.org/officeDocument/2006/relationships/image" Target="../media/image9.png"/><Relationship Id="rId12" Type="http://schemas.openxmlformats.org/officeDocument/2006/relationships/image" Target="../media/image72.jpeg"/><Relationship Id="rId17" Type="http://schemas.openxmlformats.org/officeDocument/2006/relationships/image" Target="../media/image77.png"/><Relationship Id="rId25" Type="http://schemas.openxmlformats.org/officeDocument/2006/relationships/image" Target="../media/image85.jpe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6.jpeg"/><Relationship Id="rId20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71.jpeg"/><Relationship Id="rId24" Type="http://schemas.openxmlformats.org/officeDocument/2006/relationships/image" Target="../media/image84.jpeg"/><Relationship Id="rId5" Type="http://schemas.openxmlformats.org/officeDocument/2006/relationships/image" Target="../media/image7.png"/><Relationship Id="rId15" Type="http://schemas.openxmlformats.org/officeDocument/2006/relationships/image" Target="../media/image75.jpeg"/><Relationship Id="rId23" Type="http://schemas.openxmlformats.org/officeDocument/2006/relationships/image" Target="../media/image83.jpeg"/><Relationship Id="rId10" Type="http://schemas.openxmlformats.org/officeDocument/2006/relationships/image" Target="../media/image70.jpeg"/><Relationship Id="rId19" Type="http://schemas.openxmlformats.org/officeDocument/2006/relationships/image" Target="../media/image79.jpeg"/><Relationship Id="rId4" Type="http://schemas.openxmlformats.org/officeDocument/2006/relationships/image" Target="../media/image6.png"/><Relationship Id="rId9" Type="http://schemas.openxmlformats.org/officeDocument/2006/relationships/image" Target="../media/image69.jpeg"/><Relationship Id="rId14" Type="http://schemas.openxmlformats.org/officeDocument/2006/relationships/image" Target="../media/image74.jpeg"/><Relationship Id="rId22" Type="http://schemas.openxmlformats.org/officeDocument/2006/relationships/image" Target="../media/image82.jpeg"/><Relationship Id="rId27" Type="http://schemas.openxmlformats.org/officeDocument/2006/relationships/image" Target="../media/image8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www.trend-online.com/redazionale/assegnati-i-le-fonti-awards/" TargetMode="External"/><Relationship Id="rId18" Type="http://schemas.openxmlformats.org/officeDocument/2006/relationships/image" Target="../media/image92.png"/><Relationship Id="rId3" Type="http://schemas.openxmlformats.org/officeDocument/2006/relationships/image" Target="../media/image90.jpeg"/><Relationship Id="rId7" Type="http://schemas.openxmlformats.org/officeDocument/2006/relationships/image" Target="../media/image9.png"/><Relationship Id="rId12" Type="http://schemas.openxmlformats.org/officeDocument/2006/relationships/hyperlink" Target="https://lab24.ilsole24ore.com/leader-della-crescita-2021/" TargetMode="External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6" Type="http://schemas.openxmlformats.org/officeDocument/2006/relationships/hyperlink" Target="https://www.linkedin.com/company/ayes---management-&amp;-technology-consulting/?originalSubdomain=it" TargetMode="External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hyperlink" Target="https://www.ft.com/content/8b37a92b-15e6-4b9c-8427-315a8b5f4332" TargetMode="External"/><Relationship Id="rId5" Type="http://schemas.openxmlformats.org/officeDocument/2006/relationships/image" Target="../media/image7.png"/><Relationship Id="rId15" Type="http://schemas.openxmlformats.org/officeDocument/2006/relationships/hyperlink" Target="http://www.bergamoeconomia.it/imprese/10-aprile-2021/ayes-leader-della-crescita-2021-403.html" TargetMode="External"/><Relationship Id="rId10" Type="http://schemas.openxmlformats.org/officeDocument/2006/relationships/hyperlink" Target="https://www.ayesconsulting.com/site/wp-content/uploads/2019/06/articolo_bergamo_economia.pdf" TargetMode="External"/><Relationship Id="rId19" Type="http://schemas.openxmlformats.org/officeDocument/2006/relationships/image" Target="../media/image93.png"/><Relationship Id="rId4" Type="http://schemas.openxmlformats.org/officeDocument/2006/relationships/image" Target="../media/image6.png"/><Relationship Id="rId9" Type="http://schemas.openxmlformats.org/officeDocument/2006/relationships/hyperlink" Target="https://www.ayesconsulting.com/it/" TargetMode="External"/><Relationship Id="rId14" Type="http://schemas.openxmlformats.org/officeDocument/2006/relationships/hyperlink" Target="https://www.forbes.fr/mediasfrance/forbes-interview-to-mr-danilo-spada-ayes-ceo-held-on-october-the-11th-2018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unsplash.com/it" TargetMode="External"/><Relationship Id="rId3" Type="http://schemas.openxmlformats.org/officeDocument/2006/relationships/image" Target="../media/image90.jpeg"/><Relationship Id="rId7" Type="http://schemas.openxmlformats.org/officeDocument/2006/relationships/image" Target="../media/image9.png"/><Relationship Id="rId12" Type="http://schemas.openxmlformats.org/officeDocument/2006/relationships/hyperlink" Target="https://www.ayesconsulting.com/ayes-meets-martina-villanova-in-this-episode-of-pole-position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hyperlink" Target="https://www.youtube.com/watch?v=3R_-mzhLPAc" TargetMode="External"/><Relationship Id="rId5" Type="http://schemas.openxmlformats.org/officeDocument/2006/relationships/image" Target="../media/image7.png"/><Relationship Id="rId15" Type="http://schemas.openxmlformats.org/officeDocument/2006/relationships/image" Target="../media/image96.png"/><Relationship Id="rId10" Type="http://schemas.openxmlformats.org/officeDocument/2006/relationships/hyperlink" Target="https://www.youtube.com/watch?v=DG8BXxTDTQs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95.png"/><Relationship Id="rId14" Type="http://schemas.openxmlformats.org/officeDocument/2006/relationships/hyperlink" Target="https://www.flaticon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12" Type="http://schemas.openxmlformats.org/officeDocument/2006/relationships/image" Target="../media/image1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6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2.jpe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18/10/relationships/comments" Target="../comments/modernComment_1D3_B24643F1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5.jpeg"/><Relationship Id="rId5" Type="http://schemas.openxmlformats.org/officeDocument/2006/relationships/image" Target="../media/image6.png"/><Relationship Id="rId10" Type="http://schemas.openxmlformats.org/officeDocument/2006/relationships/chart" Target="../charts/chart1.xml"/><Relationship Id="rId4" Type="http://schemas.openxmlformats.org/officeDocument/2006/relationships/image" Target="../media/image24.jpe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A6EBC0A5-C4EF-A9C5-94C5-7009C6D93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77" y="562897"/>
            <a:ext cx="5652742" cy="5732206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46BD3FFF-16B6-AB57-08C1-17FE8FEE0E88}"/>
              </a:ext>
            </a:extLst>
          </p:cNvPr>
          <p:cNvSpPr/>
          <p:nvPr/>
        </p:nvSpPr>
        <p:spPr>
          <a:xfrm rot="18900000">
            <a:off x="487565" y="2456112"/>
            <a:ext cx="3809999" cy="952605"/>
          </a:xfrm>
          <a:prstGeom prst="rect">
            <a:avLst/>
          </a:prstGeom>
          <a:solidFill>
            <a:srgbClr val="2EB0E6"/>
          </a:solidFill>
          <a:ln>
            <a:solidFill>
              <a:srgbClr val="2EB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408049A-9483-E2BF-BA2A-2CCBA74754E2}"/>
              </a:ext>
            </a:extLst>
          </p:cNvPr>
          <p:cNvSpPr txBox="1"/>
          <p:nvPr/>
        </p:nvSpPr>
        <p:spPr>
          <a:xfrm>
            <a:off x="5231163" y="2932414"/>
            <a:ext cx="342081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E41B1B"/>
                </a:solidFill>
                <a:latin typeface="Microsoft Sans Serif"/>
                <a:ea typeface="Microsoft Sans Serif"/>
                <a:cs typeface="Calibri"/>
              </a:rPr>
              <a:t>A</a:t>
            </a:r>
            <a:r>
              <a:rPr lang="en-US" sz="8000">
                <a:latin typeface="Microsoft Sans Serif"/>
                <a:ea typeface="Microsoft Sans Serif"/>
                <a:cs typeface="Calibri"/>
              </a:rPr>
              <a:t>YES</a:t>
            </a:r>
            <a:r>
              <a:rPr lang="en-US" sz="8000">
                <a:solidFill>
                  <a:srgbClr val="FFFFFF"/>
                </a:solidFill>
                <a:latin typeface="Microsoft Sans Serif"/>
                <a:ea typeface="Microsoft Sans Serif"/>
                <a:cs typeface="Calibri"/>
              </a:rPr>
              <a:t>E</a:t>
            </a:r>
            <a:endParaRPr lang="it-IT" sz="6000"/>
          </a:p>
        </p:txBody>
      </p:sp>
      <p:pic>
        <p:nvPicPr>
          <p:cNvPr id="12" name="Immagine 11" descr="Immagine che contiene testo">
            <a:extLst>
              <a:ext uri="{FF2B5EF4-FFF2-40B4-BE49-F238E27FC236}">
                <a16:creationId xmlns:a16="http://schemas.microsoft.com/office/drawing/2014/main" id="{6508079E-1B63-078F-37A3-A6CEF82DB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2" y="616160"/>
            <a:ext cx="3420819" cy="15726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4EB3D6-8FF7-4B52-10DA-F117534639E2}"/>
              </a:ext>
            </a:extLst>
          </p:cNvPr>
          <p:cNvSpPr txBox="1"/>
          <p:nvPr/>
        </p:nvSpPr>
        <p:spPr>
          <a:xfrm>
            <a:off x="2928674" y="4558277"/>
            <a:ext cx="8025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rgbClr val="347AAC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Team Unimposte </a:t>
            </a:r>
            <a:r>
              <a:rPr lang="it-IT" sz="20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- </a:t>
            </a:r>
            <a:r>
              <a:rPr lang="it-IT" sz="2000" b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Corso di Economia e Organizzazione Aziendale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ECFB5BE-EC5A-A6A7-9DF5-D7010861F3BC}"/>
              </a:ext>
            </a:extLst>
          </p:cNvPr>
          <p:cNvSpPr txBox="1"/>
          <p:nvPr/>
        </p:nvSpPr>
        <p:spPr>
          <a:xfrm>
            <a:off x="8651981" y="5587217"/>
            <a:ext cx="3321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rgbClr val="CF2E2E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Prof.ssa</a:t>
            </a:r>
            <a:r>
              <a:rPr lang="it-IT" sz="2000" b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Antonella Martini</a:t>
            </a:r>
            <a:br>
              <a:rPr lang="it-IT" sz="2000" b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it-IT" sz="2000" b="1">
                <a:solidFill>
                  <a:srgbClr val="CF2E2E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Ing.</a:t>
            </a:r>
            <a:r>
              <a:rPr lang="it-IT" sz="2000" b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Vito Giordano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8C3BFE0-E13B-5A8E-DCEE-F7265DC05476}"/>
              </a:ext>
            </a:extLst>
          </p:cNvPr>
          <p:cNvSpPr txBox="1"/>
          <p:nvPr/>
        </p:nvSpPr>
        <p:spPr>
          <a:xfrm>
            <a:off x="4672342" y="5072747"/>
            <a:ext cx="3420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rgbClr val="347AAC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Anno Accademico  </a:t>
            </a:r>
            <a:r>
              <a:rPr lang="it-IT" sz="1800" b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2021 – 2022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EB9B1C-3FC0-6D5E-1BFF-E19EB7FEEAEE}"/>
              </a:ext>
            </a:extLst>
          </p:cNvPr>
          <p:cNvSpPr txBox="1"/>
          <p:nvPr/>
        </p:nvSpPr>
        <p:spPr>
          <a:xfrm>
            <a:off x="4672342" y="5587217"/>
            <a:ext cx="3110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Montserrat" panose="00000500000000000000" pitchFamily="2" charset="0"/>
              </a:rPr>
              <a:t>Voto: 29</a:t>
            </a:r>
            <a:br>
              <a:rPr lang="it-IT" dirty="0">
                <a:latin typeface="Montserrat" panose="00000500000000000000" pitchFamily="2" charset="0"/>
              </a:rPr>
            </a:br>
            <a:r>
              <a:rPr lang="it-IT" u="sng" dirty="0">
                <a:latin typeface="Montserrat" panose="00000500000000000000" pitchFamily="2" charset="0"/>
              </a:rPr>
              <a:t>Senza Analisi del Bilancio</a:t>
            </a:r>
          </a:p>
        </p:txBody>
      </p:sp>
    </p:spTree>
    <p:extLst>
      <p:ext uri="{BB962C8B-B14F-4D97-AF65-F5344CB8AC3E}">
        <p14:creationId xmlns:p14="http://schemas.microsoft.com/office/powerpoint/2010/main" val="187069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406"/>
    </mc:Choice>
    <mc:Fallback xmlns="">
      <p:transition advTm="14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rgamo_economia - Ayes">
            <a:extLst>
              <a:ext uri="{FF2B5EF4-FFF2-40B4-BE49-F238E27FC236}">
                <a16:creationId xmlns:a16="http://schemas.microsoft.com/office/drawing/2014/main" id="{57241F3F-3118-C841-2666-40C5EB4E9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6" b="17834"/>
          <a:stretch/>
        </p:blipFill>
        <p:spPr bwMode="auto">
          <a:xfrm>
            <a:off x="0" y="941786"/>
            <a:ext cx="12205157" cy="5118627"/>
          </a:xfrm>
          <a:prstGeom prst="rect">
            <a:avLst/>
          </a:prstGeom>
          <a:noFill/>
          <a:ln w="190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E5A9F6B0-69E2-366F-5E6E-5F98DAB58E8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69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0F20DBC0-4063-35FC-82D1-8EBA78F570C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461974" y="6436555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41A1F1-3C92-AEC3-145A-E135128627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7035114" y="6445018"/>
            <a:ext cx="377263" cy="360000"/>
          </a:xfrm>
          <a:prstGeom prst="rect">
            <a:avLst/>
          </a:prstGeom>
          <a:ln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83D4B90-6CBE-9CD1-790F-3D6F1C08D7B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A06D85E9-A486-C092-B09A-A5A2E4F1261F}"/>
              </a:ext>
            </a:extLst>
          </p:cNvPr>
          <p:cNvSpPr/>
          <p:nvPr/>
        </p:nvSpPr>
        <p:spPr>
          <a:xfrm>
            <a:off x="0" y="514242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E532BD13-69EB-C4F8-1042-D1630E513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849" y="235196"/>
            <a:ext cx="6766559" cy="706591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O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RGANIGRAMMA </a:t>
            </a:r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S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OCIETARIO </a:t>
            </a:r>
            <a:endParaRPr lang="it-IT" sz="3600">
              <a:latin typeface="Montserrat" panose="00000500000000000000" pitchFamily="2" charset="0"/>
            </a:endParaRPr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547C5977-CDB6-E85C-B353-64072986C9F0}"/>
              </a:ext>
            </a:extLst>
          </p:cNvPr>
          <p:cNvSpPr/>
          <p:nvPr/>
        </p:nvSpPr>
        <p:spPr>
          <a:xfrm>
            <a:off x="0" y="6195258"/>
            <a:ext cx="12192000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Montserrat" panose="00000500000000000000" pitchFamily="2" charset="0"/>
            </a:endParaRPr>
          </a:p>
        </p:txBody>
      </p:sp>
      <p:pic>
        <p:nvPicPr>
          <p:cNvPr id="24" name="Picture 11">
            <a:extLst>
              <a:ext uri="{FF2B5EF4-FFF2-40B4-BE49-F238E27FC236}">
                <a16:creationId xmlns:a16="http://schemas.microsoft.com/office/drawing/2014/main" id="{A0726C73-7959-D2C7-6990-6FDEA1A652A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888834" y="6436555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2048" name="Rettangolo con angoli arrotondati 2047">
            <a:extLst>
              <a:ext uri="{FF2B5EF4-FFF2-40B4-BE49-F238E27FC236}">
                <a16:creationId xmlns:a16="http://schemas.microsoft.com/office/drawing/2014/main" id="{1625D5A2-25C3-D9F9-59A0-42AAF277A5BA}"/>
              </a:ext>
            </a:extLst>
          </p:cNvPr>
          <p:cNvSpPr/>
          <p:nvPr/>
        </p:nvSpPr>
        <p:spPr>
          <a:xfrm>
            <a:off x="8360469" y="1115696"/>
            <a:ext cx="3589207" cy="932833"/>
          </a:xfrm>
          <a:prstGeom prst="roundRect">
            <a:avLst/>
          </a:prstGeom>
          <a:solidFill>
            <a:schemeClr val="bg1"/>
          </a:solidFill>
          <a:ln w="28575" cap="rnd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" tIns="5715" rIns="5715" bIns="54011" numCol="1" spcCol="1270" rtlCol="0" anchor="ctr" anchorCtr="0">
            <a:noAutofit/>
            <a:flatTx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spcBef>
                <a:spcPct val="0"/>
              </a:spcBef>
            </a:pPr>
            <a:r>
              <a:rPr lang="it-IT" sz="1600" b="1" cap="all">
                <a:solidFill>
                  <a:schemeClr val="tx1"/>
                </a:solidFill>
                <a:latin typeface="Montserrat" panose="00000500000000000000" pitchFamily="2" charset="0"/>
              </a:rPr>
              <a:t>Società</a:t>
            </a:r>
            <a:r>
              <a:rPr lang="it-IT" sz="1600" b="1" i="0">
                <a:solidFill>
                  <a:srgbClr val="202124"/>
                </a:solidFill>
                <a:effectLst/>
                <a:latin typeface="Montserrat" panose="00000500000000000000" pitchFamily="2" charset="0"/>
              </a:rPr>
              <a:t>  DI</a:t>
            </a:r>
          </a:p>
          <a:p>
            <a:pPr algn="ctr" defTabSz="400050">
              <a:spcBef>
                <a:spcPct val="0"/>
              </a:spcBef>
              <a:spcAft>
                <a:spcPct val="35000"/>
              </a:spcAft>
            </a:pPr>
            <a:r>
              <a:rPr lang="it-IT" sz="1600" b="1" cap="all">
                <a:solidFill>
                  <a:srgbClr val="202124"/>
                </a:solidFill>
                <a:latin typeface="Montserrat" panose="00000500000000000000" pitchFamily="2" charset="0"/>
              </a:rPr>
              <a:t>Revisione</a:t>
            </a:r>
          </a:p>
          <a:p>
            <a:pPr algn="ctr" defTabSz="400050">
              <a:spcBef>
                <a:spcPct val="0"/>
              </a:spcBef>
              <a:spcAft>
                <a:spcPct val="35000"/>
              </a:spcAft>
            </a:pPr>
            <a:r>
              <a:rPr lang="it-IT" sz="1500" cap="all">
                <a:solidFill>
                  <a:schemeClr val="tx1"/>
                </a:solidFill>
                <a:latin typeface="Montserrat" panose="00000500000000000000" pitchFamily="2" charset="0"/>
              </a:rPr>
              <a:t>PRICEWATERHOUSECOOPER S.P.A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1793AE43-B434-9BD3-94FB-3D13F76F176F}"/>
              </a:ext>
            </a:extLst>
          </p:cNvPr>
          <p:cNvGrpSpPr/>
          <p:nvPr/>
        </p:nvGrpSpPr>
        <p:grpSpPr>
          <a:xfrm>
            <a:off x="120461" y="987529"/>
            <a:ext cx="6311190" cy="1234814"/>
            <a:chOff x="120461" y="987529"/>
            <a:chExt cx="6311190" cy="123481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1FC43326-3C3A-6196-422D-79C16369444E}"/>
                </a:ext>
              </a:extLst>
            </p:cNvPr>
            <p:cNvSpPr/>
            <p:nvPr/>
          </p:nvSpPr>
          <p:spPr>
            <a:xfrm>
              <a:off x="4179830" y="1241965"/>
              <a:ext cx="2251821" cy="725527"/>
            </a:xfrm>
            <a:prstGeom prst="roundRect">
              <a:avLst/>
            </a:prstGeom>
            <a:solidFill>
              <a:schemeClr val="bg1"/>
            </a:solidFill>
            <a:ln w="28575" cap="rnd" cmpd="sng" algn="ctr">
              <a:solidFill>
                <a:srgbClr val="CF2E2E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54011" numCol="1" spcCol="1270" rtlCol="0" anchor="ctr" anchorCtr="0">
              <a:noAutofit/>
              <a:flatTx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b="1">
                  <a:solidFill>
                    <a:schemeClr val="tx1"/>
                  </a:solidFill>
                  <a:latin typeface="Montserrat" panose="00000500000000000000" pitchFamily="2" charset="0"/>
                </a:rPr>
                <a:t>Business Director</a:t>
              </a:r>
            </a:p>
            <a:p>
              <a:pPr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500">
                  <a:solidFill>
                    <a:schemeClr val="tx1"/>
                  </a:solidFill>
                  <a:latin typeface="Montserrat" panose="00000500000000000000" pitchFamily="2" charset="0"/>
                </a:rPr>
                <a:t>Antonio Sauchella</a:t>
              </a:r>
            </a:p>
          </p:txBody>
        </p:sp>
        <p:sp>
          <p:nvSpPr>
            <p:cNvPr id="63" name="Rettangolo con angoli arrotondati 62">
              <a:extLst>
                <a:ext uri="{FF2B5EF4-FFF2-40B4-BE49-F238E27FC236}">
                  <a16:creationId xmlns:a16="http://schemas.microsoft.com/office/drawing/2014/main" id="{74D60A60-6C9A-9194-684F-D7B01A22133D}"/>
                </a:ext>
              </a:extLst>
            </p:cNvPr>
            <p:cNvSpPr/>
            <p:nvPr/>
          </p:nvSpPr>
          <p:spPr>
            <a:xfrm>
              <a:off x="120461" y="1296538"/>
              <a:ext cx="1560840" cy="616382"/>
            </a:xfrm>
            <a:prstGeom prst="roundRect">
              <a:avLst/>
            </a:prstGeom>
            <a:solidFill>
              <a:schemeClr val="bg1"/>
            </a:solidFill>
            <a:ln w="28575" cap="rnd" cmpd="sng" algn="ctr">
              <a:solidFill>
                <a:srgbClr val="CF2E2E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54011" numCol="1" spcCol="1270" rtlCol="0" anchor="ctr" anchorCtr="0">
              <a:noAutofit/>
              <a:flatTx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b="1" cap="all">
                  <a:solidFill>
                    <a:schemeClr val="tx1"/>
                  </a:solidFill>
                  <a:latin typeface="Montserrat" panose="00000500000000000000" pitchFamily="2" charset="0"/>
                </a:rPr>
                <a:t>Assemblea dei soci</a:t>
              </a:r>
            </a:p>
          </p:txBody>
        </p:sp>
        <p:sp>
          <p:nvSpPr>
            <p:cNvPr id="38" name="Rettangolo con angoli arrotondati 37">
              <a:extLst>
                <a:ext uri="{FF2B5EF4-FFF2-40B4-BE49-F238E27FC236}">
                  <a16:creationId xmlns:a16="http://schemas.microsoft.com/office/drawing/2014/main" id="{13A6B4A5-782D-E21F-C0A9-BEE956AEA913}"/>
                </a:ext>
              </a:extLst>
            </p:cNvPr>
            <p:cNvSpPr/>
            <p:nvPr/>
          </p:nvSpPr>
          <p:spPr>
            <a:xfrm>
              <a:off x="1807294" y="987529"/>
              <a:ext cx="2251821" cy="1234814"/>
            </a:xfrm>
            <a:prstGeom prst="roundRect">
              <a:avLst/>
            </a:prstGeom>
            <a:solidFill>
              <a:schemeClr val="bg1"/>
            </a:solidFill>
            <a:ln w="28575" cap="rnd" cmpd="sng" algn="ctr">
              <a:solidFill>
                <a:srgbClr val="CF2E2E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54011" numCol="1" spcCol="1270" rtlCol="0" anchor="ctr" anchorCtr="0">
              <a:noAutofit/>
              <a:flatTx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b="1" cap="all">
                  <a:solidFill>
                    <a:schemeClr val="tx1"/>
                  </a:solidFill>
                  <a:latin typeface="Montserrat" panose="00000500000000000000" pitchFamily="2" charset="0"/>
                </a:rPr>
                <a:t>Consiglio di Amministrazione</a:t>
              </a:r>
            </a:p>
            <a:p>
              <a:pPr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500">
                  <a:solidFill>
                    <a:schemeClr val="tx1"/>
                  </a:solidFill>
                  <a:latin typeface="Montserrat" panose="00000500000000000000" pitchFamily="2" charset="0"/>
                </a:rPr>
                <a:t>Danilo Spada (CEO)</a:t>
              </a:r>
            </a:p>
            <a:p>
              <a:pPr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500">
                  <a:solidFill>
                    <a:schemeClr val="tx1"/>
                  </a:solidFill>
                  <a:latin typeface="Montserrat" panose="00000500000000000000" pitchFamily="2" charset="0"/>
                </a:rPr>
                <a:t>Antonio Sauchella</a:t>
              </a:r>
            </a:p>
          </p:txBody>
        </p:sp>
        <p:cxnSp>
          <p:nvCxnSpPr>
            <p:cNvPr id="2060" name="Connettore a gomito 2059">
              <a:extLst>
                <a:ext uri="{FF2B5EF4-FFF2-40B4-BE49-F238E27FC236}">
                  <a16:creationId xmlns:a16="http://schemas.microsoft.com/office/drawing/2014/main" id="{CF4DA0C0-131E-A15C-BF00-AEBF726E9A1F}"/>
                </a:ext>
              </a:extLst>
            </p:cNvPr>
            <p:cNvCxnSpPr>
              <a:cxnSpLocks/>
              <a:stCxn id="38" idx="3"/>
              <a:endCxn id="27" idx="1"/>
            </p:cNvCxnSpPr>
            <p:nvPr/>
          </p:nvCxnSpPr>
          <p:spPr>
            <a:xfrm flipV="1">
              <a:off x="4059115" y="1604729"/>
              <a:ext cx="120715" cy="20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CF2E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5" name="Connettore a gomito 2074">
              <a:extLst>
                <a:ext uri="{FF2B5EF4-FFF2-40B4-BE49-F238E27FC236}">
                  <a16:creationId xmlns:a16="http://schemas.microsoft.com/office/drawing/2014/main" id="{037FE346-E717-B58F-D13F-97BC27E06ECE}"/>
                </a:ext>
              </a:extLst>
            </p:cNvPr>
            <p:cNvCxnSpPr>
              <a:cxnSpLocks/>
              <a:stCxn id="63" idx="3"/>
              <a:endCxn id="38" idx="1"/>
            </p:cNvCxnSpPr>
            <p:nvPr/>
          </p:nvCxnSpPr>
          <p:spPr>
            <a:xfrm>
              <a:off x="1681301" y="1604729"/>
              <a:ext cx="125993" cy="207"/>
            </a:xfrm>
            <a:prstGeom prst="bentConnector3">
              <a:avLst/>
            </a:prstGeom>
            <a:ln w="28575">
              <a:solidFill>
                <a:srgbClr val="CF2E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E0FFFF7-D25C-942C-EB8A-958230A95770}"/>
              </a:ext>
            </a:extLst>
          </p:cNvPr>
          <p:cNvGrpSpPr/>
          <p:nvPr/>
        </p:nvGrpSpPr>
        <p:grpSpPr>
          <a:xfrm>
            <a:off x="90458" y="1967491"/>
            <a:ext cx="12011084" cy="4016320"/>
            <a:chOff x="90458" y="1967491"/>
            <a:chExt cx="12011084" cy="40163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Rettangolo con angoli arrotondati 36">
              <a:extLst>
                <a:ext uri="{FF2B5EF4-FFF2-40B4-BE49-F238E27FC236}">
                  <a16:creationId xmlns:a16="http://schemas.microsoft.com/office/drawing/2014/main" id="{5964BDD3-22CD-1F60-F922-84A9E7264089}"/>
                </a:ext>
              </a:extLst>
            </p:cNvPr>
            <p:cNvSpPr/>
            <p:nvPr/>
          </p:nvSpPr>
          <p:spPr>
            <a:xfrm>
              <a:off x="3967000" y="2597767"/>
              <a:ext cx="2678021" cy="571106"/>
            </a:xfrm>
            <a:prstGeom prst="roundRect">
              <a:avLst/>
            </a:prstGeom>
            <a:solidFill>
              <a:schemeClr val="bg1"/>
            </a:solidFill>
            <a:ln w="28575" cap="rnd" cmpd="sng" algn="ctr">
              <a:solidFill>
                <a:srgbClr val="347AAC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54011" numCol="1" spcCol="1270" rtlCol="0" anchor="ctr" anchorCtr="0">
              <a:noAutofit/>
              <a:flatTx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b="1">
                  <a:solidFill>
                    <a:schemeClr val="tx1"/>
                  </a:solidFill>
                  <a:latin typeface="Montserrat" panose="00000500000000000000" pitchFamily="2" charset="0"/>
                </a:rPr>
                <a:t>Business Unit Director</a:t>
              </a:r>
            </a:p>
          </p:txBody>
        </p:sp>
        <p:sp>
          <p:nvSpPr>
            <p:cNvPr id="2186" name="Rettangolo con angoli arrotondati 2185">
              <a:extLst>
                <a:ext uri="{FF2B5EF4-FFF2-40B4-BE49-F238E27FC236}">
                  <a16:creationId xmlns:a16="http://schemas.microsoft.com/office/drawing/2014/main" id="{4DC0EFA2-10E2-CBD1-0A04-D200347C2DED}"/>
                </a:ext>
              </a:extLst>
            </p:cNvPr>
            <p:cNvSpPr/>
            <p:nvPr/>
          </p:nvSpPr>
          <p:spPr>
            <a:xfrm>
              <a:off x="8840563" y="4662587"/>
              <a:ext cx="1830840" cy="610896"/>
            </a:xfrm>
            <a:prstGeom prst="roundRect">
              <a:avLst/>
            </a:prstGeom>
            <a:solidFill>
              <a:schemeClr val="bg1"/>
            </a:solidFill>
            <a:ln w="28575" cap="rnd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54011" numCol="1" spcCol="1270" rtlCol="0" anchor="ctr" anchorCtr="0">
              <a:noAutofit/>
              <a:flatTx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b="1">
                  <a:solidFill>
                    <a:schemeClr val="tx1"/>
                  </a:solidFill>
                  <a:latin typeface="Montserrat" panose="00000500000000000000" pitchFamily="2" charset="0"/>
                </a:rPr>
                <a:t>Marketing &amp; Sales Managers</a:t>
              </a:r>
            </a:p>
          </p:txBody>
        </p:sp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61EB7806-0284-9EBB-28B8-51F3E8FAFEF0}"/>
                </a:ext>
              </a:extLst>
            </p:cNvPr>
            <p:cNvGrpSpPr/>
            <p:nvPr/>
          </p:nvGrpSpPr>
          <p:grpSpPr>
            <a:xfrm>
              <a:off x="90458" y="1967491"/>
              <a:ext cx="12011084" cy="4016320"/>
              <a:chOff x="90458" y="1967491"/>
              <a:chExt cx="12011084" cy="4016320"/>
            </a:xfrm>
          </p:grpSpPr>
          <p:cxnSp>
            <p:nvCxnSpPr>
              <p:cNvPr id="2080" name="Connettore a gomito 2079">
                <a:extLst>
                  <a:ext uri="{FF2B5EF4-FFF2-40B4-BE49-F238E27FC236}">
                    <a16:creationId xmlns:a16="http://schemas.microsoft.com/office/drawing/2014/main" id="{7CAC5C0A-69F1-FDDF-EB41-E89277C629B2}"/>
                  </a:ext>
                </a:extLst>
              </p:cNvPr>
              <p:cNvCxnSpPr>
                <a:cxnSpLocks/>
                <a:stCxn id="27" idx="2"/>
                <a:endCxn id="37" idx="0"/>
              </p:cNvCxnSpPr>
              <p:nvPr/>
            </p:nvCxnSpPr>
            <p:spPr>
              <a:xfrm rot="16200000" flipH="1">
                <a:off x="4990739" y="2282494"/>
                <a:ext cx="630275" cy="270"/>
              </a:xfrm>
              <a:prstGeom prst="bentConnector3">
                <a:avLst/>
              </a:prstGeom>
              <a:ln w="19050">
                <a:solidFill>
                  <a:srgbClr val="347A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uppo 7">
                <a:extLst>
                  <a:ext uri="{FF2B5EF4-FFF2-40B4-BE49-F238E27FC236}">
                    <a16:creationId xmlns:a16="http://schemas.microsoft.com/office/drawing/2014/main" id="{D5A0D052-0A5D-0DE3-0557-B3D6C1111E75}"/>
                  </a:ext>
                </a:extLst>
              </p:cNvPr>
              <p:cNvGrpSpPr/>
              <p:nvPr/>
            </p:nvGrpSpPr>
            <p:grpSpPr>
              <a:xfrm>
                <a:off x="90458" y="3168873"/>
                <a:ext cx="12011084" cy="2814938"/>
                <a:chOff x="90458" y="3168873"/>
                <a:chExt cx="12011084" cy="2814938"/>
              </a:xfrm>
            </p:grpSpPr>
            <p:sp>
              <p:nvSpPr>
                <p:cNvPr id="55" name="Rettangolo con angoli arrotondati 54">
                  <a:extLst>
                    <a:ext uri="{FF2B5EF4-FFF2-40B4-BE49-F238E27FC236}">
                      <a16:creationId xmlns:a16="http://schemas.microsoft.com/office/drawing/2014/main" id="{D49CFD4C-836F-508F-B6B1-166B76C56BEA}"/>
                    </a:ext>
                  </a:extLst>
                </p:cNvPr>
                <p:cNvSpPr/>
                <p:nvPr/>
              </p:nvSpPr>
              <p:spPr>
                <a:xfrm>
                  <a:off x="99367" y="3934010"/>
                  <a:ext cx="1699290" cy="534557"/>
                </a:xfrm>
                <a:prstGeom prst="roundRect">
                  <a:avLst/>
                </a:prstGeom>
                <a:solidFill>
                  <a:schemeClr val="bg1"/>
                </a:solidFill>
                <a:ln w="28575" cap="rnd" cmpd="sng" algn="ctr">
                  <a:solidFill>
                    <a:srgbClr val="347AAC"/>
                  </a:solidFill>
                  <a:prstDash val="solid"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5715" tIns="5715" rIns="5715" bIns="54011" numCol="1" spcCol="1270" rtlCol="0" anchor="ctr" anchorCtr="0">
                  <a:noAutofit/>
                  <a:flatTx/>
                </a:bodyPr>
                <a:lstStyle>
                  <a:defPPr>
                    <a:defRPr lang="it-IT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0005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it-IT" sz="1600" b="1">
                      <a:solidFill>
                        <a:schemeClr val="tx1"/>
                      </a:solidFill>
                      <a:latin typeface="Montserrat" panose="00000500000000000000" pitchFamily="2" charset="0"/>
                    </a:rPr>
                    <a:t>HR Director</a:t>
                  </a:r>
                </a:p>
              </p:txBody>
            </p:sp>
            <p:sp>
              <p:nvSpPr>
                <p:cNvPr id="56" name="Rettangolo con angoli arrotondati 55">
                  <a:extLst>
                    <a:ext uri="{FF2B5EF4-FFF2-40B4-BE49-F238E27FC236}">
                      <a16:creationId xmlns:a16="http://schemas.microsoft.com/office/drawing/2014/main" id="{C4EF90B2-D2B4-3D57-F263-D29D2BAE4F82}"/>
                    </a:ext>
                  </a:extLst>
                </p:cNvPr>
                <p:cNvSpPr/>
                <p:nvPr/>
              </p:nvSpPr>
              <p:spPr>
                <a:xfrm>
                  <a:off x="90665" y="4699690"/>
                  <a:ext cx="1713285" cy="534558"/>
                </a:xfrm>
                <a:prstGeom prst="roundRect">
                  <a:avLst>
                    <a:gd name="adj" fmla="val 19840"/>
                  </a:avLst>
                </a:prstGeom>
                <a:solidFill>
                  <a:schemeClr val="bg1"/>
                </a:solidFill>
                <a:ln w="28575" cap="rnd" cmpd="sng" algn="ctr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5715" tIns="5715" rIns="5715" bIns="54011" numCol="1" spcCol="1270" rtlCol="0" anchor="ctr" anchorCtr="0">
                  <a:noAutofit/>
                  <a:flatTx/>
                </a:bodyPr>
                <a:lstStyle>
                  <a:defPPr>
                    <a:defRPr lang="it-IT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0005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it-IT" sz="1500">
                      <a:solidFill>
                        <a:schemeClr val="tx1"/>
                      </a:solidFill>
                      <a:latin typeface="Montserrat" panose="00000500000000000000" pitchFamily="2" charset="0"/>
                    </a:rPr>
                    <a:t>Recruiting Managers</a:t>
                  </a:r>
                </a:p>
              </p:txBody>
            </p:sp>
            <p:grpSp>
              <p:nvGrpSpPr>
                <p:cNvPr id="2057" name="Gruppo 2056">
                  <a:extLst>
                    <a:ext uri="{FF2B5EF4-FFF2-40B4-BE49-F238E27FC236}">
                      <a16:creationId xmlns:a16="http://schemas.microsoft.com/office/drawing/2014/main" id="{F6118455-73BE-C65A-2CA7-EFF8EFAFC875}"/>
                    </a:ext>
                  </a:extLst>
                </p:cNvPr>
                <p:cNvGrpSpPr/>
                <p:nvPr/>
              </p:nvGrpSpPr>
              <p:grpSpPr>
                <a:xfrm>
                  <a:off x="1915508" y="4688350"/>
                  <a:ext cx="6802182" cy="1280220"/>
                  <a:chOff x="2519093" y="4568970"/>
                  <a:chExt cx="6802182" cy="1280220"/>
                </a:xfrm>
              </p:grpSpPr>
              <p:sp>
                <p:nvSpPr>
                  <p:cNvPr id="29" name="Rettangolo con angoli arrotondati 28">
                    <a:extLst>
                      <a:ext uri="{FF2B5EF4-FFF2-40B4-BE49-F238E27FC236}">
                        <a16:creationId xmlns:a16="http://schemas.microsoft.com/office/drawing/2014/main" id="{FCCC50AA-0953-99D3-CA06-743B945E26F8}"/>
                      </a:ext>
                    </a:extLst>
                  </p:cNvPr>
                  <p:cNvSpPr/>
                  <p:nvPr/>
                </p:nvSpPr>
                <p:spPr>
                  <a:xfrm>
                    <a:off x="7130538" y="4568970"/>
                    <a:ext cx="2190737" cy="534552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 cap="rnd" cmpd="sng" algn="ctr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5715" tIns="5715" rIns="5715" bIns="54011" numCol="1" spcCol="1270" rtlCol="0" anchor="ctr" anchorCtr="0">
                    <a:noAutofit/>
                    <a:flatTx/>
                  </a:bodyPr>
                  <a:lstStyle>
                    <a:defPPr>
                      <a:defRPr lang="it-IT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4000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it-IT" sz="1500" b="1">
                        <a:solidFill>
                          <a:schemeClr val="tx1"/>
                        </a:solidFill>
                        <a:latin typeface="Montserrat" panose="00000500000000000000" pitchFamily="2" charset="0"/>
                      </a:rPr>
                      <a:t>Area Ing. Elettrica</a:t>
                    </a:r>
                  </a:p>
                </p:txBody>
              </p:sp>
              <p:sp>
                <p:nvSpPr>
                  <p:cNvPr id="35" name="Rettangolo con angoli arrotondati 34">
                    <a:extLst>
                      <a:ext uri="{FF2B5EF4-FFF2-40B4-BE49-F238E27FC236}">
                        <a16:creationId xmlns:a16="http://schemas.microsoft.com/office/drawing/2014/main" id="{35C47C4D-72CD-66E8-79C9-C96A01A3BE08}"/>
                      </a:ext>
                    </a:extLst>
                  </p:cNvPr>
                  <p:cNvSpPr/>
                  <p:nvPr/>
                </p:nvSpPr>
                <p:spPr>
                  <a:xfrm>
                    <a:off x="2519093" y="4568970"/>
                    <a:ext cx="2190736" cy="534557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 cap="rnd" cmpd="sng" algn="ctr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5715" tIns="5715" rIns="5715" bIns="54011" numCol="1" spcCol="1270" rtlCol="0" anchor="ctr" anchorCtr="0">
                    <a:noAutofit/>
                    <a:flatTx/>
                  </a:bodyPr>
                  <a:lstStyle>
                    <a:defPPr>
                      <a:defRPr lang="it-IT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4000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it-IT" sz="1500" b="1">
                        <a:solidFill>
                          <a:schemeClr val="tx1"/>
                        </a:solidFill>
                        <a:latin typeface="Montserrat" panose="00000500000000000000" pitchFamily="2" charset="0"/>
                      </a:rPr>
                      <a:t>Area Ing. Meccanica</a:t>
                    </a:r>
                  </a:p>
                </p:txBody>
              </p:sp>
              <p:sp>
                <p:nvSpPr>
                  <p:cNvPr id="2069" name="Rettangolo con angoli arrotondati 2068">
                    <a:extLst>
                      <a:ext uri="{FF2B5EF4-FFF2-40B4-BE49-F238E27FC236}">
                        <a16:creationId xmlns:a16="http://schemas.microsoft.com/office/drawing/2014/main" id="{4CCA369C-3F5D-D274-6738-16ACAFD99062}"/>
                      </a:ext>
                    </a:extLst>
                  </p:cNvPr>
                  <p:cNvSpPr/>
                  <p:nvPr/>
                </p:nvSpPr>
                <p:spPr>
                  <a:xfrm>
                    <a:off x="2918143" y="5265017"/>
                    <a:ext cx="1395348" cy="58365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 cap="rnd" cmpd="sng" algn="ctr">
                    <a:solidFill>
                      <a:schemeClr val="accent1">
                        <a:lumMod val="40000"/>
                        <a:lumOff val="6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5715" tIns="5715" rIns="5715" bIns="54011" numCol="1" spcCol="1270" rtlCol="0" anchor="ctr" anchorCtr="0">
                    <a:noAutofit/>
                    <a:flatTx/>
                  </a:bodyPr>
                  <a:lstStyle>
                    <a:defPPr>
                      <a:defRPr lang="it-IT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400050" rtl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it-IT" sz="1500">
                        <a:solidFill>
                          <a:schemeClr val="tx1"/>
                        </a:solidFill>
                        <a:latin typeface="Montserrat" panose="00000500000000000000" pitchFamily="2" charset="0"/>
                      </a:rPr>
                      <a:t>Consulenti</a:t>
                    </a:r>
                  </a:p>
                </p:txBody>
              </p:sp>
              <p:sp>
                <p:nvSpPr>
                  <p:cNvPr id="2071" name="Rettangolo con angoli arrotondati 2070">
                    <a:extLst>
                      <a:ext uri="{FF2B5EF4-FFF2-40B4-BE49-F238E27FC236}">
                        <a16:creationId xmlns:a16="http://schemas.microsoft.com/office/drawing/2014/main" id="{FDAC7D1C-1760-6AA2-A1C9-A1BCBD1E8E7D}"/>
                      </a:ext>
                    </a:extLst>
                  </p:cNvPr>
                  <p:cNvSpPr/>
                  <p:nvPr/>
                </p:nvSpPr>
                <p:spPr>
                  <a:xfrm>
                    <a:off x="7531031" y="5262063"/>
                    <a:ext cx="1395348" cy="587127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 cap="rnd" cmpd="sng" algn="ctr">
                    <a:solidFill>
                      <a:schemeClr val="accent1">
                        <a:lumMod val="40000"/>
                        <a:lumOff val="6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5715" tIns="5715" rIns="5715" bIns="54011" numCol="1" spcCol="1270" rtlCol="0" anchor="ctr" anchorCtr="0">
                    <a:noAutofit/>
                    <a:flatTx/>
                  </a:bodyPr>
                  <a:lstStyle>
                    <a:defPPr>
                      <a:defRPr lang="it-IT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400050" rtl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it-IT" sz="1500">
                        <a:solidFill>
                          <a:schemeClr val="tx1"/>
                        </a:solidFill>
                        <a:latin typeface="Montserrat" panose="00000500000000000000" pitchFamily="2" charset="0"/>
                      </a:rPr>
                      <a:t>Consulenti</a:t>
                    </a:r>
                  </a:p>
                </p:txBody>
              </p:sp>
              <p:sp>
                <p:nvSpPr>
                  <p:cNvPr id="2053" name="Rettangolo con angoli arrotondati 2052">
                    <a:extLst>
                      <a:ext uri="{FF2B5EF4-FFF2-40B4-BE49-F238E27FC236}">
                        <a16:creationId xmlns:a16="http://schemas.microsoft.com/office/drawing/2014/main" id="{BFD12226-D654-3E59-316D-89493418AB2B}"/>
                      </a:ext>
                    </a:extLst>
                  </p:cNvPr>
                  <p:cNvSpPr/>
                  <p:nvPr/>
                </p:nvSpPr>
                <p:spPr>
                  <a:xfrm>
                    <a:off x="4816928" y="4568970"/>
                    <a:ext cx="2190737" cy="534552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 cap="rnd" cmpd="sng" algn="ctr">
                    <a:solidFill>
                      <a:schemeClr val="accent1">
                        <a:lumMod val="60000"/>
                        <a:lumOff val="4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5715" tIns="5715" rIns="5715" bIns="54011" numCol="1" spcCol="1270" rtlCol="0" anchor="ctr" anchorCtr="0">
                    <a:noAutofit/>
                    <a:flatTx/>
                  </a:bodyPr>
                  <a:lstStyle>
                    <a:defPPr>
                      <a:defRPr lang="it-IT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4000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it-IT" sz="1500" b="1">
                        <a:solidFill>
                          <a:schemeClr val="tx1"/>
                        </a:solidFill>
                        <a:latin typeface="Montserrat" panose="00000500000000000000" pitchFamily="2" charset="0"/>
                      </a:rPr>
                      <a:t>Area Ing. dell’Informazione</a:t>
                    </a:r>
                  </a:p>
                </p:txBody>
              </p:sp>
              <p:sp>
                <p:nvSpPr>
                  <p:cNvPr id="2055" name="Rettangolo con angoli arrotondati 2054">
                    <a:extLst>
                      <a:ext uri="{FF2B5EF4-FFF2-40B4-BE49-F238E27FC236}">
                        <a16:creationId xmlns:a16="http://schemas.microsoft.com/office/drawing/2014/main" id="{20E9A903-E74F-1C10-F9FD-ABCB48CE6811}"/>
                      </a:ext>
                    </a:extLst>
                  </p:cNvPr>
                  <p:cNvSpPr/>
                  <p:nvPr/>
                </p:nvSpPr>
                <p:spPr>
                  <a:xfrm>
                    <a:off x="5215931" y="5265540"/>
                    <a:ext cx="1395348" cy="58365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9050" cap="rnd" cmpd="sng" algn="ctr">
                    <a:solidFill>
                      <a:schemeClr val="accent1">
                        <a:lumMod val="40000"/>
                        <a:lumOff val="60000"/>
                      </a:schemeClr>
                    </a:solidFill>
                    <a:prstDash val="solid"/>
                  </a:ln>
                  <a:effectLst/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5715" tIns="5715" rIns="5715" bIns="54011" numCol="1" spcCol="1270" rtlCol="0" anchor="ctr" anchorCtr="0">
                    <a:noAutofit/>
                    <a:flatTx/>
                  </a:bodyPr>
                  <a:lstStyle>
                    <a:defPPr>
                      <a:defRPr lang="it-IT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400050" rtl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it-IT" sz="1500">
                        <a:solidFill>
                          <a:schemeClr val="tx1"/>
                        </a:solidFill>
                        <a:latin typeface="Montserrat" panose="00000500000000000000" pitchFamily="2" charset="0"/>
                      </a:rPr>
                      <a:t>Consulenti</a:t>
                    </a:r>
                  </a:p>
                </p:txBody>
              </p:sp>
            </p:grpSp>
            <p:cxnSp>
              <p:nvCxnSpPr>
                <p:cNvPr id="2064" name="Connettore a gomito 2063">
                  <a:extLst>
                    <a:ext uri="{FF2B5EF4-FFF2-40B4-BE49-F238E27FC236}">
                      <a16:creationId xmlns:a16="http://schemas.microsoft.com/office/drawing/2014/main" id="{EB7C8E20-AC21-7554-F213-DB20D3B03B62}"/>
                    </a:ext>
                  </a:extLst>
                </p:cNvPr>
                <p:cNvCxnSpPr>
                  <a:cxnSpLocks/>
                  <a:stCxn id="15" idx="2"/>
                  <a:endCxn id="2053" idx="0"/>
                </p:cNvCxnSpPr>
                <p:nvPr/>
              </p:nvCxnSpPr>
              <p:spPr>
                <a:xfrm rot="16200000" flipH="1">
                  <a:off x="5198912" y="4578550"/>
                  <a:ext cx="216628" cy="2971"/>
                </a:xfrm>
                <a:prstGeom prst="bentConnector3">
                  <a:avLst/>
                </a:prstGeom>
                <a:ln w="19050">
                  <a:solidFill>
                    <a:srgbClr val="347A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0" name="Connettore a gomito 2069">
                  <a:extLst>
                    <a:ext uri="{FF2B5EF4-FFF2-40B4-BE49-F238E27FC236}">
                      <a16:creationId xmlns:a16="http://schemas.microsoft.com/office/drawing/2014/main" id="{EB237608-B17D-F0BD-E468-D6C4475F61F0}"/>
                    </a:ext>
                  </a:extLst>
                </p:cNvPr>
                <p:cNvCxnSpPr>
                  <a:cxnSpLocks/>
                  <a:stCxn id="15" idx="2"/>
                  <a:endCxn id="35" idx="0"/>
                </p:cNvCxnSpPr>
                <p:nvPr/>
              </p:nvCxnSpPr>
              <p:spPr>
                <a:xfrm rot="5400000">
                  <a:off x="4049995" y="3432604"/>
                  <a:ext cx="216628" cy="2294865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rgbClr val="347A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4" name="Connettore a gomito 2073">
                  <a:extLst>
                    <a:ext uri="{FF2B5EF4-FFF2-40B4-BE49-F238E27FC236}">
                      <a16:creationId xmlns:a16="http://schemas.microsoft.com/office/drawing/2014/main" id="{822CD6FF-3372-CDE7-0B0B-DBC95D2704EF}"/>
                    </a:ext>
                  </a:extLst>
                </p:cNvPr>
                <p:cNvCxnSpPr>
                  <a:cxnSpLocks/>
                  <a:stCxn id="15" idx="2"/>
                  <a:endCxn id="29" idx="0"/>
                </p:cNvCxnSpPr>
                <p:nvPr/>
              </p:nvCxnSpPr>
              <p:spPr>
                <a:xfrm rot="16200000" flipH="1">
                  <a:off x="6355717" y="3421745"/>
                  <a:ext cx="216628" cy="2316581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rgbClr val="347A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nettore a gomito 35">
                  <a:extLst>
                    <a:ext uri="{FF2B5EF4-FFF2-40B4-BE49-F238E27FC236}">
                      <a16:creationId xmlns:a16="http://schemas.microsoft.com/office/drawing/2014/main" id="{1C60ACF3-5698-52FC-7512-D0FBFD4057EF}"/>
                    </a:ext>
                  </a:extLst>
                </p:cNvPr>
                <p:cNvCxnSpPr>
                  <a:cxnSpLocks/>
                  <a:stCxn id="37" idx="2"/>
                  <a:endCxn id="55" idx="0"/>
                </p:cNvCxnSpPr>
                <p:nvPr/>
              </p:nvCxnSpPr>
              <p:spPr>
                <a:xfrm rot="5400000">
                  <a:off x="2744944" y="1372942"/>
                  <a:ext cx="765137" cy="4356999"/>
                </a:xfrm>
                <a:prstGeom prst="bentConnector3">
                  <a:avLst>
                    <a:gd name="adj1" fmla="val 79047"/>
                  </a:avLst>
                </a:prstGeom>
                <a:ln w="19050">
                  <a:solidFill>
                    <a:srgbClr val="347A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ttangolo con angoli arrotondati 61">
                  <a:extLst>
                    <a:ext uri="{FF2B5EF4-FFF2-40B4-BE49-F238E27FC236}">
                      <a16:creationId xmlns:a16="http://schemas.microsoft.com/office/drawing/2014/main" id="{0B9F3FD0-AF58-AB73-EB47-7FEBE06A2E97}"/>
                    </a:ext>
                  </a:extLst>
                </p:cNvPr>
                <p:cNvSpPr/>
                <p:nvPr/>
              </p:nvSpPr>
              <p:spPr>
                <a:xfrm>
                  <a:off x="90458" y="5387623"/>
                  <a:ext cx="1710787" cy="580423"/>
                </a:xfrm>
                <a:prstGeom prst="roundRect">
                  <a:avLst>
                    <a:gd name="adj" fmla="val 19840"/>
                  </a:avLst>
                </a:prstGeom>
                <a:solidFill>
                  <a:schemeClr val="bg1"/>
                </a:solidFill>
                <a:ln w="19050" cap="rnd" cmpd="sng" algn="ctr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5715" tIns="5715" rIns="5715" bIns="54011" numCol="1" spcCol="1270" rtlCol="0" anchor="ctr" anchorCtr="0">
                  <a:noAutofit/>
                  <a:flatTx/>
                </a:bodyPr>
                <a:lstStyle>
                  <a:defPPr>
                    <a:defRPr lang="it-IT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0005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it-IT" sz="1500">
                      <a:solidFill>
                        <a:schemeClr val="tx1"/>
                      </a:solidFill>
                      <a:latin typeface="Montserrat" panose="00000500000000000000" pitchFamily="2" charset="0"/>
                    </a:rPr>
                    <a:t>Recruiters</a:t>
                  </a:r>
                </a:p>
              </p:txBody>
            </p:sp>
            <p:cxnSp>
              <p:nvCxnSpPr>
                <p:cNvPr id="2094" name="Connettore a gomito 2093">
                  <a:extLst>
                    <a:ext uri="{FF2B5EF4-FFF2-40B4-BE49-F238E27FC236}">
                      <a16:creationId xmlns:a16="http://schemas.microsoft.com/office/drawing/2014/main" id="{FEC68030-63E7-B3D8-3B0F-D7D4910F8DB9}"/>
                    </a:ext>
                  </a:extLst>
                </p:cNvPr>
                <p:cNvCxnSpPr>
                  <a:cxnSpLocks/>
                  <a:stCxn id="55" idx="2"/>
                  <a:endCxn id="56" idx="0"/>
                </p:cNvCxnSpPr>
                <p:nvPr/>
              </p:nvCxnSpPr>
              <p:spPr>
                <a:xfrm rot="5400000">
                  <a:off x="832599" y="4583276"/>
                  <a:ext cx="231123" cy="1704"/>
                </a:xfrm>
                <a:prstGeom prst="bentConnector3">
                  <a:avLst/>
                </a:prstGeom>
                <a:ln w="19050">
                  <a:solidFill>
                    <a:srgbClr val="347A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6" name="Connettore a gomito 2095">
                  <a:extLst>
                    <a:ext uri="{FF2B5EF4-FFF2-40B4-BE49-F238E27FC236}">
                      <a16:creationId xmlns:a16="http://schemas.microsoft.com/office/drawing/2014/main" id="{F864185B-9BC0-F50D-65A5-168DA0240F60}"/>
                    </a:ext>
                  </a:extLst>
                </p:cNvPr>
                <p:cNvCxnSpPr>
                  <a:cxnSpLocks/>
                  <a:stCxn id="56" idx="2"/>
                  <a:endCxn id="62" idx="0"/>
                </p:cNvCxnSpPr>
                <p:nvPr/>
              </p:nvCxnSpPr>
              <p:spPr>
                <a:xfrm rot="5400000">
                  <a:off x="869893" y="5310207"/>
                  <a:ext cx="153375" cy="1456"/>
                </a:xfrm>
                <a:prstGeom prst="bentConnector3">
                  <a:avLst/>
                </a:prstGeom>
                <a:ln w="19050">
                  <a:solidFill>
                    <a:srgbClr val="347A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ettangolo con angoli arrotondati 14">
                  <a:extLst>
                    <a:ext uri="{FF2B5EF4-FFF2-40B4-BE49-F238E27FC236}">
                      <a16:creationId xmlns:a16="http://schemas.microsoft.com/office/drawing/2014/main" id="{0CF2F619-8F3B-F10A-C792-4E3700A7C50E}"/>
                    </a:ext>
                  </a:extLst>
                </p:cNvPr>
                <p:cNvSpPr/>
                <p:nvPr/>
              </p:nvSpPr>
              <p:spPr>
                <a:xfrm>
                  <a:off x="4179830" y="3937165"/>
                  <a:ext cx="2251821" cy="534557"/>
                </a:xfrm>
                <a:prstGeom prst="roundRect">
                  <a:avLst/>
                </a:prstGeom>
                <a:solidFill>
                  <a:schemeClr val="bg1"/>
                </a:solidFill>
                <a:ln w="28575" cap="rnd" cmpd="sng" algn="ctr">
                  <a:solidFill>
                    <a:srgbClr val="347AAC"/>
                  </a:solidFill>
                  <a:prstDash val="solid"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5715" tIns="5715" rIns="5715" bIns="54011" numCol="1" spcCol="1270" rtlCol="0" anchor="ctr" anchorCtr="0">
                  <a:noAutofit/>
                  <a:flatTx/>
                </a:bodyPr>
                <a:lstStyle>
                  <a:defPPr>
                    <a:defRPr lang="it-IT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0005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it-IT" sz="1600" b="1">
                      <a:solidFill>
                        <a:schemeClr val="tx1"/>
                      </a:solidFill>
                      <a:latin typeface="Montserrat" panose="00000500000000000000" pitchFamily="2" charset="0"/>
                    </a:rPr>
                    <a:t>Business Managers</a:t>
                  </a:r>
                </a:p>
              </p:txBody>
            </p:sp>
            <p:cxnSp>
              <p:nvCxnSpPr>
                <p:cNvPr id="2058" name="Connettore a gomito 2057">
                  <a:extLst>
                    <a:ext uri="{FF2B5EF4-FFF2-40B4-BE49-F238E27FC236}">
                      <a16:creationId xmlns:a16="http://schemas.microsoft.com/office/drawing/2014/main" id="{E0D9BBD5-87CF-7D20-7406-BED8E53795D4}"/>
                    </a:ext>
                  </a:extLst>
                </p:cNvPr>
                <p:cNvCxnSpPr>
                  <a:cxnSpLocks/>
                  <a:stCxn id="37" idx="2"/>
                  <a:endCxn id="15" idx="0"/>
                </p:cNvCxnSpPr>
                <p:nvPr/>
              </p:nvCxnSpPr>
              <p:spPr>
                <a:xfrm rot="5400000">
                  <a:off x="4921730" y="3552884"/>
                  <a:ext cx="768292" cy="270"/>
                </a:xfrm>
                <a:prstGeom prst="bentConnector3">
                  <a:avLst/>
                </a:prstGeom>
                <a:ln w="19050">
                  <a:solidFill>
                    <a:srgbClr val="347A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9" name="Rettangolo con angoli arrotondati 2058">
                  <a:extLst>
                    <a:ext uri="{FF2B5EF4-FFF2-40B4-BE49-F238E27FC236}">
                      <a16:creationId xmlns:a16="http://schemas.microsoft.com/office/drawing/2014/main" id="{D9010709-167B-60E7-73EA-0D2B8F9B4252}"/>
                    </a:ext>
                  </a:extLst>
                </p:cNvPr>
                <p:cNvSpPr/>
                <p:nvPr/>
              </p:nvSpPr>
              <p:spPr>
                <a:xfrm>
                  <a:off x="9025423" y="5370182"/>
                  <a:ext cx="1457236" cy="613629"/>
                </a:xfrm>
                <a:prstGeom prst="roundRect">
                  <a:avLst/>
                </a:prstGeom>
                <a:solidFill>
                  <a:schemeClr val="bg1"/>
                </a:solidFill>
                <a:ln w="28575" cap="rnd" cmpd="sng" algn="ctr">
                  <a:solidFill>
                    <a:srgbClr val="8FAADC"/>
                  </a:solidFill>
                  <a:prstDash val="solid"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5715" tIns="5715" rIns="5715" bIns="54011" numCol="1" spcCol="1270" rtlCol="0" anchor="ctr" anchorCtr="0">
                  <a:noAutofit/>
                  <a:flatTx/>
                </a:bodyPr>
                <a:lstStyle>
                  <a:defPPr>
                    <a:defRPr lang="it-IT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0005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it-IT" sz="1600" b="1">
                      <a:solidFill>
                        <a:schemeClr val="tx1"/>
                      </a:solidFill>
                      <a:latin typeface="Montserrat" panose="00000500000000000000" pitchFamily="2" charset="0"/>
                    </a:rPr>
                    <a:t>Account Managers</a:t>
                  </a:r>
                </a:p>
              </p:txBody>
            </p:sp>
            <p:sp>
              <p:nvSpPr>
                <p:cNvPr id="43" name="Rettangolo con angoli arrotondati 42">
                  <a:extLst>
                    <a:ext uri="{FF2B5EF4-FFF2-40B4-BE49-F238E27FC236}">
                      <a16:creationId xmlns:a16="http://schemas.microsoft.com/office/drawing/2014/main" id="{AEB37BCB-91C6-9C63-18C4-D8A4F017D22D}"/>
                    </a:ext>
                  </a:extLst>
                </p:cNvPr>
                <p:cNvSpPr/>
                <p:nvPr/>
              </p:nvSpPr>
              <p:spPr>
                <a:xfrm>
                  <a:off x="10644306" y="5369255"/>
                  <a:ext cx="1457236" cy="613629"/>
                </a:xfrm>
                <a:prstGeom prst="roundRect">
                  <a:avLst/>
                </a:prstGeom>
                <a:solidFill>
                  <a:schemeClr val="bg1"/>
                </a:solidFill>
                <a:ln w="28575" cap="rnd" cmpd="sng" algn="ctr">
                  <a:solidFill>
                    <a:srgbClr val="8FAADC"/>
                  </a:solidFill>
                  <a:prstDash val="solid"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5715" tIns="5715" rIns="5715" bIns="54011" numCol="1" spcCol="1270" rtlCol="0" anchor="ctr" anchorCtr="0">
                  <a:noAutofit/>
                  <a:flatTx/>
                </a:bodyPr>
                <a:lstStyle>
                  <a:defPPr>
                    <a:defRPr lang="it-IT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0005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it-IT" sz="1600" b="1">
                      <a:solidFill>
                        <a:schemeClr val="tx1"/>
                      </a:solidFill>
                      <a:latin typeface="Montserrat" panose="00000500000000000000" pitchFamily="2" charset="0"/>
                    </a:rPr>
                    <a:t>Project Managers</a:t>
                  </a:r>
                </a:p>
              </p:txBody>
            </p:sp>
            <p:cxnSp>
              <p:nvCxnSpPr>
                <p:cNvPr id="2092" name="Connettore a gomito 2091">
                  <a:extLst>
                    <a:ext uri="{FF2B5EF4-FFF2-40B4-BE49-F238E27FC236}">
                      <a16:creationId xmlns:a16="http://schemas.microsoft.com/office/drawing/2014/main" id="{783CF066-306F-3081-BA21-3182CB5AB032}"/>
                    </a:ext>
                  </a:extLst>
                </p:cNvPr>
                <p:cNvCxnSpPr>
                  <a:cxnSpLocks/>
                  <a:stCxn id="43" idx="1"/>
                  <a:endCxn id="2059" idx="3"/>
                </p:cNvCxnSpPr>
                <p:nvPr/>
              </p:nvCxnSpPr>
              <p:spPr>
                <a:xfrm rot="10800000" flipV="1">
                  <a:off x="10482660" y="5676069"/>
                  <a:ext cx="161647" cy="927"/>
                </a:xfrm>
                <a:prstGeom prst="bentConnector3">
                  <a:avLst/>
                </a:prstGeom>
                <a:ln w="19050">
                  <a:solidFill>
                    <a:srgbClr val="347A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5" name="Connettore a gomito 2094">
                  <a:extLst>
                    <a:ext uri="{FF2B5EF4-FFF2-40B4-BE49-F238E27FC236}">
                      <a16:creationId xmlns:a16="http://schemas.microsoft.com/office/drawing/2014/main" id="{D1549C1E-E865-1CBA-7954-C5ADE7D5517F}"/>
                    </a:ext>
                  </a:extLst>
                </p:cNvPr>
                <p:cNvCxnSpPr>
                  <a:cxnSpLocks/>
                  <a:stCxn id="2059" idx="1"/>
                  <a:endCxn id="2071" idx="3"/>
                </p:cNvCxnSpPr>
                <p:nvPr/>
              </p:nvCxnSpPr>
              <p:spPr>
                <a:xfrm rot="10800000">
                  <a:off x="8322795" y="5675007"/>
                  <a:ext cx="702629" cy="1990"/>
                </a:xfrm>
                <a:prstGeom prst="bentConnector3">
                  <a:avLst/>
                </a:prstGeom>
                <a:ln w="19050">
                  <a:solidFill>
                    <a:srgbClr val="347A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9" name="Connettore a gomito 2098">
                  <a:extLst>
                    <a:ext uri="{FF2B5EF4-FFF2-40B4-BE49-F238E27FC236}">
                      <a16:creationId xmlns:a16="http://schemas.microsoft.com/office/drawing/2014/main" id="{ACCDCAD3-E46A-152E-D22C-6E37CC0CAAF0}"/>
                    </a:ext>
                  </a:extLst>
                </p:cNvPr>
                <p:cNvCxnSpPr>
                  <a:cxnSpLocks/>
                  <a:stCxn id="2071" idx="1"/>
                  <a:endCxn id="2055" idx="3"/>
                </p:cNvCxnSpPr>
                <p:nvPr/>
              </p:nvCxnSpPr>
              <p:spPr>
                <a:xfrm rot="10800000" flipV="1">
                  <a:off x="6007694" y="5675007"/>
                  <a:ext cx="919752" cy="1738"/>
                </a:xfrm>
                <a:prstGeom prst="bentConnector3">
                  <a:avLst/>
                </a:prstGeom>
                <a:ln w="19050">
                  <a:solidFill>
                    <a:srgbClr val="347A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7" name="Connettore a gomito 2106">
                  <a:extLst>
                    <a:ext uri="{FF2B5EF4-FFF2-40B4-BE49-F238E27FC236}">
                      <a16:creationId xmlns:a16="http://schemas.microsoft.com/office/drawing/2014/main" id="{60D88555-99B2-DA6B-B613-02338F587CB6}"/>
                    </a:ext>
                  </a:extLst>
                </p:cNvPr>
                <p:cNvCxnSpPr>
                  <a:cxnSpLocks/>
                  <a:stCxn id="2069" idx="3"/>
                  <a:endCxn id="2055" idx="1"/>
                </p:cNvCxnSpPr>
                <p:nvPr/>
              </p:nvCxnSpPr>
              <p:spPr>
                <a:xfrm>
                  <a:off x="3709906" y="5676222"/>
                  <a:ext cx="902440" cy="523"/>
                </a:xfrm>
                <a:prstGeom prst="bentConnector3">
                  <a:avLst/>
                </a:prstGeom>
                <a:ln w="19050">
                  <a:solidFill>
                    <a:srgbClr val="347A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4" name="Connettore a gomito 2143">
                  <a:extLst>
                    <a:ext uri="{FF2B5EF4-FFF2-40B4-BE49-F238E27FC236}">
                      <a16:creationId xmlns:a16="http://schemas.microsoft.com/office/drawing/2014/main" id="{CA5E900B-1BA8-3CBD-176A-77086C3ACC9D}"/>
                    </a:ext>
                  </a:extLst>
                </p:cNvPr>
                <p:cNvCxnSpPr>
                  <a:cxnSpLocks/>
                  <a:stCxn id="37" idx="2"/>
                  <a:endCxn id="43" idx="0"/>
                </p:cNvCxnSpPr>
                <p:nvPr/>
              </p:nvCxnSpPr>
              <p:spPr>
                <a:xfrm rot="16200000" flipH="1">
                  <a:off x="7239276" y="1235607"/>
                  <a:ext cx="2200382" cy="6066913"/>
                </a:xfrm>
                <a:prstGeom prst="bentConnector3">
                  <a:avLst>
                    <a:gd name="adj1" fmla="val 27683"/>
                  </a:avLst>
                </a:prstGeom>
                <a:ln w="19050">
                  <a:solidFill>
                    <a:srgbClr val="347A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2" name="Connettore a gomito 2151">
                  <a:extLst>
                    <a:ext uri="{FF2B5EF4-FFF2-40B4-BE49-F238E27FC236}">
                      <a16:creationId xmlns:a16="http://schemas.microsoft.com/office/drawing/2014/main" id="{D6B8447C-F15A-60F8-37EE-BB6143AC4223}"/>
                    </a:ext>
                  </a:extLst>
                </p:cNvPr>
                <p:cNvCxnSpPr>
                  <a:cxnSpLocks/>
                  <a:stCxn id="35" idx="2"/>
                  <a:endCxn id="2069" idx="0"/>
                </p:cNvCxnSpPr>
                <p:nvPr/>
              </p:nvCxnSpPr>
              <p:spPr>
                <a:xfrm rot="16200000" flipH="1">
                  <a:off x="2930809" y="5302974"/>
                  <a:ext cx="161490" cy="1356"/>
                </a:xfrm>
                <a:prstGeom prst="bentConnector3">
                  <a:avLst/>
                </a:prstGeom>
                <a:ln w="19050">
                  <a:solidFill>
                    <a:srgbClr val="347A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8" name="Connettore a gomito 2157">
                  <a:extLst>
                    <a:ext uri="{FF2B5EF4-FFF2-40B4-BE49-F238E27FC236}">
                      <a16:creationId xmlns:a16="http://schemas.microsoft.com/office/drawing/2014/main" id="{031F76A9-7EED-03F6-5353-097AFCE85163}"/>
                    </a:ext>
                  </a:extLst>
                </p:cNvPr>
                <p:cNvCxnSpPr>
                  <a:cxnSpLocks/>
                  <a:stCxn id="2053" idx="2"/>
                  <a:endCxn id="2055" idx="0"/>
                </p:cNvCxnSpPr>
                <p:nvPr/>
              </p:nvCxnSpPr>
              <p:spPr>
                <a:xfrm rot="16200000" flipH="1">
                  <a:off x="5228357" y="5303257"/>
                  <a:ext cx="162018" cy="1308"/>
                </a:xfrm>
                <a:prstGeom prst="bentConnector3">
                  <a:avLst/>
                </a:prstGeom>
                <a:ln w="19050">
                  <a:solidFill>
                    <a:srgbClr val="347A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1" name="Connettore a gomito 2160">
                  <a:extLst>
                    <a:ext uri="{FF2B5EF4-FFF2-40B4-BE49-F238E27FC236}">
                      <a16:creationId xmlns:a16="http://schemas.microsoft.com/office/drawing/2014/main" id="{39F2A0E0-041B-DD51-B81E-FEB3D5239033}"/>
                    </a:ext>
                  </a:extLst>
                </p:cNvPr>
                <p:cNvCxnSpPr>
                  <a:cxnSpLocks/>
                  <a:stCxn id="29" idx="2"/>
                  <a:endCxn id="2071" idx="0"/>
                </p:cNvCxnSpPr>
                <p:nvPr/>
              </p:nvCxnSpPr>
              <p:spPr>
                <a:xfrm rot="16200000" flipH="1">
                  <a:off x="7544451" y="5300773"/>
                  <a:ext cx="158541" cy="2798"/>
                </a:xfrm>
                <a:prstGeom prst="bentConnector3">
                  <a:avLst/>
                </a:prstGeom>
                <a:ln w="19050">
                  <a:solidFill>
                    <a:srgbClr val="347A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4" name="Connettore a gomito 2213">
                  <a:extLst>
                    <a:ext uri="{FF2B5EF4-FFF2-40B4-BE49-F238E27FC236}">
                      <a16:creationId xmlns:a16="http://schemas.microsoft.com/office/drawing/2014/main" id="{0C140E0D-B897-B03E-9B71-189724415202}"/>
                    </a:ext>
                  </a:extLst>
                </p:cNvPr>
                <p:cNvCxnSpPr>
                  <a:cxnSpLocks/>
                  <a:stCxn id="2059" idx="0"/>
                  <a:endCxn id="2186" idx="2"/>
                </p:cNvCxnSpPr>
                <p:nvPr/>
              </p:nvCxnSpPr>
              <p:spPr>
                <a:xfrm rot="5400000" flipH="1" flipV="1">
                  <a:off x="9706663" y="5320862"/>
                  <a:ext cx="96699" cy="1942"/>
                </a:xfrm>
                <a:prstGeom prst="bentConnector3">
                  <a:avLst/>
                </a:prstGeom>
                <a:ln w="19050">
                  <a:solidFill>
                    <a:srgbClr val="347A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2" name="Connettore a gomito 2231">
                  <a:extLst>
                    <a:ext uri="{FF2B5EF4-FFF2-40B4-BE49-F238E27FC236}">
                      <a16:creationId xmlns:a16="http://schemas.microsoft.com/office/drawing/2014/main" id="{2E7920CF-C036-23F2-E9CA-BAB08FA8F19E}"/>
                    </a:ext>
                  </a:extLst>
                </p:cNvPr>
                <p:cNvCxnSpPr>
                  <a:cxnSpLocks/>
                  <a:stCxn id="15" idx="2"/>
                  <a:endCxn id="2186" idx="0"/>
                </p:cNvCxnSpPr>
                <p:nvPr/>
              </p:nvCxnSpPr>
              <p:spPr>
                <a:xfrm rot="16200000" flipH="1">
                  <a:off x="7435430" y="2342033"/>
                  <a:ext cx="190865" cy="4450242"/>
                </a:xfrm>
                <a:prstGeom prst="bentConnector3">
                  <a:avLst>
                    <a:gd name="adj1" fmla="val 56654"/>
                  </a:avLst>
                </a:prstGeom>
                <a:ln w="19050">
                  <a:solidFill>
                    <a:srgbClr val="347A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7927245-C4E1-FA9E-A302-8BB13D9B5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6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21">
        <p14:flythrough/>
      </p:transition>
    </mc:Choice>
    <mc:Fallback xmlns="">
      <p:transition spd="slow" advTm="8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lavoratori" descr="Immagine che contiene esterni, strada, terra, marciapiede&#10;&#10;Descrizione generata automaticamente">
            <a:extLst>
              <a:ext uri="{FF2B5EF4-FFF2-40B4-BE49-F238E27FC236}">
                <a16:creationId xmlns:a16="http://schemas.microsoft.com/office/drawing/2014/main" id="{EE0F2C6E-8EAF-464A-073B-2B53B588718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05" y="1540481"/>
            <a:ext cx="3413302" cy="4464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immagine comunità" descr="Immagine che contiene persona, esterni&#10;&#10;Descrizione generata automaticamente">
            <a:extLst>
              <a:ext uri="{FF2B5EF4-FFF2-40B4-BE49-F238E27FC236}">
                <a16:creationId xmlns:a16="http://schemas.microsoft.com/office/drawing/2014/main" id="{84C3FBC3-E394-D27A-DF51-803B54FB30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/>
          <a:stretch/>
        </p:blipFill>
        <p:spPr>
          <a:xfrm>
            <a:off x="4399200" y="1540800"/>
            <a:ext cx="3412800" cy="44733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magine ambiente" descr="Immagine che contiene persona, albero, esterni, pianta&#10;&#10;Descrizione generata automaticamente">
            <a:extLst>
              <a:ext uri="{FF2B5EF4-FFF2-40B4-BE49-F238E27FC236}">
                <a16:creationId xmlns:a16="http://schemas.microsoft.com/office/drawing/2014/main" id="{BF7EA9B5-4518-D968-86B9-21E7DC22888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200" y="1540800"/>
            <a:ext cx="3412800" cy="43919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barra blu sotto">
            <a:extLst>
              <a:ext uri="{FF2B5EF4-FFF2-40B4-BE49-F238E27FC236}">
                <a16:creationId xmlns:a16="http://schemas.microsoft.com/office/drawing/2014/main" id="{34E9E3BF-1E77-1045-5193-1F67584F19D6}"/>
              </a:ext>
            </a:extLst>
          </p:cNvPr>
          <p:cNvSpPr/>
          <p:nvPr/>
        </p:nvSpPr>
        <p:spPr>
          <a:xfrm>
            <a:off x="0" y="6195258"/>
            <a:ext cx="12192000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cona governance">
            <a:extLst>
              <a:ext uri="{FF2B5EF4-FFF2-40B4-BE49-F238E27FC236}">
                <a16:creationId xmlns:a16="http://schemas.microsoft.com/office/drawing/2014/main" id="{1B068F6F-5476-630D-EEBC-879C1DCDCF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569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5" name="icona BM">
            <a:extLst>
              <a:ext uri="{FF2B5EF4-FFF2-40B4-BE49-F238E27FC236}">
                <a16:creationId xmlns:a16="http://schemas.microsoft.com/office/drawing/2014/main" id="{94BCDC82-886A-679A-106E-6F928380731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88883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6" name="icona analisi di bilancio">
            <a:extLst>
              <a:ext uri="{FF2B5EF4-FFF2-40B4-BE49-F238E27FC236}">
                <a16:creationId xmlns:a16="http://schemas.microsoft.com/office/drawing/2014/main" id="{22EDDC26-D034-20F5-5C35-455A115E45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461974" y="6436555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7" name="icona bibliografia">
            <a:extLst>
              <a:ext uri="{FF2B5EF4-FFF2-40B4-BE49-F238E27FC236}">
                <a16:creationId xmlns:a16="http://schemas.microsoft.com/office/drawing/2014/main" id="{B967F9B9-BFDB-5CA7-D6BD-90A2CE86EA3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7035114" y="6445018"/>
            <a:ext cx="377263" cy="360000"/>
          </a:xfrm>
          <a:prstGeom prst="rect">
            <a:avLst/>
          </a:prstGeom>
          <a:ln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1E33156-0E3D-AB67-2DB0-C7702288DDC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3" name="barra blu sopra">
            <a:extLst>
              <a:ext uri="{FF2B5EF4-FFF2-40B4-BE49-F238E27FC236}">
                <a16:creationId xmlns:a16="http://schemas.microsoft.com/office/drawing/2014/main" id="{07D4B37D-43E2-E6E3-13A6-ECF70D8F9EA7}"/>
              </a:ext>
            </a:extLst>
          </p:cNvPr>
          <p:cNvSpPr/>
          <p:nvPr/>
        </p:nvSpPr>
        <p:spPr>
          <a:xfrm>
            <a:off x="0" y="514242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">
            <a:extLst>
              <a:ext uri="{FF2B5EF4-FFF2-40B4-BE49-F238E27FC236}">
                <a16:creationId xmlns:a16="http://schemas.microsoft.com/office/drawing/2014/main" id="{7F7417E9-792E-E1C8-74A2-8BFE01FB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645" y="235196"/>
            <a:ext cx="7914967" cy="706591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R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APPORTO CON GLI </a:t>
            </a:r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S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TAKEHOLDER</a:t>
            </a:r>
            <a:endParaRPr lang="it-IT" sz="3600">
              <a:latin typeface="Montserrat" panose="00000500000000000000" pitchFamily="2" charset="0"/>
            </a:endParaRPr>
          </a:p>
        </p:txBody>
      </p:sp>
      <p:sp>
        <p:nvSpPr>
          <p:cNvPr id="38" name="testo &quot;comunità&quot;">
            <a:extLst>
              <a:ext uri="{FF2B5EF4-FFF2-40B4-BE49-F238E27FC236}">
                <a16:creationId xmlns:a16="http://schemas.microsoft.com/office/drawing/2014/main" id="{6CD69200-BE6C-DC0A-5EA8-E5F8C8C5BE9B}"/>
              </a:ext>
            </a:extLst>
          </p:cNvPr>
          <p:cNvSpPr txBox="1"/>
          <p:nvPr/>
        </p:nvSpPr>
        <p:spPr>
          <a:xfrm>
            <a:off x="4458007" y="997200"/>
            <a:ext cx="3245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C</a:t>
            </a:r>
            <a:r>
              <a:rPr lang="it-IT" sz="2400" b="1">
                <a:solidFill>
                  <a:srgbClr val="347AAC"/>
                </a:solidFill>
                <a:latin typeface="Montserrat" panose="00000500000000000000" pitchFamily="2" charset="0"/>
              </a:rPr>
              <a:t>OMUNITÀ</a:t>
            </a:r>
          </a:p>
          <a:p>
            <a:pPr algn="ctr"/>
            <a:r>
              <a:rPr lang="it-IT">
                <a:latin typeface="Crimson Pro Medium"/>
              </a:rPr>
              <a:t>	</a:t>
            </a:r>
          </a:p>
        </p:txBody>
      </p:sp>
      <p:pic>
        <p:nvPicPr>
          <p:cNvPr id="42" name="immagine punto 1 comunità">
            <a:extLst>
              <a:ext uri="{FF2B5EF4-FFF2-40B4-BE49-F238E27FC236}">
                <a16:creationId xmlns:a16="http://schemas.microsoft.com/office/drawing/2014/main" id="{92910B66-024D-552C-D957-65E121EE93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820" y="2040819"/>
            <a:ext cx="738664" cy="738664"/>
          </a:xfrm>
          <a:prstGeom prst="rect">
            <a:avLst/>
          </a:prstGeom>
        </p:spPr>
      </p:pic>
      <p:sp>
        <p:nvSpPr>
          <p:cNvPr id="45" name="testo punto 1 comunità">
            <a:extLst>
              <a:ext uri="{FF2B5EF4-FFF2-40B4-BE49-F238E27FC236}">
                <a16:creationId xmlns:a16="http://schemas.microsoft.com/office/drawing/2014/main" id="{1E624C10-793A-E023-DEA2-A2DFDDCD0AC3}"/>
              </a:ext>
            </a:extLst>
          </p:cNvPr>
          <p:cNvSpPr txBox="1"/>
          <p:nvPr/>
        </p:nvSpPr>
        <p:spPr>
          <a:xfrm>
            <a:off x="5594477" y="2225485"/>
            <a:ext cx="137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err="1">
                <a:latin typeface="Montserrat" panose="00000500000000000000" pitchFamily="2" charset="0"/>
              </a:rPr>
              <a:t>AYESanify</a:t>
            </a:r>
            <a:r>
              <a:rPr lang="it-IT">
                <a:latin typeface="Crimson Pro Medium"/>
              </a:rPr>
              <a:t> </a:t>
            </a:r>
          </a:p>
        </p:txBody>
      </p:sp>
      <p:sp>
        <p:nvSpPr>
          <p:cNvPr id="46" name="testo &quot;ambiente&quot;">
            <a:extLst>
              <a:ext uri="{FF2B5EF4-FFF2-40B4-BE49-F238E27FC236}">
                <a16:creationId xmlns:a16="http://schemas.microsoft.com/office/drawing/2014/main" id="{399EEF6F-0DED-CD86-01D2-7498CDBEB152}"/>
              </a:ext>
            </a:extLst>
          </p:cNvPr>
          <p:cNvSpPr txBox="1"/>
          <p:nvPr/>
        </p:nvSpPr>
        <p:spPr>
          <a:xfrm>
            <a:off x="8421879" y="997200"/>
            <a:ext cx="346878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A</a:t>
            </a:r>
            <a:r>
              <a:rPr lang="it-IT" sz="2400" b="1">
                <a:solidFill>
                  <a:srgbClr val="347AAC"/>
                </a:solidFill>
                <a:latin typeface="Montserrat" panose="00000500000000000000" pitchFamily="2" charset="0"/>
              </a:rPr>
              <a:t>MBIENTE</a:t>
            </a:r>
          </a:p>
          <a:p>
            <a:pPr algn="ctr"/>
            <a:r>
              <a:rPr lang="it-IT">
                <a:latin typeface="Crimson Pro Medium"/>
              </a:rPr>
              <a:t>	</a:t>
            </a:r>
          </a:p>
        </p:txBody>
      </p:sp>
      <p:pic>
        <p:nvPicPr>
          <p:cNvPr id="52" name="immagine punto 1 ambiente">
            <a:extLst>
              <a:ext uri="{FF2B5EF4-FFF2-40B4-BE49-F238E27FC236}">
                <a16:creationId xmlns:a16="http://schemas.microsoft.com/office/drawing/2014/main" id="{5CF41F80-D8AE-EE5C-8A5A-96074BB9E2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8446"/>
                    </a14:imgEffect>
                    <a14:imgEffect>
                      <a14:saturation sat="339000"/>
                    </a14:imgEffect>
                    <a14:imgEffect>
                      <a14:brightnessContrast bright="-31000" contras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918" y="2097248"/>
            <a:ext cx="758353" cy="758353"/>
          </a:xfrm>
          <a:prstGeom prst="rect">
            <a:avLst/>
          </a:prstGeom>
        </p:spPr>
      </p:pic>
      <p:sp>
        <p:nvSpPr>
          <p:cNvPr id="53" name="testo punto 1 ambiente">
            <a:extLst>
              <a:ext uri="{FF2B5EF4-FFF2-40B4-BE49-F238E27FC236}">
                <a16:creationId xmlns:a16="http://schemas.microsoft.com/office/drawing/2014/main" id="{F7236244-31CD-A9AB-1A18-C5DDF31C2857}"/>
              </a:ext>
            </a:extLst>
          </p:cNvPr>
          <p:cNvSpPr txBox="1"/>
          <p:nvPr/>
        </p:nvSpPr>
        <p:spPr>
          <a:xfrm>
            <a:off x="9496394" y="2020775"/>
            <a:ext cx="2397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latin typeface="Montserrat" panose="00000500000000000000" pitchFamily="2" charset="0"/>
              </a:rPr>
              <a:t>Impegno nel ridurre i consumi di carta, acqua ed energia </a:t>
            </a:r>
          </a:p>
        </p:txBody>
      </p:sp>
      <p:pic>
        <p:nvPicPr>
          <p:cNvPr id="55" name="immagine punto 2 ambiente">
            <a:extLst>
              <a:ext uri="{FF2B5EF4-FFF2-40B4-BE49-F238E27FC236}">
                <a16:creationId xmlns:a16="http://schemas.microsoft.com/office/drawing/2014/main" id="{C5BECD11-35F2-64C9-58C4-DD84989F82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952" y="3379969"/>
            <a:ext cx="652625" cy="652625"/>
          </a:xfrm>
          <a:prstGeom prst="rect">
            <a:avLst/>
          </a:prstGeom>
        </p:spPr>
      </p:pic>
      <p:sp>
        <p:nvSpPr>
          <p:cNvPr id="56" name="testo punto 2 ambiente">
            <a:extLst>
              <a:ext uri="{FF2B5EF4-FFF2-40B4-BE49-F238E27FC236}">
                <a16:creationId xmlns:a16="http://schemas.microsoft.com/office/drawing/2014/main" id="{FD74631B-7CD2-7A9D-DF82-3F1E08174C49}"/>
              </a:ext>
            </a:extLst>
          </p:cNvPr>
          <p:cNvSpPr txBox="1"/>
          <p:nvPr/>
        </p:nvSpPr>
        <p:spPr>
          <a:xfrm>
            <a:off x="9456313" y="3309748"/>
            <a:ext cx="2397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latin typeface="Montserrat" panose="00000500000000000000" pitchFamily="2" charset="0"/>
              </a:rPr>
              <a:t>Supporto ai processi di sviluppo nel settore </a:t>
            </a:r>
            <a:r>
              <a:rPr lang="it-IT" sz="1600" b="1" err="1">
                <a:latin typeface="Montserrat" panose="00000500000000000000" pitchFamily="2" charset="0"/>
              </a:rPr>
              <a:t>Renewable</a:t>
            </a:r>
            <a:endParaRPr lang="it-IT" sz="1600" b="1">
              <a:latin typeface="Montserrat" panose="00000500000000000000" pitchFamily="2" charset="0"/>
            </a:endParaRPr>
          </a:p>
        </p:txBody>
      </p:sp>
      <p:pic>
        <p:nvPicPr>
          <p:cNvPr id="60" name="immagine punto 2 comunità">
            <a:extLst>
              <a:ext uri="{FF2B5EF4-FFF2-40B4-BE49-F238E27FC236}">
                <a16:creationId xmlns:a16="http://schemas.microsoft.com/office/drawing/2014/main" id="{E8517D85-E2AB-A028-5B12-57E99E283D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57" y="3309901"/>
            <a:ext cx="738664" cy="738664"/>
          </a:xfrm>
          <a:prstGeom prst="rect">
            <a:avLst/>
          </a:prstGeom>
        </p:spPr>
      </p:pic>
      <p:sp>
        <p:nvSpPr>
          <p:cNvPr id="61" name="testo punto 2 comunità">
            <a:extLst>
              <a:ext uri="{FF2B5EF4-FFF2-40B4-BE49-F238E27FC236}">
                <a16:creationId xmlns:a16="http://schemas.microsoft.com/office/drawing/2014/main" id="{F73D3F73-E669-22CC-14ED-5648014A5908}"/>
              </a:ext>
            </a:extLst>
          </p:cNvPr>
          <p:cNvSpPr txBox="1"/>
          <p:nvPr/>
        </p:nvSpPr>
        <p:spPr>
          <a:xfrm>
            <a:off x="5403021" y="3277167"/>
            <a:ext cx="25954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latin typeface="Montserrat" panose="00000500000000000000" pitchFamily="2" charset="0"/>
              </a:rPr>
              <a:t>Servizi a titolo gratuito nel settore medicale e farmaceutico</a:t>
            </a:r>
          </a:p>
        </p:txBody>
      </p:sp>
      <p:sp>
        <p:nvSpPr>
          <p:cNvPr id="33" name="testo punto 3 lavoratori">
            <a:extLst>
              <a:ext uri="{FF2B5EF4-FFF2-40B4-BE49-F238E27FC236}">
                <a16:creationId xmlns:a16="http://schemas.microsoft.com/office/drawing/2014/main" id="{78A11FE1-2C83-2FE1-E94B-AE0D43F9070F}"/>
              </a:ext>
            </a:extLst>
          </p:cNvPr>
          <p:cNvSpPr txBox="1"/>
          <p:nvPr/>
        </p:nvSpPr>
        <p:spPr>
          <a:xfrm>
            <a:off x="1321496" y="4532516"/>
            <a:ext cx="23961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latin typeface="Montserrat" panose="00000500000000000000" pitchFamily="2" charset="0"/>
              </a:rPr>
              <a:t>Progetti motivanti, </a:t>
            </a:r>
          </a:p>
          <a:p>
            <a:r>
              <a:rPr lang="it-IT" sz="1600" b="1">
                <a:latin typeface="Montserrat" panose="00000500000000000000" pitchFamily="2" charset="0"/>
              </a:rPr>
              <a:t>in linea con gli interessi dei dipendenti</a:t>
            </a:r>
          </a:p>
        </p:txBody>
      </p:sp>
      <p:pic>
        <p:nvPicPr>
          <p:cNvPr id="37" name="immagine punto 3 lavoratori">
            <a:extLst>
              <a:ext uri="{FF2B5EF4-FFF2-40B4-BE49-F238E27FC236}">
                <a16:creationId xmlns:a16="http://schemas.microsoft.com/office/drawing/2014/main" id="{B516A752-4877-7BD5-EA30-833EE212CFF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60" y="4620292"/>
            <a:ext cx="695512" cy="695512"/>
          </a:xfrm>
          <a:prstGeom prst="rect">
            <a:avLst/>
          </a:prstGeom>
        </p:spPr>
      </p:pic>
      <p:sp>
        <p:nvSpPr>
          <p:cNvPr id="32" name="testo punto 2 lavoratori">
            <a:extLst>
              <a:ext uri="{FF2B5EF4-FFF2-40B4-BE49-F238E27FC236}">
                <a16:creationId xmlns:a16="http://schemas.microsoft.com/office/drawing/2014/main" id="{B7EA7C4F-2C2A-4549-3392-F28E611F18E7}"/>
              </a:ext>
            </a:extLst>
          </p:cNvPr>
          <p:cNvSpPr txBox="1"/>
          <p:nvPr/>
        </p:nvSpPr>
        <p:spPr>
          <a:xfrm>
            <a:off x="1324467" y="3356068"/>
            <a:ext cx="263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latin typeface="Montserrat" panose="00000500000000000000" pitchFamily="2" charset="0"/>
              </a:rPr>
              <a:t>Opportunità di    lavoro per </a:t>
            </a:r>
          </a:p>
          <a:p>
            <a:r>
              <a:rPr lang="it-IT" sz="1600" b="1">
                <a:latin typeface="Montserrat" panose="00000500000000000000" pitchFamily="2" charset="0"/>
              </a:rPr>
              <a:t>neolaureati </a:t>
            </a:r>
          </a:p>
        </p:txBody>
      </p:sp>
      <p:pic>
        <p:nvPicPr>
          <p:cNvPr id="31" name="immagine punto 2 lavoratori">
            <a:extLst>
              <a:ext uri="{FF2B5EF4-FFF2-40B4-BE49-F238E27FC236}">
                <a16:creationId xmlns:a16="http://schemas.microsoft.com/office/drawing/2014/main" id="{56E0F31A-DB5E-DC83-FE0B-285C079F60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6" y="3440664"/>
            <a:ext cx="695512" cy="695512"/>
          </a:xfrm>
          <a:prstGeom prst="rect">
            <a:avLst/>
          </a:prstGeom>
        </p:spPr>
      </p:pic>
      <p:sp>
        <p:nvSpPr>
          <p:cNvPr id="25" name="testo punto 1 lavoratori">
            <a:extLst>
              <a:ext uri="{FF2B5EF4-FFF2-40B4-BE49-F238E27FC236}">
                <a16:creationId xmlns:a16="http://schemas.microsoft.com/office/drawing/2014/main" id="{914A0343-4BA7-CA34-03D9-9621BD5395A3}"/>
              </a:ext>
            </a:extLst>
          </p:cNvPr>
          <p:cNvSpPr txBox="1"/>
          <p:nvPr/>
        </p:nvSpPr>
        <p:spPr>
          <a:xfrm>
            <a:off x="1321495" y="2293368"/>
            <a:ext cx="148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err="1">
                <a:latin typeface="Montserrat" panose="00000500000000000000" pitchFamily="2" charset="0"/>
              </a:rPr>
              <a:t>AYESchool</a:t>
            </a:r>
            <a:r>
              <a:rPr lang="it-IT">
                <a:latin typeface="Crimson Pro Medium"/>
              </a:rPr>
              <a:t> </a:t>
            </a:r>
          </a:p>
        </p:txBody>
      </p:sp>
      <p:pic>
        <p:nvPicPr>
          <p:cNvPr id="21" name="immagine punto 1 lavoratori">
            <a:extLst>
              <a:ext uri="{FF2B5EF4-FFF2-40B4-BE49-F238E27FC236}">
                <a16:creationId xmlns:a16="http://schemas.microsoft.com/office/drawing/2014/main" id="{AA574643-D6B3-D1E7-AAA0-599EBEE3B4C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69" y="2140187"/>
            <a:ext cx="767446" cy="767446"/>
          </a:xfrm>
          <a:prstGeom prst="rect">
            <a:avLst/>
          </a:prstGeom>
        </p:spPr>
      </p:pic>
      <p:sp>
        <p:nvSpPr>
          <p:cNvPr id="23" name="testo &quot;lavoratori&quot;">
            <a:extLst>
              <a:ext uri="{FF2B5EF4-FFF2-40B4-BE49-F238E27FC236}">
                <a16:creationId xmlns:a16="http://schemas.microsoft.com/office/drawing/2014/main" id="{05638DBE-2B18-1EFE-6814-B060F6C7EDAE}"/>
              </a:ext>
            </a:extLst>
          </p:cNvPr>
          <p:cNvSpPr txBox="1"/>
          <p:nvPr/>
        </p:nvSpPr>
        <p:spPr>
          <a:xfrm>
            <a:off x="346604" y="997422"/>
            <a:ext cx="3353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L</a:t>
            </a:r>
            <a:r>
              <a:rPr lang="it-IT" sz="2400" b="1">
                <a:solidFill>
                  <a:srgbClr val="347AAC"/>
                </a:solidFill>
                <a:latin typeface="Montserrat" panose="00000500000000000000" pitchFamily="2" charset="0"/>
              </a:rPr>
              <a:t>AVORATORI</a:t>
            </a:r>
          </a:p>
          <a:p>
            <a:pPr algn="ctr"/>
            <a:r>
              <a:rPr lang="it-IT">
                <a:latin typeface="Montserrat" panose="00000500000000000000" pitchFamily="2" charset="0"/>
              </a:rPr>
              <a:t>	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D8FDE58-9BD0-93AE-196A-E70629FCAA4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119" y="4759992"/>
            <a:ext cx="652625" cy="652625"/>
          </a:xfrm>
          <a:prstGeom prst="rect">
            <a:avLst/>
          </a:prstGeom>
        </p:spPr>
      </p:pic>
      <p:sp>
        <p:nvSpPr>
          <p:cNvPr id="7" name="testo punto 2 ambiente">
            <a:extLst>
              <a:ext uri="{FF2B5EF4-FFF2-40B4-BE49-F238E27FC236}">
                <a16:creationId xmlns:a16="http://schemas.microsoft.com/office/drawing/2014/main" id="{B119680B-6653-B8A0-0BB4-163685D183EB}"/>
              </a:ext>
            </a:extLst>
          </p:cNvPr>
          <p:cNvSpPr txBox="1"/>
          <p:nvPr/>
        </p:nvSpPr>
        <p:spPr>
          <a:xfrm>
            <a:off x="9450631" y="4624507"/>
            <a:ext cx="2397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latin typeface="Montserrat" panose="00000500000000000000" pitchFamily="2" charset="0"/>
              </a:rPr>
              <a:t>Certificazione Ambientale </a:t>
            </a:r>
          </a:p>
          <a:p>
            <a:r>
              <a:rPr lang="it-IT" sz="1600" b="1">
                <a:latin typeface="Montserrat" panose="00000500000000000000" pitchFamily="2" charset="0"/>
              </a:rPr>
              <a:t>ISO 14001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6F7CFC1-C9F2-2766-1C0D-3C9747AF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751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9512">
        <p14:flythrough/>
      </p:transition>
    </mc:Choice>
    <mc:Fallback xmlns="">
      <p:transition spd="slow" advTm="19512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2" fill="hold" grpId="0" nodeType="click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38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39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" presetClass="entr" presetSubtype="4" fill="hold" grpId="0" nodeType="click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6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7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8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45" grpId="0"/>
          <p:bldP spid="46" grpId="0"/>
          <p:bldP spid="53" grpId="0"/>
          <p:bldP spid="56" grpId="0"/>
          <p:bldP spid="61" grpId="0"/>
          <p:bldP spid="33" grpId="0"/>
          <p:bldP spid="32" grpId="0"/>
          <p:bldP spid="25" grpId="0"/>
          <p:bldP spid="23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8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45" grpId="0"/>
          <p:bldP spid="46" grpId="0"/>
          <p:bldP spid="53" grpId="0"/>
          <p:bldP spid="56" grpId="0"/>
          <p:bldP spid="61" grpId="0"/>
          <p:bldP spid="33" grpId="0"/>
          <p:bldP spid="32" grpId="0"/>
          <p:bldP spid="25" grpId="0"/>
          <p:bldP spid="23" grpId="0"/>
          <p:bldP spid="7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cielo, esterni, acqua, persone&#10;&#10;Descrizione generata automaticamente">
            <a:extLst>
              <a:ext uri="{FF2B5EF4-FFF2-40B4-BE49-F238E27FC236}">
                <a16:creationId xmlns:a16="http://schemas.microsoft.com/office/drawing/2014/main" id="{50099686-7A3D-BA9C-502C-AFC6F1AE42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37"/>
          <a:stretch/>
        </p:blipFill>
        <p:spPr>
          <a:xfrm>
            <a:off x="1577251" y="635312"/>
            <a:ext cx="10031317" cy="531440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E0D6C1D-D4B0-5B60-320C-0DBA681C2E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432" y="640081"/>
            <a:ext cx="5314406" cy="531440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DE351EE-962C-5473-BA81-ABE1087F1BDD}"/>
              </a:ext>
            </a:extLst>
          </p:cNvPr>
          <p:cNvSpPr/>
          <p:nvPr/>
        </p:nvSpPr>
        <p:spPr>
          <a:xfrm rot="18900000">
            <a:off x="648016" y="2618849"/>
            <a:ext cx="5634180" cy="334819"/>
          </a:xfrm>
          <a:prstGeom prst="rect">
            <a:avLst/>
          </a:prstGeom>
          <a:solidFill>
            <a:srgbClr val="2EB0E6"/>
          </a:solidFill>
          <a:ln>
            <a:solidFill>
              <a:srgbClr val="2EB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9DD111-DB52-09CD-7A95-3BC6612F4527}"/>
              </a:ext>
            </a:extLst>
          </p:cNvPr>
          <p:cNvSpPr/>
          <p:nvPr/>
        </p:nvSpPr>
        <p:spPr>
          <a:xfrm>
            <a:off x="0" y="6193599"/>
            <a:ext cx="12192000" cy="150159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E127DA-B5E7-F2E1-05A7-679081CCA994}"/>
              </a:ext>
            </a:extLst>
          </p:cNvPr>
          <p:cNvSpPr/>
          <p:nvPr/>
        </p:nvSpPr>
        <p:spPr>
          <a:xfrm>
            <a:off x="0" y="247699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477062C-2785-746F-E424-F8D9060A2D0B}"/>
              </a:ext>
            </a:extLst>
          </p:cNvPr>
          <p:cNvSpPr/>
          <p:nvPr/>
        </p:nvSpPr>
        <p:spPr>
          <a:xfrm rot="18900000">
            <a:off x="487565" y="2456112"/>
            <a:ext cx="3809999" cy="952605"/>
          </a:xfrm>
          <a:prstGeom prst="rect">
            <a:avLst/>
          </a:prstGeom>
          <a:solidFill>
            <a:srgbClr val="2EB0E6"/>
          </a:solidFill>
          <a:ln>
            <a:solidFill>
              <a:srgbClr val="2EB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B107F978-3A99-CAC6-CEEC-DF2B46E236C7}"/>
              </a:ext>
            </a:extLst>
          </p:cNvPr>
          <p:cNvSpPr/>
          <p:nvPr/>
        </p:nvSpPr>
        <p:spPr>
          <a:xfrm rot="18900000">
            <a:off x="449096" y="1982030"/>
            <a:ext cx="4814500" cy="1200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rgbClr val="E41B1B"/>
                </a:solidFill>
                <a:latin typeface="Microsoft Sans Serif"/>
                <a:ea typeface="Microsoft Sans Serif"/>
                <a:cs typeface="Calibri"/>
              </a:rPr>
              <a:t>B</a:t>
            </a:r>
            <a:r>
              <a:rPr lang="en-US" sz="4000">
                <a:solidFill>
                  <a:srgbClr val="FFFFFF"/>
                </a:solidFill>
                <a:latin typeface="Microsoft Sans Serif"/>
                <a:ea typeface="Microsoft Sans Serif"/>
                <a:cs typeface="Calibri"/>
              </a:rPr>
              <a:t>USINESS </a:t>
            </a:r>
            <a:r>
              <a:rPr lang="en-US" sz="4000">
                <a:solidFill>
                  <a:srgbClr val="E41B1B"/>
                </a:solidFill>
                <a:latin typeface="Microsoft Sans Serif"/>
                <a:ea typeface="Microsoft Sans Serif"/>
                <a:cs typeface="Calibri"/>
              </a:rPr>
              <a:t>M</a:t>
            </a:r>
            <a:r>
              <a:rPr lang="en-US" sz="4000">
                <a:solidFill>
                  <a:srgbClr val="FFFFFF"/>
                </a:solidFill>
                <a:latin typeface="Microsoft Sans Serif"/>
                <a:ea typeface="Microsoft Sans Serif"/>
                <a:cs typeface="Calibri"/>
              </a:rPr>
              <a:t>ODEL</a:t>
            </a:r>
            <a:endParaRPr lang="en-US" sz="4000">
              <a:latin typeface="Microsoft Sans Serif"/>
              <a:ea typeface="Microsoft Sans Serif"/>
              <a:cs typeface="Microsoft Sans Serif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C6307F-A84F-4647-693E-D1D8FF387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800511">
            <a:off x="1610320" y="1773795"/>
            <a:ext cx="817200" cy="781200"/>
          </a:xfrm>
          <a:prstGeom prst="rect">
            <a:avLst/>
          </a:prstGeom>
          <a:ln>
            <a:noFill/>
          </a:ln>
        </p:spPr>
      </p:pic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573F84A3-E9F9-CC2C-2018-4B37C2A29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55123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2422">
        <p15:prstTrans prst="peelOff"/>
      </p:transition>
    </mc:Choice>
    <mc:Fallback xmlns="">
      <p:transition spd="slow" advTm="12422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>
            <a:extLst>
              <a:ext uri="{FF2B5EF4-FFF2-40B4-BE49-F238E27FC236}">
                <a16:creationId xmlns:a16="http://schemas.microsoft.com/office/drawing/2014/main" id="{1B068F6F-5476-630D-EEBC-879C1DCDCF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31569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94BCDC82-886A-679A-106E-6F928380731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83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22EDDC26-D034-20F5-5C35-455A115E45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461974" y="6436555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67F9B9-BFDB-5CA7-D6BD-90A2CE86EA3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7035114" y="6445018"/>
            <a:ext cx="377263" cy="360000"/>
          </a:xfrm>
          <a:prstGeom prst="rect">
            <a:avLst/>
          </a:prstGeom>
          <a:ln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1E33156-0E3D-AB67-2DB0-C7702288DDC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A241C3E2-9139-DD74-F702-95919D8DC863}"/>
              </a:ext>
            </a:extLst>
          </p:cNvPr>
          <p:cNvSpPr/>
          <p:nvPr/>
        </p:nvSpPr>
        <p:spPr>
          <a:xfrm>
            <a:off x="0" y="514242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D09CFDE2-940C-8659-4FBA-92786095C11C}"/>
              </a:ext>
            </a:extLst>
          </p:cNvPr>
          <p:cNvSpPr/>
          <p:nvPr/>
        </p:nvSpPr>
        <p:spPr>
          <a:xfrm>
            <a:off x="0" y="6195258"/>
            <a:ext cx="12192000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F7417E9-792E-E1C8-74A2-8BFE01FB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670" y="160946"/>
            <a:ext cx="6128657" cy="706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M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ODELLO DI </a:t>
            </a:r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B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USINESS</a:t>
            </a:r>
            <a:endParaRPr lang="it-IT" sz="3600">
              <a:latin typeface="Montserrat" panose="00000500000000000000" pitchFamily="2" charset="0"/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D611C49F-0D02-B6CB-F665-2AE94620E4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19438" r="8655" b="9212"/>
          <a:stretch/>
        </p:blipFill>
        <p:spPr>
          <a:xfrm>
            <a:off x="1" y="662743"/>
            <a:ext cx="12192000" cy="5563688"/>
          </a:xfrm>
          <a:prstGeom prst="rect">
            <a:avLst/>
          </a:prstGeom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37E6D9D-DF2F-0601-EAF0-A54FCA05A905}"/>
              </a:ext>
            </a:extLst>
          </p:cNvPr>
          <p:cNvSpPr/>
          <p:nvPr/>
        </p:nvSpPr>
        <p:spPr>
          <a:xfrm>
            <a:off x="238346" y="4590259"/>
            <a:ext cx="5794969" cy="1333479"/>
          </a:xfrm>
          <a:prstGeom prst="roundRect">
            <a:avLst/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it-IT" b="1">
                <a:solidFill>
                  <a:srgbClr val="CF2E2E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</a:t>
            </a:r>
            <a:r>
              <a:rPr lang="it-IT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OST </a:t>
            </a:r>
            <a:r>
              <a:rPr lang="it-IT" b="1">
                <a:solidFill>
                  <a:srgbClr val="CF2E2E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S</a:t>
            </a:r>
            <a:r>
              <a:rPr lang="it-IT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TRUCTURE</a:t>
            </a:r>
            <a:endParaRPr lang="it-IT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>
                <a:solidFill>
                  <a:schemeClr val="tx1"/>
                </a:solidFill>
                <a:latin typeface="Montserrat" panose="00000500000000000000" pitchFamily="2" charset="0"/>
              </a:rPr>
              <a:t>Remunerazione del personale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>
                <a:solidFill>
                  <a:schemeClr val="tx1"/>
                </a:solidFill>
                <a:latin typeface="Montserrat" panose="00000500000000000000" pitchFamily="2" charset="0"/>
              </a:rPr>
              <a:t>Costi licenze software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A49635DA-C812-A91C-612B-14B3FA531074}"/>
              </a:ext>
            </a:extLst>
          </p:cNvPr>
          <p:cNvSpPr/>
          <p:nvPr/>
        </p:nvSpPr>
        <p:spPr>
          <a:xfrm>
            <a:off x="6147440" y="4590514"/>
            <a:ext cx="5794969" cy="1353478"/>
          </a:xfrm>
          <a:prstGeom prst="roundRect">
            <a:avLst/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it-IT" b="1">
                <a:solidFill>
                  <a:srgbClr val="CF2E2E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R</a:t>
            </a:r>
            <a:r>
              <a:rPr lang="it-IT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EVENUE </a:t>
            </a:r>
            <a:r>
              <a:rPr lang="it-IT" b="1">
                <a:solidFill>
                  <a:srgbClr val="CF2E2E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S</a:t>
            </a:r>
            <a:r>
              <a:rPr lang="it-IT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TREAMS</a:t>
            </a:r>
            <a:endParaRPr lang="it-IT" sz="16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200">
                <a:solidFill>
                  <a:schemeClr val="tx1"/>
                </a:solidFill>
                <a:latin typeface="Montserrat" panose="00000500000000000000" pitchFamily="2" charset="0"/>
              </a:rPr>
              <a:t>Commissioni addebitate ai clienti per l’accesso ai servizi offerti (variano in base al progetto e al cliente)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8208FA9A-005D-F6D4-58F0-8315105524F6}"/>
              </a:ext>
            </a:extLst>
          </p:cNvPr>
          <p:cNvSpPr/>
          <p:nvPr/>
        </p:nvSpPr>
        <p:spPr>
          <a:xfrm>
            <a:off x="238346" y="867537"/>
            <a:ext cx="1817914" cy="3649874"/>
          </a:xfrm>
          <a:prstGeom prst="roundRect">
            <a:avLst/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it-IT" b="1">
                <a:solidFill>
                  <a:srgbClr val="CF2E2E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K</a:t>
            </a:r>
            <a:r>
              <a:rPr lang="it-IT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EY </a:t>
            </a:r>
            <a:r>
              <a:rPr lang="it-IT" b="1">
                <a:solidFill>
                  <a:srgbClr val="CF2E2E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P</a:t>
            </a:r>
            <a:r>
              <a:rPr lang="it-IT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ARTNERS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>
                <a:solidFill>
                  <a:schemeClr val="tx1"/>
                </a:solidFill>
                <a:latin typeface="Montserrat" panose="00000500000000000000" pitchFamily="2" charset="0"/>
              </a:rPr>
              <a:t>Università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>
                <a:solidFill>
                  <a:schemeClr val="tx1"/>
                </a:solidFill>
                <a:latin typeface="Montserrat" panose="00000500000000000000" pitchFamily="2" charset="0"/>
              </a:rPr>
              <a:t>Kilometro Rosso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78AC138-B4BC-5A53-CA0C-301C07198620}"/>
              </a:ext>
            </a:extLst>
          </p:cNvPr>
          <p:cNvSpPr/>
          <p:nvPr/>
        </p:nvSpPr>
        <p:spPr>
          <a:xfrm>
            <a:off x="2165117" y="867537"/>
            <a:ext cx="2601686" cy="1787374"/>
          </a:xfrm>
          <a:prstGeom prst="roundRect">
            <a:avLst/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it-IT" b="1">
                <a:solidFill>
                  <a:srgbClr val="CF2E2E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K</a:t>
            </a:r>
            <a:r>
              <a:rPr lang="it-IT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EY </a:t>
            </a:r>
            <a:r>
              <a:rPr lang="it-IT" b="1">
                <a:solidFill>
                  <a:srgbClr val="CF2E2E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A</a:t>
            </a:r>
            <a:r>
              <a:rPr lang="it-IT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>
                <a:solidFill>
                  <a:schemeClr val="tx1"/>
                </a:solidFill>
                <a:latin typeface="Montserrat" panose="00000500000000000000" pitchFamily="2" charset="0"/>
              </a:rPr>
              <a:t>Ricerca, sviluppo e consulenza nei principali settori dell’ingegneria industriale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>
                <a:solidFill>
                  <a:schemeClr val="tx1"/>
                </a:solidFill>
                <a:latin typeface="Montserrat" panose="00000500000000000000" pitchFamily="2" charset="0"/>
              </a:rPr>
              <a:t>Recruiting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00">
                <a:solidFill>
                  <a:schemeClr val="tx1"/>
                </a:solidFill>
                <a:latin typeface="Montserrat" panose="00000500000000000000" pitchFamily="2" charset="0"/>
              </a:rPr>
              <a:t>Formazione</a:t>
            </a:r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D47583A-F8A3-CF83-C4A2-D13936D11C71}"/>
              </a:ext>
            </a:extLst>
          </p:cNvPr>
          <p:cNvSpPr/>
          <p:nvPr/>
        </p:nvSpPr>
        <p:spPr>
          <a:xfrm>
            <a:off x="2165117" y="2727760"/>
            <a:ext cx="2601686" cy="1789650"/>
          </a:xfrm>
          <a:prstGeom prst="roundRect">
            <a:avLst/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it-IT" b="1">
                <a:solidFill>
                  <a:srgbClr val="CF2E2E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K</a:t>
            </a:r>
            <a:r>
              <a:rPr lang="it-IT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EY </a:t>
            </a:r>
            <a:r>
              <a:rPr lang="it-IT" b="1">
                <a:solidFill>
                  <a:srgbClr val="CF2E2E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R</a:t>
            </a:r>
            <a:r>
              <a:rPr lang="it-IT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ESOURCES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>
                <a:solidFill>
                  <a:schemeClr val="tx1"/>
                </a:solidFill>
                <a:latin typeface="Montserrat" panose="00000500000000000000" pitchFamily="2" charset="0"/>
              </a:rPr>
              <a:t>Risorse umane altamente qualificate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>
                <a:solidFill>
                  <a:schemeClr val="tx1"/>
                </a:solidFill>
                <a:latin typeface="Montserrat" panose="00000500000000000000" pitchFamily="2" charset="0"/>
              </a:rPr>
              <a:t>Know-How nel campo ingegneristico e della consulenza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6E1C7F48-2569-B6C4-FA62-6CFAB27FC363}"/>
              </a:ext>
            </a:extLst>
          </p:cNvPr>
          <p:cNvSpPr/>
          <p:nvPr/>
        </p:nvSpPr>
        <p:spPr>
          <a:xfrm>
            <a:off x="4875660" y="867537"/>
            <a:ext cx="2317453" cy="3649874"/>
          </a:xfrm>
          <a:prstGeom prst="roundRect">
            <a:avLst/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spcAft>
                <a:spcPts val="600"/>
              </a:spcAft>
            </a:pPr>
            <a:r>
              <a:rPr lang="it-IT" b="1">
                <a:solidFill>
                  <a:srgbClr val="CF2E2E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V</a:t>
            </a:r>
            <a:r>
              <a:rPr lang="it-IT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ALUE </a:t>
            </a:r>
            <a:r>
              <a:rPr lang="it-IT" b="1">
                <a:solidFill>
                  <a:srgbClr val="CF2E2E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P</a:t>
            </a:r>
            <a:r>
              <a:rPr lang="it-IT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ROPOSITIONS</a:t>
            </a:r>
            <a:endParaRPr lang="it-IT" sz="12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lvl="0" indent="-196850">
              <a:buFont typeface="Arial" panose="020B0604020202020204" pitchFamily="34" charset="0"/>
              <a:buChar char="•"/>
            </a:pPr>
            <a:r>
              <a:rPr lang="it-IT" sz="1200">
                <a:solidFill>
                  <a:schemeClr val="tx1"/>
                </a:solidFill>
                <a:latin typeface="Montserrat" panose="00000500000000000000" pitchFamily="2" charset="0"/>
              </a:rPr>
              <a:t>Prossimità</a:t>
            </a:r>
          </a:p>
          <a:p>
            <a:pPr marL="285750" lvl="0" indent="-196850">
              <a:buFont typeface="Arial" panose="020B0604020202020204" pitchFamily="34" charset="0"/>
              <a:buChar char="•"/>
            </a:pPr>
            <a:r>
              <a:rPr lang="it-IT" sz="1200">
                <a:solidFill>
                  <a:schemeClr val="tx1"/>
                </a:solidFill>
                <a:latin typeface="Montserrat" panose="00000500000000000000" pitchFamily="2" charset="0"/>
              </a:rPr>
              <a:t>Esperienza</a:t>
            </a:r>
          </a:p>
          <a:p>
            <a:pPr marL="285750" lvl="0" indent="-196850">
              <a:buFont typeface="Arial" panose="020B0604020202020204" pitchFamily="34" charset="0"/>
              <a:buChar char="•"/>
            </a:pPr>
            <a:r>
              <a:rPr lang="it-IT" sz="1200">
                <a:solidFill>
                  <a:schemeClr val="tx1"/>
                </a:solidFill>
                <a:latin typeface="Montserrat" panose="00000500000000000000" pitchFamily="2" charset="0"/>
              </a:rPr>
              <a:t>Flessibilità</a:t>
            </a:r>
          </a:p>
          <a:p>
            <a:pPr marL="285750" lvl="0" indent="-196850">
              <a:buFont typeface="Arial" panose="020B0604020202020204" pitchFamily="34" charset="0"/>
              <a:buChar char="•"/>
            </a:pPr>
            <a:r>
              <a:rPr lang="it-IT" sz="1200">
                <a:solidFill>
                  <a:schemeClr val="tx1"/>
                </a:solidFill>
                <a:latin typeface="Montserrat" panose="00000500000000000000" pitchFamily="2" charset="0"/>
              </a:rPr>
              <a:t>Reattività</a:t>
            </a:r>
          </a:p>
          <a:p>
            <a:endParaRPr lang="it-IT">
              <a:solidFill>
                <a:schemeClr val="tx1"/>
              </a:solidFill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58432454-DCF5-09CC-46DE-2971F8D3E47A}"/>
              </a:ext>
            </a:extLst>
          </p:cNvPr>
          <p:cNvSpPr/>
          <p:nvPr/>
        </p:nvSpPr>
        <p:spPr>
          <a:xfrm>
            <a:off x="7294393" y="875534"/>
            <a:ext cx="2601686" cy="1773581"/>
          </a:xfrm>
          <a:prstGeom prst="roundRect">
            <a:avLst/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it-IT" b="1">
                <a:solidFill>
                  <a:srgbClr val="CF2E2E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</a:t>
            </a:r>
            <a:r>
              <a:rPr lang="it-IT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USTOMER </a:t>
            </a:r>
            <a:r>
              <a:rPr lang="it-IT" b="1">
                <a:solidFill>
                  <a:srgbClr val="CF2E2E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R</a:t>
            </a:r>
            <a:r>
              <a:rPr lang="it-IT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ELATIONSHIPS</a:t>
            </a:r>
            <a:endParaRPr lang="it-IT" sz="6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200">
                <a:solidFill>
                  <a:schemeClr val="tx1"/>
                </a:solidFill>
                <a:latin typeface="Montserrat" panose="00000500000000000000" pitchFamily="2" charset="0"/>
              </a:rPr>
              <a:t>Diretta e personale</a:t>
            </a:r>
          </a:p>
          <a:p>
            <a:r>
              <a:rPr lang="it-IT" sz="1200">
                <a:solidFill>
                  <a:schemeClr val="tx1"/>
                </a:solidFill>
                <a:latin typeface="Montserrat" panose="00000500000000000000" pitchFamily="2" charset="0"/>
              </a:rPr>
              <a:t>che mira a stabilire un rapporto di lungo termine</a:t>
            </a:r>
          </a:p>
          <a:p>
            <a:endParaRPr lang="it-IT"/>
          </a:p>
          <a:p>
            <a:endParaRPr lang="it-IT">
              <a:solidFill>
                <a:schemeClr val="tx1"/>
              </a:solidFill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DF63BC9F-F9C3-7301-ED48-9AFE5C315BBB}"/>
              </a:ext>
            </a:extLst>
          </p:cNvPr>
          <p:cNvSpPr/>
          <p:nvPr/>
        </p:nvSpPr>
        <p:spPr>
          <a:xfrm>
            <a:off x="9992221" y="867536"/>
            <a:ext cx="1946786" cy="3649873"/>
          </a:xfrm>
          <a:prstGeom prst="roundRect">
            <a:avLst/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it-IT" b="1">
                <a:solidFill>
                  <a:srgbClr val="CF2E2E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</a:t>
            </a:r>
            <a:r>
              <a:rPr lang="it-IT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USTOMER </a:t>
            </a:r>
            <a:r>
              <a:rPr lang="it-IT" b="1">
                <a:solidFill>
                  <a:srgbClr val="CF2E2E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S</a:t>
            </a:r>
            <a:r>
              <a:rPr lang="it-IT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EGMENTS</a:t>
            </a:r>
            <a:endParaRPr lang="it-IT" sz="6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200">
                <a:solidFill>
                  <a:schemeClr val="tx1"/>
                </a:solidFill>
                <a:latin typeface="Montserrat" panose="00000500000000000000" pitchFamily="2" charset="0"/>
              </a:rPr>
              <a:t>Tutte le aziende che operano nel settore dell’ingegneria industriale e della ricerca e sviluppo, indipendentemente dalla loro struttura e dalle loro dimensioni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EC728B6F-8689-CFA1-01C4-9D4283B5E620}"/>
              </a:ext>
            </a:extLst>
          </p:cNvPr>
          <p:cNvSpPr/>
          <p:nvPr/>
        </p:nvSpPr>
        <p:spPr>
          <a:xfrm>
            <a:off x="7294393" y="2728015"/>
            <a:ext cx="2601686" cy="1773581"/>
          </a:xfrm>
          <a:prstGeom prst="roundRect">
            <a:avLst/>
          </a:prstGeom>
          <a:solidFill>
            <a:schemeClr val="bg1">
              <a:lumMod val="95000"/>
              <a:alpha val="74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it-IT" b="1">
                <a:solidFill>
                  <a:srgbClr val="C00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C</a:t>
            </a:r>
            <a:r>
              <a:rPr lang="it-IT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Montserrat" panose="00000500000000000000" pitchFamily="2" charset="0"/>
              </a:rPr>
              <a:t>HANNELS</a:t>
            </a:r>
            <a:endParaRPr lang="it-IT" sz="600">
              <a:solidFill>
                <a:schemeClr val="tx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Montserrat" panose="00000500000000000000" pitchFamily="2" charset="0"/>
            </a:endParaRPr>
          </a:p>
          <a:p>
            <a:pPr marL="265113" indent="-176213">
              <a:buFont typeface="Arial" panose="020B0604020202020204" pitchFamily="34" charset="0"/>
              <a:buChar char="•"/>
            </a:pPr>
            <a:r>
              <a:rPr lang="it-IT" sz="1200">
                <a:solidFill>
                  <a:schemeClr val="tx1"/>
                </a:solidFill>
                <a:latin typeface="Montserrat" panose="00000500000000000000" pitchFamily="2" charset="0"/>
              </a:rPr>
              <a:t>Account Managers</a:t>
            </a:r>
          </a:p>
          <a:p>
            <a:pPr marL="265113" indent="-176213">
              <a:buFont typeface="Arial" panose="020B0604020202020204" pitchFamily="34" charset="0"/>
              <a:buChar char="•"/>
            </a:pPr>
            <a:r>
              <a:rPr lang="it-IT" sz="1200">
                <a:solidFill>
                  <a:schemeClr val="tx1"/>
                </a:solidFill>
                <a:latin typeface="Montserrat" panose="00000500000000000000" pitchFamily="2" charset="0"/>
              </a:rPr>
              <a:t>Executive Staff</a:t>
            </a:r>
          </a:p>
          <a:p>
            <a:pPr marL="265113" indent="-176213">
              <a:buFont typeface="Arial" panose="020B0604020202020204" pitchFamily="34" charset="0"/>
              <a:buChar char="•"/>
            </a:pPr>
            <a:r>
              <a:rPr lang="it-IT" sz="1200">
                <a:solidFill>
                  <a:schemeClr val="tx1"/>
                </a:solidFill>
                <a:latin typeface="Montserrat" panose="00000500000000000000" pitchFamily="2" charset="0"/>
              </a:rPr>
              <a:t>Social Network</a:t>
            </a:r>
          </a:p>
          <a:p>
            <a:pPr marL="265113" indent="-176213">
              <a:buFont typeface="Arial" panose="020B0604020202020204" pitchFamily="34" charset="0"/>
              <a:buChar char="•"/>
            </a:pPr>
            <a:r>
              <a:rPr lang="it-IT" sz="1200">
                <a:solidFill>
                  <a:schemeClr val="tx1"/>
                </a:solidFill>
                <a:latin typeface="Montserrat" panose="00000500000000000000" pitchFamily="2" charset="0"/>
              </a:rPr>
              <a:t>Conferenze e interviste</a:t>
            </a:r>
          </a:p>
          <a:p>
            <a:pPr marL="265113" indent="-176213">
              <a:buFont typeface="Arial" panose="020B0604020202020204" pitchFamily="34" charset="0"/>
              <a:buChar char="•"/>
            </a:pPr>
            <a:r>
              <a:rPr lang="it-IT" sz="1200">
                <a:solidFill>
                  <a:schemeClr val="tx1"/>
                </a:solidFill>
                <a:latin typeface="Montserrat" panose="00000500000000000000" pitchFamily="2" charset="0"/>
              </a:rPr>
              <a:t>Sito web della società</a:t>
            </a:r>
          </a:p>
          <a:p>
            <a:endParaRPr lang="it-IT">
              <a:solidFill>
                <a:schemeClr val="tx1"/>
              </a:solidFill>
            </a:endParaRP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7AD65E6-93F8-1678-41EB-1131346927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15" y="962980"/>
            <a:ext cx="479790" cy="39966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8A254317-A849-626B-E951-B087F890D8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61974" y="849825"/>
            <a:ext cx="482997" cy="48283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6E23B4A-1095-497A-0D99-FA480ADA973F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2500" y1="37951" x2="14762" y2="41327"/>
                        <a14:foregroundMark x1="36786" y1="19325" x2="36786" y2="19325"/>
                        <a14:foregroundMark x1="52976" y1="23749" x2="52976" y2="23749"/>
                        <a14:foregroundMark x1="87143" y1="40163" x2="87143" y2="40163"/>
                        <a14:foregroundMark x1="17619" y1="64028" x2="17619" y2="640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223" y="2193522"/>
            <a:ext cx="435004" cy="46138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088B87B-10F3-F2F5-EAA9-3D9616D78C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854" y="3729741"/>
            <a:ext cx="520741" cy="558056"/>
          </a:xfrm>
          <a:prstGeom prst="rect">
            <a:avLst/>
          </a:prstGeom>
        </p:spPr>
      </p:pic>
      <p:pic>
        <p:nvPicPr>
          <p:cNvPr id="25" name="Immagine 24">
            <a:hlinkClick r:id="" action="ppaction://noaction"/>
            <a:extLst>
              <a:ext uri="{FF2B5EF4-FFF2-40B4-BE49-F238E27FC236}">
                <a16:creationId xmlns:a16="http://schemas.microsoft.com/office/drawing/2014/main" id="{B6AFA906-2517-38D7-EB4A-4165DBC594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145" y="5408179"/>
            <a:ext cx="457450" cy="426565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0305940-7C56-AB7E-A4A1-0BAB11AEA3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500"/>
                    </a14:imgEffect>
                    <a14:imgEffect>
                      <a14:saturation sat="1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67465" y="4861698"/>
            <a:ext cx="424819" cy="546481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755AA98A-BAE1-F934-FA99-B566EFDC9B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846" y="2743829"/>
            <a:ext cx="500487" cy="506079"/>
          </a:xfrm>
          <a:prstGeom prst="rect">
            <a:avLst/>
          </a:prstGeom>
        </p:spPr>
      </p:pic>
      <p:pic>
        <p:nvPicPr>
          <p:cNvPr id="35" name="Picture 47" descr="Learning Resources">
            <a:hlinkClick r:id="rId18" tooltip="Learning Resources"/>
            <a:extLst>
              <a:ext uri="{FF2B5EF4-FFF2-40B4-BE49-F238E27FC236}">
                <a16:creationId xmlns:a16="http://schemas.microsoft.com/office/drawing/2014/main" id="{5AF5713B-0E6F-DCC2-2A91-6F71356C3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048" y="4008769"/>
            <a:ext cx="485741" cy="4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magine 35" descr="Immagine che contiene nero&#10;&#10;Descrizione generata automaticamente">
            <a:extLst>
              <a:ext uri="{FF2B5EF4-FFF2-40B4-BE49-F238E27FC236}">
                <a16:creationId xmlns:a16="http://schemas.microsoft.com/office/drawing/2014/main" id="{0886F75C-B3A4-7AFF-B016-EC6DB7BA63B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620485" y="945960"/>
            <a:ext cx="290830" cy="291127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256D0B7-090A-1F41-2454-D55B4D282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1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964">
        <p14:doors dir="vert"/>
      </p:transition>
    </mc:Choice>
    <mc:Fallback xmlns="">
      <p:transition spd="slow" advTm="964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>
            <a:extLst>
              <a:ext uri="{FF2B5EF4-FFF2-40B4-BE49-F238E27FC236}">
                <a16:creationId xmlns:a16="http://schemas.microsoft.com/office/drawing/2014/main" id="{A241C3E2-9139-DD74-F702-95919D8DC863}"/>
              </a:ext>
            </a:extLst>
          </p:cNvPr>
          <p:cNvSpPr/>
          <p:nvPr/>
        </p:nvSpPr>
        <p:spPr>
          <a:xfrm>
            <a:off x="-1" y="490330"/>
            <a:ext cx="12198927" cy="186955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 descr="Immagine che contiene esterni, cielo, tramonto, silhouette&#10;&#10;Descrizione generata automaticamente">
            <a:extLst>
              <a:ext uri="{FF2B5EF4-FFF2-40B4-BE49-F238E27FC236}">
                <a16:creationId xmlns:a16="http://schemas.microsoft.com/office/drawing/2014/main" id="{B966D866-A3F9-3F9A-720E-81B9BCC7B0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" t="11644" r="193" b="17618"/>
          <a:stretch/>
        </p:blipFill>
        <p:spPr>
          <a:xfrm>
            <a:off x="-24708" y="930420"/>
            <a:ext cx="12216014" cy="5262592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EE983A9-0DC1-3E9B-BDC6-57B5ECB7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192" y="232700"/>
            <a:ext cx="5426765" cy="697719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V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ALUE </a:t>
            </a:r>
            <a:r>
              <a:rPr lang="it-IT" sz="3600" b="1">
                <a:solidFill>
                  <a:srgbClr val="C00000"/>
                </a:solidFill>
                <a:latin typeface="Montserrat" panose="00000500000000000000" pitchFamily="2" charset="0"/>
                <a:cs typeface="Calibri Light"/>
              </a:rPr>
              <a:t>P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ROPOSITIONS</a:t>
            </a:r>
            <a:endParaRPr lang="it-IT" sz="3600">
              <a:latin typeface="Montserrat" panose="00000500000000000000" pitchFamily="2" charset="0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FD645582-4B5C-EC71-864F-814A6E2E50C3}"/>
              </a:ext>
            </a:extLst>
          </p:cNvPr>
          <p:cNvSpPr txBox="1">
            <a:spLocks/>
          </p:cNvSpPr>
          <p:nvPr/>
        </p:nvSpPr>
        <p:spPr>
          <a:xfrm>
            <a:off x="266044" y="224061"/>
            <a:ext cx="5425466" cy="69771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C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USTOMER </a:t>
            </a:r>
            <a:r>
              <a:rPr lang="it-IT" sz="3600" b="1">
                <a:solidFill>
                  <a:srgbClr val="C00000"/>
                </a:solidFill>
                <a:latin typeface="Montserrat" panose="00000500000000000000" pitchFamily="2" charset="0"/>
                <a:cs typeface="Calibri Light"/>
              </a:rPr>
              <a:t>S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EGMENTS</a:t>
            </a:r>
            <a:endParaRPr lang="it-IT" sz="3600">
              <a:latin typeface="Montserrat" panose="00000500000000000000" pitchFamily="2" charset="0"/>
            </a:endParaRP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1B068F6F-5476-630D-EEBC-879C1DCDCF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315694" y="6442612"/>
            <a:ext cx="375815" cy="359259"/>
          </a:xfrm>
          <a:prstGeom prst="rect">
            <a:avLst/>
          </a:prstGeom>
          <a:ln>
            <a:noFill/>
          </a:ln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94BCDC82-886A-679A-106E-6F928380731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8834" y="6442612"/>
            <a:ext cx="375815" cy="359259"/>
          </a:xfrm>
          <a:prstGeom prst="rect">
            <a:avLst/>
          </a:prstGeom>
          <a:ln>
            <a:noFill/>
          </a:ln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22EDDC26-D034-20F5-5C35-455A115E45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461974" y="6436555"/>
            <a:ext cx="375815" cy="359259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67F9B9-BFDB-5CA7-D6BD-90A2CE86EA3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7035115" y="6445018"/>
            <a:ext cx="376486" cy="359259"/>
          </a:xfrm>
          <a:prstGeom prst="rect">
            <a:avLst/>
          </a:prstGeom>
          <a:ln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1E33156-0E3D-AB67-2DB0-C7702288DDC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5815" cy="359259"/>
          </a:xfrm>
          <a:prstGeom prst="rect">
            <a:avLst/>
          </a:prstGeom>
          <a:ln>
            <a:noFill/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BC2611-50E9-320D-29E0-9425F2EB9086}"/>
              </a:ext>
            </a:extLst>
          </p:cNvPr>
          <p:cNvSpPr txBox="1">
            <a:spLocks/>
          </p:cNvSpPr>
          <p:nvPr/>
        </p:nvSpPr>
        <p:spPr>
          <a:xfrm>
            <a:off x="1903640" y="1751749"/>
            <a:ext cx="2880000" cy="2880000"/>
          </a:xfrm>
          <a:prstGeom prst="ellipse">
            <a:avLst/>
          </a:prstGeom>
          <a:solidFill>
            <a:srgbClr val="347AAC">
              <a:alpha val="20000"/>
            </a:srgb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  <a:latin typeface="Montserrat" panose="00000500000000000000" pitchFamily="2" charset="0"/>
              </a:rPr>
              <a:t>Tutte le </a:t>
            </a:r>
            <a:r>
              <a:rPr lang="it-IT" sz="1400" b="1">
                <a:solidFill>
                  <a:schemeClr val="bg1"/>
                </a:solidFill>
                <a:latin typeface="Montserrat" panose="00000500000000000000" pitchFamily="2" charset="0"/>
              </a:rPr>
              <a:t>aziende</a:t>
            </a:r>
            <a:r>
              <a:rPr lang="it-IT" sz="1400">
                <a:solidFill>
                  <a:schemeClr val="bg1"/>
                </a:solidFill>
                <a:latin typeface="Montserrat" panose="00000500000000000000" pitchFamily="2" charset="0"/>
              </a:rPr>
              <a:t> che operano nel settore dell’</a:t>
            </a:r>
            <a:r>
              <a:rPr lang="it-IT" sz="1400" b="1">
                <a:solidFill>
                  <a:schemeClr val="bg1"/>
                </a:solidFill>
                <a:latin typeface="Montserrat" panose="00000500000000000000" pitchFamily="2" charset="0"/>
              </a:rPr>
              <a:t>ingegneria industriale </a:t>
            </a:r>
            <a:r>
              <a:rPr lang="it-IT" sz="1400">
                <a:solidFill>
                  <a:schemeClr val="bg1"/>
                </a:solidFill>
                <a:latin typeface="Montserrat" panose="00000500000000000000" pitchFamily="2" charset="0"/>
              </a:rPr>
              <a:t>e della </a:t>
            </a:r>
            <a:r>
              <a:rPr lang="it-IT" sz="1400" b="1">
                <a:solidFill>
                  <a:schemeClr val="bg1"/>
                </a:solidFill>
                <a:latin typeface="Montserrat" panose="00000500000000000000" pitchFamily="2" charset="0"/>
              </a:rPr>
              <a:t>ricerca e sviluppo</a:t>
            </a:r>
            <a:r>
              <a:rPr lang="it-IT" sz="1400">
                <a:solidFill>
                  <a:schemeClr val="bg1"/>
                </a:solidFill>
                <a:latin typeface="Montserrat" panose="00000500000000000000" pitchFamily="2" charset="0"/>
              </a:rPr>
              <a:t>, indipendentemente dalla loro struttura e dalle loro dimensioni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96554D7F-C684-162D-4B05-16E92BAEBAC1}"/>
              </a:ext>
            </a:extLst>
          </p:cNvPr>
          <p:cNvSpPr/>
          <p:nvPr/>
        </p:nvSpPr>
        <p:spPr>
          <a:xfrm>
            <a:off x="-715622" y="946883"/>
            <a:ext cx="6245054" cy="5065703"/>
          </a:xfrm>
          <a:prstGeom prst="rect">
            <a:avLst/>
          </a:prstGeom>
          <a:noFill/>
        </p:spPr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A771E41C-6D38-D5DA-AEFD-626E843D0712}"/>
              </a:ext>
            </a:extLst>
          </p:cNvPr>
          <p:cNvSpPr/>
          <p:nvPr/>
        </p:nvSpPr>
        <p:spPr>
          <a:xfrm>
            <a:off x="7110815" y="1019846"/>
            <a:ext cx="4152960" cy="1033790"/>
          </a:xfrm>
          <a:custGeom>
            <a:avLst/>
            <a:gdLst>
              <a:gd name="connsiteX0" fmla="*/ 0 w 4152960"/>
              <a:gd name="connsiteY0" fmla="*/ 172298 h 1033788"/>
              <a:gd name="connsiteX1" fmla="*/ 172298 w 4152960"/>
              <a:gd name="connsiteY1" fmla="*/ 0 h 1033788"/>
              <a:gd name="connsiteX2" fmla="*/ 3980662 w 4152960"/>
              <a:gd name="connsiteY2" fmla="*/ 0 h 1033788"/>
              <a:gd name="connsiteX3" fmla="*/ 4152960 w 4152960"/>
              <a:gd name="connsiteY3" fmla="*/ 172298 h 1033788"/>
              <a:gd name="connsiteX4" fmla="*/ 4152960 w 4152960"/>
              <a:gd name="connsiteY4" fmla="*/ 861490 h 1033788"/>
              <a:gd name="connsiteX5" fmla="*/ 3980662 w 4152960"/>
              <a:gd name="connsiteY5" fmla="*/ 1033788 h 1033788"/>
              <a:gd name="connsiteX6" fmla="*/ 172298 w 4152960"/>
              <a:gd name="connsiteY6" fmla="*/ 1033788 h 1033788"/>
              <a:gd name="connsiteX7" fmla="*/ 0 w 4152960"/>
              <a:gd name="connsiteY7" fmla="*/ 861490 h 1033788"/>
              <a:gd name="connsiteX8" fmla="*/ 0 w 4152960"/>
              <a:gd name="connsiteY8" fmla="*/ 172298 h 103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60" h="1033788">
                <a:moveTo>
                  <a:pt x="4152960" y="861489"/>
                </a:moveTo>
                <a:cubicBezTo>
                  <a:pt x="4152960" y="956647"/>
                  <a:pt x="4075820" y="1033787"/>
                  <a:pt x="3980662" y="1033787"/>
                </a:cubicBezTo>
                <a:lnTo>
                  <a:pt x="172298" y="1033787"/>
                </a:lnTo>
                <a:cubicBezTo>
                  <a:pt x="77140" y="1033787"/>
                  <a:pt x="0" y="956647"/>
                  <a:pt x="0" y="861489"/>
                </a:cubicBezTo>
                <a:lnTo>
                  <a:pt x="0" y="172299"/>
                </a:lnTo>
                <a:cubicBezTo>
                  <a:pt x="0" y="77141"/>
                  <a:pt x="77140" y="1"/>
                  <a:pt x="172298" y="1"/>
                </a:cubicBezTo>
                <a:lnTo>
                  <a:pt x="3980662" y="1"/>
                </a:lnTo>
                <a:cubicBezTo>
                  <a:pt x="4075820" y="1"/>
                  <a:pt x="4152960" y="77141"/>
                  <a:pt x="4152960" y="172299"/>
                </a:cubicBezTo>
                <a:lnTo>
                  <a:pt x="4152960" y="861489"/>
                </a:lnTo>
                <a:close/>
              </a:path>
            </a:pathLst>
          </a:custGeom>
          <a:solidFill>
            <a:srgbClr val="347AAC">
              <a:alpha val="20000"/>
            </a:srgb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06336" tIns="99995" rIns="142920" bIns="99995" numCol="1" spcCol="1270" anchor="ctr" anchorCtr="0">
            <a:noAutofit/>
          </a:bodyPr>
          <a:lstStyle/>
          <a:p>
            <a:pPr marL="0" lvl="0" indent="0" algn="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300" b="1" i="0" kern="1200">
                <a:solidFill>
                  <a:schemeClr val="bg1"/>
                </a:solidFill>
                <a:latin typeface="Montserrat" panose="00000500000000000000" pitchFamily="2" charset="0"/>
              </a:rPr>
              <a:t>E</a:t>
            </a:r>
            <a:r>
              <a:rPr lang="it-IT" sz="1300" b="0" i="0" kern="1200">
                <a:solidFill>
                  <a:schemeClr val="bg1"/>
                </a:solidFill>
                <a:latin typeface="Montserrat" panose="00000500000000000000" pitchFamily="2" charset="0"/>
              </a:rPr>
              <a:t>sperienza del management nel settore          della consulenza ingegneristica in ambito  internazionale, al servizio dei propri Clienti.</a:t>
            </a:r>
            <a:endParaRPr lang="it-IT" sz="1300" kern="1200">
              <a:solidFill>
                <a:schemeClr val="bg1"/>
              </a:solidFill>
            </a:endParaRPr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3CD46C61-5B9A-F323-9586-ACA78F7359EA}"/>
              </a:ext>
            </a:extLst>
          </p:cNvPr>
          <p:cNvSpPr/>
          <p:nvPr/>
        </p:nvSpPr>
        <p:spPr>
          <a:xfrm>
            <a:off x="7110815" y="2362228"/>
            <a:ext cx="4152960" cy="1033789"/>
          </a:xfrm>
          <a:custGeom>
            <a:avLst/>
            <a:gdLst>
              <a:gd name="connsiteX0" fmla="*/ 0 w 4152960"/>
              <a:gd name="connsiteY0" fmla="*/ 172298 h 1033788"/>
              <a:gd name="connsiteX1" fmla="*/ 172298 w 4152960"/>
              <a:gd name="connsiteY1" fmla="*/ 0 h 1033788"/>
              <a:gd name="connsiteX2" fmla="*/ 3980662 w 4152960"/>
              <a:gd name="connsiteY2" fmla="*/ 0 h 1033788"/>
              <a:gd name="connsiteX3" fmla="*/ 4152960 w 4152960"/>
              <a:gd name="connsiteY3" fmla="*/ 172298 h 1033788"/>
              <a:gd name="connsiteX4" fmla="*/ 4152960 w 4152960"/>
              <a:gd name="connsiteY4" fmla="*/ 861490 h 1033788"/>
              <a:gd name="connsiteX5" fmla="*/ 3980662 w 4152960"/>
              <a:gd name="connsiteY5" fmla="*/ 1033788 h 1033788"/>
              <a:gd name="connsiteX6" fmla="*/ 172298 w 4152960"/>
              <a:gd name="connsiteY6" fmla="*/ 1033788 h 1033788"/>
              <a:gd name="connsiteX7" fmla="*/ 0 w 4152960"/>
              <a:gd name="connsiteY7" fmla="*/ 861490 h 1033788"/>
              <a:gd name="connsiteX8" fmla="*/ 0 w 4152960"/>
              <a:gd name="connsiteY8" fmla="*/ 172298 h 103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60" h="1033788">
                <a:moveTo>
                  <a:pt x="4152960" y="861489"/>
                </a:moveTo>
                <a:cubicBezTo>
                  <a:pt x="4152960" y="956647"/>
                  <a:pt x="4075820" y="1033787"/>
                  <a:pt x="3980662" y="1033787"/>
                </a:cubicBezTo>
                <a:lnTo>
                  <a:pt x="172298" y="1033787"/>
                </a:lnTo>
                <a:cubicBezTo>
                  <a:pt x="77140" y="1033787"/>
                  <a:pt x="0" y="956647"/>
                  <a:pt x="0" y="861489"/>
                </a:cubicBezTo>
                <a:lnTo>
                  <a:pt x="0" y="172299"/>
                </a:lnTo>
                <a:cubicBezTo>
                  <a:pt x="0" y="77141"/>
                  <a:pt x="77140" y="1"/>
                  <a:pt x="172298" y="1"/>
                </a:cubicBezTo>
                <a:lnTo>
                  <a:pt x="3980662" y="1"/>
                </a:lnTo>
                <a:cubicBezTo>
                  <a:pt x="4075820" y="1"/>
                  <a:pt x="4152960" y="77141"/>
                  <a:pt x="4152960" y="172299"/>
                </a:cubicBezTo>
                <a:lnTo>
                  <a:pt x="4152960" y="861489"/>
                </a:lnTo>
                <a:close/>
              </a:path>
            </a:pathLst>
          </a:custGeom>
          <a:solidFill>
            <a:srgbClr val="347AAC">
              <a:alpha val="20000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06336" tIns="99995" rIns="142920" bIns="99994" numCol="1" spcCol="1270" anchor="ctr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buNone/>
            </a:pPr>
            <a:r>
              <a:rPr lang="it-IT" sz="1300" b="1" i="0" kern="1200">
                <a:latin typeface="Montserrat" panose="00000500000000000000" pitchFamily="2" charset="0"/>
              </a:rPr>
              <a:t>F</a:t>
            </a:r>
            <a:r>
              <a:rPr lang="it-IT" sz="1300" b="0" i="0" kern="1200">
                <a:latin typeface="Montserrat" panose="00000500000000000000" pitchFamily="2" charset="0"/>
              </a:rPr>
              <a:t>lessibili e adattabili soluzioni, in           linea ai diversi contesti ed ai diversi  settori industriali in cui operano i </a:t>
            </a:r>
          </a:p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300" b="0" i="0" kern="1200">
                <a:latin typeface="Montserrat" panose="00000500000000000000" pitchFamily="2" charset="0"/>
              </a:rPr>
              <a:t>Clienti.</a:t>
            </a:r>
            <a:endParaRPr lang="it-IT" sz="1300" kern="1200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07CAAF2C-22B3-D783-1691-56AF83687A23}"/>
              </a:ext>
            </a:extLst>
          </p:cNvPr>
          <p:cNvSpPr/>
          <p:nvPr/>
        </p:nvSpPr>
        <p:spPr>
          <a:xfrm>
            <a:off x="7110815" y="3704610"/>
            <a:ext cx="4152960" cy="1033789"/>
          </a:xfrm>
          <a:custGeom>
            <a:avLst/>
            <a:gdLst>
              <a:gd name="connsiteX0" fmla="*/ 0 w 4152960"/>
              <a:gd name="connsiteY0" fmla="*/ 172298 h 1033788"/>
              <a:gd name="connsiteX1" fmla="*/ 172298 w 4152960"/>
              <a:gd name="connsiteY1" fmla="*/ 0 h 1033788"/>
              <a:gd name="connsiteX2" fmla="*/ 3980662 w 4152960"/>
              <a:gd name="connsiteY2" fmla="*/ 0 h 1033788"/>
              <a:gd name="connsiteX3" fmla="*/ 4152960 w 4152960"/>
              <a:gd name="connsiteY3" fmla="*/ 172298 h 1033788"/>
              <a:gd name="connsiteX4" fmla="*/ 4152960 w 4152960"/>
              <a:gd name="connsiteY4" fmla="*/ 861490 h 1033788"/>
              <a:gd name="connsiteX5" fmla="*/ 3980662 w 4152960"/>
              <a:gd name="connsiteY5" fmla="*/ 1033788 h 1033788"/>
              <a:gd name="connsiteX6" fmla="*/ 172298 w 4152960"/>
              <a:gd name="connsiteY6" fmla="*/ 1033788 h 1033788"/>
              <a:gd name="connsiteX7" fmla="*/ 0 w 4152960"/>
              <a:gd name="connsiteY7" fmla="*/ 861490 h 1033788"/>
              <a:gd name="connsiteX8" fmla="*/ 0 w 4152960"/>
              <a:gd name="connsiteY8" fmla="*/ 172298 h 103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60" h="1033788">
                <a:moveTo>
                  <a:pt x="4152960" y="861489"/>
                </a:moveTo>
                <a:cubicBezTo>
                  <a:pt x="4152960" y="956647"/>
                  <a:pt x="4075820" y="1033787"/>
                  <a:pt x="3980662" y="1033787"/>
                </a:cubicBezTo>
                <a:lnTo>
                  <a:pt x="172298" y="1033787"/>
                </a:lnTo>
                <a:cubicBezTo>
                  <a:pt x="77140" y="1033787"/>
                  <a:pt x="0" y="956647"/>
                  <a:pt x="0" y="861489"/>
                </a:cubicBezTo>
                <a:lnTo>
                  <a:pt x="0" y="172299"/>
                </a:lnTo>
                <a:cubicBezTo>
                  <a:pt x="0" y="77141"/>
                  <a:pt x="77140" y="1"/>
                  <a:pt x="172298" y="1"/>
                </a:cubicBezTo>
                <a:lnTo>
                  <a:pt x="3980662" y="1"/>
                </a:lnTo>
                <a:cubicBezTo>
                  <a:pt x="4075820" y="1"/>
                  <a:pt x="4152960" y="77141"/>
                  <a:pt x="4152960" y="172299"/>
                </a:cubicBezTo>
                <a:lnTo>
                  <a:pt x="4152960" y="861489"/>
                </a:lnTo>
                <a:close/>
              </a:path>
            </a:pathLst>
          </a:custGeom>
          <a:solidFill>
            <a:srgbClr val="347AAC">
              <a:alpha val="20000"/>
            </a:srgb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06336" tIns="99995" rIns="142920" bIns="99994" numCol="1" spcCol="1270" anchor="ctr" anchorCtr="0">
            <a:noAutofit/>
          </a:bodyPr>
          <a:lstStyle/>
          <a:p>
            <a:pPr marL="0" lvl="0" indent="0" algn="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300" b="1" i="0" kern="1200">
                <a:latin typeface="Montserrat" panose="00000500000000000000" pitchFamily="2" charset="0"/>
              </a:rPr>
              <a:t>R</a:t>
            </a:r>
            <a:r>
              <a:rPr lang="it-IT" sz="1300" b="0" i="0" kern="1200">
                <a:latin typeface="Montserrat" panose="00000500000000000000" pitchFamily="2" charset="0"/>
              </a:rPr>
              <a:t>eattività, grazie alla struttura organizzativa snella ed alla conoscenza specifica dei settori industriali in cui operano.</a:t>
            </a:r>
            <a:endParaRPr lang="it-IT" sz="1300" kern="120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A6746C1-81A2-6F45-AEF4-26852DA22C4D}"/>
              </a:ext>
            </a:extLst>
          </p:cNvPr>
          <p:cNvSpPr/>
          <p:nvPr/>
        </p:nvSpPr>
        <p:spPr>
          <a:xfrm>
            <a:off x="7110815" y="5046991"/>
            <a:ext cx="4152961" cy="1033789"/>
          </a:xfrm>
          <a:custGeom>
            <a:avLst/>
            <a:gdLst>
              <a:gd name="connsiteX0" fmla="*/ 0 w 4152960"/>
              <a:gd name="connsiteY0" fmla="*/ 172298 h 1033788"/>
              <a:gd name="connsiteX1" fmla="*/ 172298 w 4152960"/>
              <a:gd name="connsiteY1" fmla="*/ 0 h 1033788"/>
              <a:gd name="connsiteX2" fmla="*/ 3980662 w 4152960"/>
              <a:gd name="connsiteY2" fmla="*/ 0 h 1033788"/>
              <a:gd name="connsiteX3" fmla="*/ 4152960 w 4152960"/>
              <a:gd name="connsiteY3" fmla="*/ 172298 h 1033788"/>
              <a:gd name="connsiteX4" fmla="*/ 4152960 w 4152960"/>
              <a:gd name="connsiteY4" fmla="*/ 861490 h 1033788"/>
              <a:gd name="connsiteX5" fmla="*/ 3980662 w 4152960"/>
              <a:gd name="connsiteY5" fmla="*/ 1033788 h 1033788"/>
              <a:gd name="connsiteX6" fmla="*/ 172298 w 4152960"/>
              <a:gd name="connsiteY6" fmla="*/ 1033788 h 1033788"/>
              <a:gd name="connsiteX7" fmla="*/ 0 w 4152960"/>
              <a:gd name="connsiteY7" fmla="*/ 861490 h 1033788"/>
              <a:gd name="connsiteX8" fmla="*/ 0 w 4152960"/>
              <a:gd name="connsiteY8" fmla="*/ 172298 h 1033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2960" h="1033788">
                <a:moveTo>
                  <a:pt x="4152960" y="861489"/>
                </a:moveTo>
                <a:cubicBezTo>
                  <a:pt x="4152960" y="956647"/>
                  <a:pt x="4075820" y="1033787"/>
                  <a:pt x="3980662" y="1033787"/>
                </a:cubicBezTo>
                <a:lnTo>
                  <a:pt x="172298" y="1033787"/>
                </a:lnTo>
                <a:cubicBezTo>
                  <a:pt x="77140" y="1033787"/>
                  <a:pt x="0" y="956647"/>
                  <a:pt x="0" y="861489"/>
                </a:cubicBezTo>
                <a:lnTo>
                  <a:pt x="0" y="172299"/>
                </a:lnTo>
                <a:cubicBezTo>
                  <a:pt x="0" y="77141"/>
                  <a:pt x="77140" y="1"/>
                  <a:pt x="172298" y="1"/>
                </a:cubicBezTo>
                <a:lnTo>
                  <a:pt x="3980662" y="1"/>
                </a:lnTo>
                <a:cubicBezTo>
                  <a:pt x="4075820" y="1"/>
                  <a:pt x="4152960" y="77141"/>
                  <a:pt x="4152960" y="172299"/>
                </a:cubicBezTo>
                <a:lnTo>
                  <a:pt x="4152960" y="861489"/>
                </a:lnTo>
                <a:close/>
              </a:path>
            </a:pathLst>
          </a:custGeom>
          <a:solidFill>
            <a:srgbClr val="347AAC">
              <a:alpha val="20000"/>
            </a:srgb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06336" tIns="99995" rIns="142921" bIns="99994" numCol="1" spcCol="1270" anchor="ctr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1300" b="1" i="0" kern="1200">
                <a:latin typeface="Montserrat" panose="00000500000000000000" pitchFamily="2" charset="0"/>
              </a:rPr>
              <a:t>P</a:t>
            </a:r>
            <a:r>
              <a:rPr lang="it-IT" sz="1300" b="0" i="0" kern="1200">
                <a:latin typeface="Montserrat" panose="00000500000000000000" pitchFamily="2" charset="0"/>
              </a:rPr>
              <a:t>rossimità e vicinanza ai propri Clienti e collaboratori, garantendo tutto il   supporto necessario e una gestione semplice ed efficace delle attività</a:t>
            </a:r>
            <a:r>
              <a:rPr lang="it-IT" sz="1300" b="0" i="0" kern="1200"/>
              <a:t>.</a:t>
            </a:r>
            <a:endParaRPr lang="it-IT" sz="1300" kern="120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F7D9FAEF-A105-7254-10A1-3B147712EE07}"/>
              </a:ext>
            </a:extLst>
          </p:cNvPr>
          <p:cNvSpPr/>
          <p:nvPr/>
        </p:nvSpPr>
        <p:spPr>
          <a:xfrm>
            <a:off x="8613930" y="1017463"/>
            <a:ext cx="1033788" cy="1033788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889" t="-15090" r="-50889" b="-15090"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B5347F4C-0B2B-D829-A209-40FD73F6F9C2}"/>
              </a:ext>
            </a:extLst>
          </p:cNvPr>
          <p:cNvSpPr/>
          <p:nvPr/>
        </p:nvSpPr>
        <p:spPr>
          <a:xfrm>
            <a:off x="8613930" y="2373086"/>
            <a:ext cx="1033788" cy="1033788"/>
          </a:xfrm>
          <a:prstGeom prst="ellipse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8000" r="-18000"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955ABD31-AE9E-5B80-A926-EAA2AEFB348D}"/>
              </a:ext>
            </a:extLst>
          </p:cNvPr>
          <p:cNvSpPr/>
          <p:nvPr/>
        </p:nvSpPr>
        <p:spPr>
          <a:xfrm>
            <a:off x="8613930" y="3711232"/>
            <a:ext cx="1033788" cy="1033788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953" t="-3699" r="-32989" b="-3699"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63CADEB-F493-6ED6-9551-222865FD0145}"/>
              </a:ext>
            </a:extLst>
          </p:cNvPr>
          <p:cNvSpPr/>
          <p:nvPr/>
        </p:nvSpPr>
        <p:spPr>
          <a:xfrm>
            <a:off x="8613930" y="5049378"/>
            <a:ext cx="1033788" cy="1033788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509" t="-3254" r="-11491" b="3254"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2" name="linea tratteggiata">
            <a:extLst>
              <a:ext uri="{FF2B5EF4-FFF2-40B4-BE49-F238E27FC236}">
                <a16:creationId xmlns:a16="http://schemas.microsoft.com/office/drawing/2014/main" id="{85C51732-61B0-0369-31DC-F67A74683AAE}"/>
              </a:ext>
            </a:extLst>
          </p:cNvPr>
          <p:cNvGrpSpPr/>
          <p:nvPr/>
        </p:nvGrpSpPr>
        <p:grpSpPr>
          <a:xfrm>
            <a:off x="5992210" y="1062856"/>
            <a:ext cx="207577" cy="5015323"/>
            <a:chOff x="5993710" y="849062"/>
            <a:chExt cx="207577" cy="5015323"/>
          </a:xfrm>
        </p:grpSpPr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587F32D0-2F6D-83D0-F2C3-A054D32FB1A2}"/>
                </a:ext>
              </a:extLst>
            </p:cNvPr>
            <p:cNvSpPr/>
            <p:nvPr/>
          </p:nvSpPr>
          <p:spPr>
            <a:xfrm rot="5400000">
              <a:off x="5916851" y="926772"/>
              <a:ext cx="360000" cy="204580"/>
            </a:xfrm>
            <a:prstGeom prst="rect">
              <a:avLst/>
            </a:prstGeom>
            <a:solidFill>
              <a:srgbClr val="347AAC"/>
            </a:solidFill>
            <a:ln>
              <a:solidFill>
                <a:srgbClr val="347A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BA1F7D56-DE89-0425-8E79-1F5A1C401F18}"/>
                </a:ext>
              </a:extLst>
            </p:cNvPr>
            <p:cNvSpPr/>
            <p:nvPr/>
          </p:nvSpPr>
          <p:spPr>
            <a:xfrm rot="5400000">
              <a:off x="5916000" y="1444973"/>
              <a:ext cx="360000" cy="204580"/>
            </a:xfrm>
            <a:prstGeom prst="rect">
              <a:avLst/>
            </a:prstGeom>
            <a:solidFill>
              <a:srgbClr val="347AAC"/>
            </a:solidFill>
            <a:ln>
              <a:solidFill>
                <a:srgbClr val="347A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292AF44C-79E6-28AF-09F3-9A3AF9BD27B3}"/>
                </a:ext>
              </a:extLst>
            </p:cNvPr>
            <p:cNvSpPr/>
            <p:nvPr/>
          </p:nvSpPr>
          <p:spPr>
            <a:xfrm rot="5400000">
              <a:off x="5916000" y="1963174"/>
              <a:ext cx="360000" cy="204580"/>
            </a:xfrm>
            <a:prstGeom prst="rect">
              <a:avLst/>
            </a:prstGeom>
            <a:solidFill>
              <a:srgbClr val="347AAC"/>
            </a:solidFill>
            <a:ln>
              <a:solidFill>
                <a:srgbClr val="347A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6F05C72F-C559-EBB3-2C73-964361759803}"/>
                </a:ext>
              </a:extLst>
            </p:cNvPr>
            <p:cNvSpPr/>
            <p:nvPr/>
          </p:nvSpPr>
          <p:spPr>
            <a:xfrm rot="5400000">
              <a:off x="5916000" y="2481375"/>
              <a:ext cx="360000" cy="204580"/>
            </a:xfrm>
            <a:prstGeom prst="rect">
              <a:avLst/>
            </a:prstGeom>
            <a:solidFill>
              <a:srgbClr val="347AAC"/>
            </a:solidFill>
            <a:ln>
              <a:solidFill>
                <a:srgbClr val="347A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BF3A082E-AA29-4AD9-8467-9B1392F9BDCD}"/>
                </a:ext>
              </a:extLst>
            </p:cNvPr>
            <p:cNvSpPr/>
            <p:nvPr/>
          </p:nvSpPr>
          <p:spPr>
            <a:xfrm rot="5400000">
              <a:off x="5916000" y="2999576"/>
              <a:ext cx="360000" cy="204580"/>
            </a:xfrm>
            <a:prstGeom prst="rect">
              <a:avLst/>
            </a:prstGeom>
            <a:solidFill>
              <a:srgbClr val="347AAC"/>
            </a:solidFill>
            <a:ln>
              <a:solidFill>
                <a:srgbClr val="347A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C856CA06-6194-D5F1-F35E-8A3CAD3E2128}"/>
                </a:ext>
              </a:extLst>
            </p:cNvPr>
            <p:cNvSpPr/>
            <p:nvPr/>
          </p:nvSpPr>
          <p:spPr>
            <a:xfrm rot="5400000">
              <a:off x="5916000" y="3520773"/>
              <a:ext cx="360000" cy="204580"/>
            </a:xfrm>
            <a:prstGeom prst="rect">
              <a:avLst/>
            </a:prstGeom>
            <a:solidFill>
              <a:srgbClr val="347AAC"/>
            </a:solidFill>
            <a:ln>
              <a:solidFill>
                <a:srgbClr val="347A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C9FB52D0-B8CD-3646-5364-3D33AB0F527C}"/>
                </a:ext>
              </a:extLst>
            </p:cNvPr>
            <p:cNvSpPr/>
            <p:nvPr/>
          </p:nvSpPr>
          <p:spPr>
            <a:xfrm rot="5400000">
              <a:off x="5916619" y="4031078"/>
              <a:ext cx="360000" cy="204580"/>
            </a:xfrm>
            <a:prstGeom prst="rect">
              <a:avLst/>
            </a:prstGeom>
            <a:solidFill>
              <a:srgbClr val="347AAC"/>
            </a:solidFill>
            <a:ln>
              <a:solidFill>
                <a:srgbClr val="347A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E07D5956-A9D6-949D-91E5-B810067D8563}"/>
                </a:ext>
              </a:extLst>
            </p:cNvPr>
            <p:cNvSpPr/>
            <p:nvPr/>
          </p:nvSpPr>
          <p:spPr>
            <a:xfrm rot="5400000">
              <a:off x="5916000" y="4553663"/>
              <a:ext cx="360000" cy="204580"/>
            </a:xfrm>
            <a:prstGeom prst="rect">
              <a:avLst/>
            </a:prstGeom>
            <a:solidFill>
              <a:srgbClr val="347AAC"/>
            </a:solidFill>
            <a:ln>
              <a:solidFill>
                <a:srgbClr val="347A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24179F93-72E7-2B48-A655-5478F3904BD8}"/>
                </a:ext>
              </a:extLst>
            </p:cNvPr>
            <p:cNvSpPr/>
            <p:nvPr/>
          </p:nvSpPr>
          <p:spPr>
            <a:xfrm rot="5400000">
              <a:off x="5918997" y="5064536"/>
              <a:ext cx="360000" cy="204580"/>
            </a:xfrm>
            <a:prstGeom prst="rect">
              <a:avLst/>
            </a:prstGeom>
            <a:solidFill>
              <a:srgbClr val="347AAC"/>
            </a:solidFill>
            <a:ln>
              <a:solidFill>
                <a:srgbClr val="347A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CB067DEE-4039-0088-B723-9132194751E4}"/>
                </a:ext>
              </a:extLst>
            </p:cNvPr>
            <p:cNvSpPr/>
            <p:nvPr/>
          </p:nvSpPr>
          <p:spPr>
            <a:xfrm rot="5400000">
              <a:off x="5918997" y="5582095"/>
              <a:ext cx="360000" cy="204580"/>
            </a:xfrm>
            <a:prstGeom prst="rect">
              <a:avLst/>
            </a:prstGeom>
            <a:solidFill>
              <a:srgbClr val="347AAC"/>
            </a:solidFill>
            <a:ln>
              <a:solidFill>
                <a:srgbClr val="347A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icona lente">
            <a:extLst>
              <a:ext uri="{FF2B5EF4-FFF2-40B4-BE49-F238E27FC236}">
                <a16:creationId xmlns:a16="http://schemas.microsoft.com/office/drawing/2014/main" id="{E820E760-7FE9-8191-6C18-520094876983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81339"/>
            <a:ext cx="5262589" cy="5262589"/>
          </a:xfrm>
          <a:prstGeom prst="rect">
            <a:avLst/>
          </a:prstGeom>
        </p:spPr>
      </p:pic>
      <p:pic>
        <p:nvPicPr>
          <p:cNvPr id="53" name="icona industria">
            <a:extLst>
              <a:ext uri="{FF2B5EF4-FFF2-40B4-BE49-F238E27FC236}">
                <a16:creationId xmlns:a16="http://schemas.microsoft.com/office/drawing/2014/main" id="{427A2992-C3A0-4F5A-0D9F-C85E7D5D90CC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476" y="2154773"/>
            <a:ext cx="2010673" cy="2010673"/>
          </a:xfrm>
          <a:prstGeom prst="rect">
            <a:avLst/>
          </a:prstGeom>
        </p:spPr>
      </p:pic>
      <p:sp>
        <p:nvSpPr>
          <p:cNvPr id="7" name="Rectangle 25">
            <a:extLst>
              <a:ext uri="{FF2B5EF4-FFF2-40B4-BE49-F238E27FC236}">
                <a16:creationId xmlns:a16="http://schemas.microsoft.com/office/drawing/2014/main" id="{D09CFDE2-940C-8659-4FBA-92786095C11C}"/>
              </a:ext>
            </a:extLst>
          </p:cNvPr>
          <p:cNvSpPr/>
          <p:nvPr/>
        </p:nvSpPr>
        <p:spPr>
          <a:xfrm>
            <a:off x="0" y="6195258"/>
            <a:ext cx="12192000" cy="172412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60CC31EC-D545-800D-184C-5897622706DD}"/>
              </a:ext>
            </a:extLst>
          </p:cNvPr>
          <p:cNvSpPr/>
          <p:nvPr/>
        </p:nvSpPr>
        <p:spPr>
          <a:xfrm>
            <a:off x="0" y="6375132"/>
            <a:ext cx="1717040" cy="406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AB41BC58-B333-5D7E-A26C-0788EC86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758">
        <p14:flythrough/>
      </p:transition>
    </mc:Choice>
    <mc:Fallback xmlns="">
      <p:transition spd="slow" advTm="7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-0.1655 0.0013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81" y="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16367 -0.0023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-11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1655 -0.0002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81" y="-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07407E-6 L 0.17109 0.0018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5" grpId="0" animBg="1"/>
      <p:bldP spid="27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>
            <a:extLst>
              <a:ext uri="{FF2B5EF4-FFF2-40B4-BE49-F238E27FC236}">
                <a16:creationId xmlns:a16="http://schemas.microsoft.com/office/drawing/2014/main" id="{A241C3E2-9139-DD74-F702-95919D8DC863}"/>
              </a:ext>
            </a:extLst>
          </p:cNvPr>
          <p:cNvSpPr/>
          <p:nvPr/>
        </p:nvSpPr>
        <p:spPr>
          <a:xfrm>
            <a:off x="0" y="492725"/>
            <a:ext cx="12192000" cy="170017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EE983A9-0DC1-3E9B-BDC6-57B5ECB7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95" y="358877"/>
            <a:ext cx="5699759" cy="582910"/>
          </a:xfrm>
          <a:solidFill>
            <a:schemeClr val="bg1"/>
          </a:solidFill>
        </p:spPr>
        <p:txBody>
          <a:bodyPr anchor="t">
            <a:noAutofit/>
          </a:bodyPr>
          <a:lstStyle/>
          <a:p>
            <a:pPr algn="ctr"/>
            <a:r>
              <a:rPr lang="it-IT" sz="28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C</a:t>
            </a:r>
            <a:r>
              <a:rPr lang="it-IT" sz="2800">
                <a:latin typeface="Montserrat" panose="00000500000000000000" pitchFamily="2" charset="0"/>
                <a:cs typeface="Calibri Light"/>
              </a:rPr>
              <a:t>OSTUMER </a:t>
            </a:r>
            <a:r>
              <a:rPr lang="it-IT" sz="2800" b="1">
                <a:solidFill>
                  <a:srgbClr val="C00000"/>
                </a:solidFill>
                <a:latin typeface="Montserrat" panose="00000500000000000000" pitchFamily="2" charset="0"/>
                <a:cs typeface="Calibri Light"/>
              </a:rPr>
              <a:t>R</a:t>
            </a:r>
            <a:r>
              <a:rPr lang="it-IT" sz="2800">
                <a:latin typeface="Montserrat" panose="00000500000000000000" pitchFamily="2" charset="0"/>
                <a:cs typeface="Calibri Light"/>
              </a:rPr>
              <a:t>ELATHIONSHIPS</a:t>
            </a:r>
            <a:endParaRPr lang="it-IT" sz="2800">
              <a:latin typeface="Montserrat" panose="00000500000000000000" pitchFamily="2" charset="0"/>
            </a:endParaRPr>
          </a:p>
        </p:txBody>
      </p:sp>
      <p:pic>
        <p:nvPicPr>
          <p:cNvPr id="12" name="Immagine 11" descr="Immagine che contiene erba, cielo, esterni, natura&#10;&#10;Descrizione generata automaticamente">
            <a:extLst>
              <a:ext uri="{FF2B5EF4-FFF2-40B4-BE49-F238E27FC236}">
                <a16:creationId xmlns:a16="http://schemas.microsoft.com/office/drawing/2014/main" id="{44561DB0-57B9-9BEF-08D7-5F9921FA12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8" r="2101" b="2641"/>
          <a:stretch/>
        </p:blipFill>
        <p:spPr>
          <a:xfrm>
            <a:off x="-1" y="901618"/>
            <a:ext cx="12198928" cy="5147561"/>
          </a:xfrm>
          <a:prstGeom prst="rect">
            <a:avLst/>
          </a:prstGeom>
        </p:spPr>
      </p:pic>
      <p:graphicFrame>
        <p:nvGraphicFramePr>
          <p:cNvPr id="13" name="Diagramma 12" hidden="1">
            <a:extLst>
              <a:ext uri="{FF2B5EF4-FFF2-40B4-BE49-F238E27FC236}">
                <a16:creationId xmlns:a16="http://schemas.microsoft.com/office/drawing/2014/main" id="{1C52C453-9016-5765-E345-17169581FDB2}"/>
              </a:ext>
            </a:extLst>
          </p:cNvPr>
          <p:cNvGraphicFramePr/>
          <p:nvPr/>
        </p:nvGraphicFramePr>
        <p:xfrm>
          <a:off x="-1034027" y="1075635"/>
          <a:ext cx="7510943" cy="481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Picture 9">
            <a:extLst>
              <a:ext uri="{FF2B5EF4-FFF2-40B4-BE49-F238E27FC236}">
                <a16:creationId xmlns:a16="http://schemas.microsoft.com/office/drawing/2014/main" id="{1B068F6F-5476-630D-EEBC-879C1DCDCF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531569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94BCDC82-886A-679A-106E-6F928380731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8883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22EDDC26-D034-20F5-5C35-455A115E45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6461974" y="6436555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67F9B9-BFDB-5CA7-D6BD-90A2CE86EA3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7035114" y="6445018"/>
            <a:ext cx="377263" cy="360000"/>
          </a:xfrm>
          <a:prstGeom prst="rect">
            <a:avLst/>
          </a:prstGeom>
          <a:ln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1E33156-0E3D-AB67-2DB0-C7702288DDC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7" name="Rectangle 25">
            <a:extLst>
              <a:ext uri="{FF2B5EF4-FFF2-40B4-BE49-F238E27FC236}">
                <a16:creationId xmlns:a16="http://schemas.microsoft.com/office/drawing/2014/main" id="{D09CFDE2-940C-8659-4FBA-92786095C11C}"/>
              </a:ext>
            </a:extLst>
          </p:cNvPr>
          <p:cNvSpPr/>
          <p:nvPr/>
        </p:nvSpPr>
        <p:spPr>
          <a:xfrm>
            <a:off x="0" y="6195258"/>
            <a:ext cx="12192000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A99CEF4-EFBF-BB34-F016-E8EC5FA6336D}"/>
              </a:ext>
            </a:extLst>
          </p:cNvPr>
          <p:cNvSpPr txBox="1"/>
          <p:nvPr/>
        </p:nvSpPr>
        <p:spPr>
          <a:xfrm>
            <a:off x="1272286" y="1433213"/>
            <a:ext cx="3802843" cy="523220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800" b="1">
                <a:latin typeface="Montserrat" panose="00000500000000000000" pitchFamily="2" charset="0"/>
              </a:rPr>
              <a:t>D</a:t>
            </a:r>
            <a:r>
              <a:rPr lang="it-IT" sz="2800">
                <a:solidFill>
                  <a:schemeClr val="tx1"/>
                </a:solidFill>
                <a:latin typeface="Montserrat" panose="00000500000000000000" pitchFamily="2" charset="0"/>
              </a:rPr>
              <a:t>iretta e </a:t>
            </a:r>
            <a:r>
              <a:rPr lang="it-IT" sz="2800" b="1">
                <a:solidFill>
                  <a:schemeClr val="tx1"/>
                </a:solidFill>
                <a:latin typeface="Montserrat" panose="00000500000000000000" pitchFamily="2" charset="0"/>
              </a:rPr>
              <a:t>P</a:t>
            </a:r>
            <a:r>
              <a:rPr lang="it-IT" sz="2800">
                <a:solidFill>
                  <a:schemeClr val="tx1"/>
                </a:solidFill>
                <a:latin typeface="Montserrat" panose="00000500000000000000" pitchFamily="2" charset="0"/>
              </a:rPr>
              <a:t>ersonale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4C6D4BD-BEAE-5C69-C275-40AD009A885B}"/>
              </a:ext>
            </a:extLst>
          </p:cNvPr>
          <p:cNvSpPr txBox="1"/>
          <p:nvPr/>
        </p:nvSpPr>
        <p:spPr>
          <a:xfrm>
            <a:off x="900670" y="4872835"/>
            <a:ext cx="4753506" cy="83099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2400" b="1">
                <a:solidFill>
                  <a:schemeClr val="tx1"/>
                </a:solidFill>
                <a:latin typeface="Montserrat" panose="00000500000000000000" pitchFamily="2" charset="0"/>
              </a:rPr>
              <a:t>M</a:t>
            </a:r>
            <a:r>
              <a:rPr lang="it-IT" sz="2400">
                <a:solidFill>
                  <a:schemeClr val="tx1"/>
                </a:solidFill>
                <a:latin typeface="Montserrat" panose="00000500000000000000" pitchFamily="2" charset="0"/>
              </a:rPr>
              <a:t>ira a stabilire un rapporto</a:t>
            </a:r>
          </a:p>
          <a:p>
            <a:pPr algn="ctr"/>
            <a:r>
              <a:rPr lang="it-IT" sz="2400">
                <a:solidFill>
                  <a:schemeClr val="tx1"/>
                </a:solidFill>
                <a:latin typeface="Montserrat" panose="00000500000000000000" pitchFamily="2" charset="0"/>
              </a:rPr>
              <a:t>di lungo termine</a:t>
            </a:r>
          </a:p>
        </p:txBody>
      </p:sp>
      <p:sp>
        <p:nvSpPr>
          <p:cNvPr id="5" name="Freccia a gallone 4">
            <a:extLst>
              <a:ext uri="{FF2B5EF4-FFF2-40B4-BE49-F238E27FC236}">
                <a16:creationId xmlns:a16="http://schemas.microsoft.com/office/drawing/2014/main" id="{A7498381-0971-B7B3-BF39-5F34AFD97F47}"/>
              </a:ext>
            </a:extLst>
          </p:cNvPr>
          <p:cNvSpPr/>
          <p:nvPr/>
        </p:nvSpPr>
        <p:spPr>
          <a:xfrm rot="5400000">
            <a:off x="2512422" y="2411092"/>
            <a:ext cx="830997" cy="78450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8" name="Freccia a gallone 7">
            <a:extLst>
              <a:ext uri="{FF2B5EF4-FFF2-40B4-BE49-F238E27FC236}">
                <a16:creationId xmlns:a16="http://schemas.microsoft.com/office/drawing/2014/main" id="{058992EC-669A-3794-2E23-120CB24AE919}"/>
              </a:ext>
            </a:extLst>
          </p:cNvPr>
          <p:cNvSpPr/>
          <p:nvPr/>
        </p:nvSpPr>
        <p:spPr>
          <a:xfrm rot="5400000">
            <a:off x="2512422" y="3030404"/>
            <a:ext cx="830998" cy="784502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0" name="Freccia a gallone 9">
            <a:extLst>
              <a:ext uri="{FF2B5EF4-FFF2-40B4-BE49-F238E27FC236}">
                <a16:creationId xmlns:a16="http://schemas.microsoft.com/office/drawing/2014/main" id="{1A706797-D7CB-CC19-6EE7-3C427BFAE59D}"/>
              </a:ext>
            </a:extLst>
          </p:cNvPr>
          <p:cNvSpPr/>
          <p:nvPr/>
        </p:nvSpPr>
        <p:spPr>
          <a:xfrm rot="5400000">
            <a:off x="2512422" y="3633674"/>
            <a:ext cx="830998" cy="784502"/>
          </a:xfrm>
          <a:prstGeom prst="chevron">
            <a:avLst/>
          </a:prstGeom>
          <a:solidFill>
            <a:srgbClr val="347AAC"/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BEF4EF6E-D8CE-4422-778A-BA2BEF416B19}"/>
              </a:ext>
            </a:extLst>
          </p:cNvPr>
          <p:cNvSpPr txBox="1">
            <a:spLocks/>
          </p:cNvSpPr>
          <p:nvPr/>
        </p:nvSpPr>
        <p:spPr>
          <a:xfrm>
            <a:off x="7945120" y="318708"/>
            <a:ext cx="2763520" cy="5829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C</a:t>
            </a:r>
            <a:r>
              <a:rPr lang="it-IT" sz="2800">
                <a:latin typeface="Montserrat" panose="00000500000000000000" pitchFamily="2" charset="0"/>
                <a:cs typeface="Calibri Light"/>
              </a:rPr>
              <a:t>HANNELS</a:t>
            </a:r>
            <a:endParaRPr lang="it-IT" sz="2800">
              <a:latin typeface="Montserrat" panose="00000500000000000000" pitchFamily="2" charset="0"/>
            </a:endParaRPr>
          </a:p>
        </p:txBody>
      </p:sp>
      <p:pic>
        <p:nvPicPr>
          <p:cNvPr id="26" name="Immagine 25" hidden="1">
            <a:extLst>
              <a:ext uri="{FF2B5EF4-FFF2-40B4-BE49-F238E27FC236}">
                <a16:creationId xmlns:a16="http://schemas.microsoft.com/office/drawing/2014/main" id="{012CB23A-861E-88FA-91C7-34B89A50DB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038" y="2074450"/>
            <a:ext cx="3936638" cy="3936638"/>
          </a:xfrm>
          <a:prstGeom prst="rect">
            <a:avLst/>
          </a:prstGeom>
        </p:spPr>
      </p:pic>
      <p:grpSp>
        <p:nvGrpSpPr>
          <p:cNvPr id="38" name="Gruppo 37" hidden="1">
            <a:extLst>
              <a:ext uri="{FF2B5EF4-FFF2-40B4-BE49-F238E27FC236}">
                <a16:creationId xmlns:a16="http://schemas.microsoft.com/office/drawing/2014/main" id="{F9CBF9F0-A885-A431-CA29-BF8904E8A08E}"/>
              </a:ext>
            </a:extLst>
          </p:cNvPr>
          <p:cNvGrpSpPr/>
          <p:nvPr/>
        </p:nvGrpSpPr>
        <p:grpSpPr>
          <a:xfrm>
            <a:off x="7111855" y="1390280"/>
            <a:ext cx="4602624" cy="4243604"/>
            <a:chOff x="7111855" y="1390280"/>
            <a:chExt cx="4602624" cy="4243604"/>
          </a:xfrm>
        </p:grpSpPr>
        <p:sp>
          <p:nvSpPr>
            <p:cNvPr id="20" name="Freccia a pentagono 19">
              <a:extLst>
                <a:ext uri="{FF2B5EF4-FFF2-40B4-BE49-F238E27FC236}">
                  <a16:creationId xmlns:a16="http://schemas.microsoft.com/office/drawing/2014/main" id="{5168DC6D-3585-CE59-E59D-667AF50AB994}"/>
                </a:ext>
              </a:extLst>
            </p:cNvPr>
            <p:cNvSpPr/>
            <p:nvPr/>
          </p:nvSpPr>
          <p:spPr>
            <a:xfrm>
              <a:off x="8747614" y="1390280"/>
              <a:ext cx="2966865" cy="58291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>
                  <a:latin typeface="Montserrat" panose="00000500000000000000" pitchFamily="2" charset="0"/>
                </a:rPr>
                <a:t>Account Managers</a:t>
              </a:r>
            </a:p>
          </p:txBody>
        </p:sp>
        <p:sp>
          <p:nvSpPr>
            <p:cNvPr id="21" name="Freccia a pentagono 20">
              <a:extLst>
                <a:ext uri="{FF2B5EF4-FFF2-40B4-BE49-F238E27FC236}">
                  <a16:creationId xmlns:a16="http://schemas.microsoft.com/office/drawing/2014/main" id="{E79C8C4D-6801-E856-CA6F-DC3FA9EEB6F1}"/>
                </a:ext>
              </a:extLst>
            </p:cNvPr>
            <p:cNvSpPr/>
            <p:nvPr/>
          </p:nvSpPr>
          <p:spPr>
            <a:xfrm flipH="1">
              <a:off x="7111855" y="2206474"/>
              <a:ext cx="2966864" cy="58291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>
                  <a:latin typeface="Montserrat" panose="00000500000000000000" pitchFamily="2" charset="0"/>
                </a:rPr>
                <a:t>Executive Staff</a:t>
              </a:r>
            </a:p>
          </p:txBody>
        </p:sp>
        <p:sp>
          <p:nvSpPr>
            <p:cNvPr id="22" name="Freccia a pentagono 21">
              <a:extLst>
                <a:ext uri="{FF2B5EF4-FFF2-40B4-BE49-F238E27FC236}">
                  <a16:creationId xmlns:a16="http://schemas.microsoft.com/office/drawing/2014/main" id="{29408565-6728-2B01-33A6-B5EFE402F0EC}"/>
                </a:ext>
              </a:extLst>
            </p:cNvPr>
            <p:cNvSpPr/>
            <p:nvPr/>
          </p:nvSpPr>
          <p:spPr>
            <a:xfrm>
              <a:off x="8747614" y="3028260"/>
              <a:ext cx="2966863" cy="58291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>
                  <a:latin typeface="Montserrat" panose="00000500000000000000" pitchFamily="2" charset="0"/>
                </a:rPr>
                <a:t>Social Network</a:t>
              </a:r>
            </a:p>
          </p:txBody>
        </p:sp>
        <p:sp>
          <p:nvSpPr>
            <p:cNvPr id="23" name="Freccia a pentagono 22">
              <a:extLst>
                <a:ext uri="{FF2B5EF4-FFF2-40B4-BE49-F238E27FC236}">
                  <a16:creationId xmlns:a16="http://schemas.microsoft.com/office/drawing/2014/main" id="{17BEB861-26E9-C6BD-5959-4E81812CBBA0}"/>
                </a:ext>
              </a:extLst>
            </p:cNvPr>
            <p:cNvSpPr/>
            <p:nvPr/>
          </p:nvSpPr>
          <p:spPr>
            <a:xfrm flipH="1">
              <a:off x="7111855" y="3838863"/>
              <a:ext cx="2966862" cy="58291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>
                  <a:latin typeface="Montserrat" panose="00000500000000000000" pitchFamily="2" charset="0"/>
                </a:rPr>
                <a:t>Sito web della società</a:t>
              </a:r>
            </a:p>
          </p:txBody>
        </p:sp>
        <p:sp>
          <p:nvSpPr>
            <p:cNvPr id="24" name="Freccia a pentagono 23">
              <a:extLst>
                <a:ext uri="{FF2B5EF4-FFF2-40B4-BE49-F238E27FC236}">
                  <a16:creationId xmlns:a16="http://schemas.microsoft.com/office/drawing/2014/main" id="{84492E5F-D28F-8604-0776-D6DC3942C225}"/>
                </a:ext>
              </a:extLst>
            </p:cNvPr>
            <p:cNvSpPr/>
            <p:nvPr/>
          </p:nvSpPr>
          <p:spPr>
            <a:xfrm>
              <a:off x="8747614" y="4660649"/>
              <a:ext cx="2966862" cy="58291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>
                  <a:latin typeface="Montserrat" panose="00000500000000000000" pitchFamily="2" charset="0"/>
                </a:rPr>
                <a:t>Conferenze ed interviste</a:t>
              </a:r>
            </a:p>
          </p:txBody>
        </p:sp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65F2EE71-3F4F-38CC-A0D7-F9AA74FAE8D8}"/>
                </a:ext>
              </a:extLst>
            </p:cNvPr>
            <p:cNvSpPr/>
            <p:nvPr/>
          </p:nvSpPr>
          <p:spPr>
            <a:xfrm>
              <a:off x="8747614" y="2387844"/>
              <a:ext cx="180076" cy="3246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015A4917-37BA-3FAB-0A66-1B15F47BEFDC}"/>
                </a:ext>
              </a:extLst>
            </p:cNvPr>
            <p:cNvSpPr/>
            <p:nvPr/>
          </p:nvSpPr>
          <p:spPr>
            <a:xfrm>
              <a:off x="8622889" y="2168383"/>
              <a:ext cx="432621" cy="1266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4" name="Freccia a pentagono 33">
            <a:extLst>
              <a:ext uri="{FF2B5EF4-FFF2-40B4-BE49-F238E27FC236}">
                <a16:creationId xmlns:a16="http://schemas.microsoft.com/office/drawing/2014/main" id="{6C362463-B79D-2098-ED56-70E622A1C4BF}"/>
              </a:ext>
            </a:extLst>
          </p:cNvPr>
          <p:cNvSpPr/>
          <p:nvPr/>
        </p:nvSpPr>
        <p:spPr>
          <a:xfrm rot="21396111" flipH="1">
            <a:off x="7074347" y="1243480"/>
            <a:ext cx="2736936" cy="529692"/>
          </a:xfrm>
          <a:prstGeom prst="homePlate">
            <a:avLst/>
          </a:prstGeom>
          <a:solidFill>
            <a:srgbClr val="347AAC"/>
          </a:solidFill>
          <a:ln>
            <a:solidFill>
              <a:schemeClr val="accent3"/>
            </a:solidFill>
          </a:ln>
          <a:scene3d>
            <a:camera prst="perspectiveContrastingLeftFacing" fov="2700000">
              <a:rot lat="624000" lon="1800000" rev="21384000"/>
            </a:camera>
            <a:lightRig rig="threePt" dir="t"/>
          </a:scene3d>
          <a:sp3d>
            <a:bevelT w="508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latin typeface="Montserrat" panose="00000500000000000000" pitchFamily="2" charset="0"/>
              </a:rPr>
              <a:t>Account Managers</a:t>
            </a:r>
          </a:p>
        </p:txBody>
      </p:sp>
      <p:sp>
        <p:nvSpPr>
          <p:cNvPr id="42" name="Freccia a pentagono 41">
            <a:extLst>
              <a:ext uri="{FF2B5EF4-FFF2-40B4-BE49-F238E27FC236}">
                <a16:creationId xmlns:a16="http://schemas.microsoft.com/office/drawing/2014/main" id="{28431C2D-9F7C-582D-9E9C-E7F9BC41E7BE}"/>
              </a:ext>
            </a:extLst>
          </p:cNvPr>
          <p:cNvSpPr/>
          <p:nvPr/>
        </p:nvSpPr>
        <p:spPr>
          <a:xfrm>
            <a:off x="9680581" y="1968828"/>
            <a:ext cx="2706634" cy="524467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3"/>
            </a:solidFill>
          </a:ln>
          <a:scene3d>
            <a:camera prst="perspectiveLeft">
              <a:rot lat="0" lon="19200000" rev="0"/>
            </a:camera>
            <a:lightRig rig="threePt" dir="t"/>
          </a:scene3d>
          <a:sp3d>
            <a:bevelT w="50800" h="12700" prst="angle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latin typeface="Montserrat" panose="00000500000000000000" pitchFamily="2" charset="0"/>
              </a:rPr>
              <a:t>Executive Staff</a:t>
            </a:r>
          </a:p>
        </p:txBody>
      </p:sp>
      <p:sp>
        <p:nvSpPr>
          <p:cNvPr id="44" name="Freccia a pentagono 43">
            <a:extLst>
              <a:ext uri="{FF2B5EF4-FFF2-40B4-BE49-F238E27FC236}">
                <a16:creationId xmlns:a16="http://schemas.microsoft.com/office/drawing/2014/main" id="{7BE719D8-668A-E085-BEFB-56BDAC7A05C8}"/>
              </a:ext>
            </a:extLst>
          </p:cNvPr>
          <p:cNvSpPr/>
          <p:nvPr/>
        </p:nvSpPr>
        <p:spPr>
          <a:xfrm flipH="1">
            <a:off x="7043257" y="3951718"/>
            <a:ext cx="2763523" cy="460764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  <a:scene3d>
            <a:camera prst="perspectiveContrastingLeftFacing">
              <a:rot lat="624000" lon="1200000" rev="21594000"/>
            </a:camera>
            <a:lightRig rig="threePt" dir="t"/>
          </a:scene3d>
          <a:sp3d>
            <a:bevelT w="508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latin typeface="Montserrat" panose="00000500000000000000" pitchFamily="2" charset="0"/>
              </a:rPr>
              <a:t>Sito web della società</a:t>
            </a:r>
          </a:p>
        </p:txBody>
      </p:sp>
      <p:sp>
        <p:nvSpPr>
          <p:cNvPr id="29" name="Cilindro 28">
            <a:extLst>
              <a:ext uri="{FF2B5EF4-FFF2-40B4-BE49-F238E27FC236}">
                <a16:creationId xmlns:a16="http://schemas.microsoft.com/office/drawing/2014/main" id="{148AE066-B0BC-E416-0C66-A8F306C6AA7C}"/>
              </a:ext>
            </a:extLst>
          </p:cNvPr>
          <p:cNvSpPr/>
          <p:nvPr/>
        </p:nvSpPr>
        <p:spPr>
          <a:xfrm>
            <a:off x="9680581" y="1144677"/>
            <a:ext cx="252401" cy="4320000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Freccia a pentagono 34">
            <a:extLst>
              <a:ext uri="{FF2B5EF4-FFF2-40B4-BE49-F238E27FC236}">
                <a16:creationId xmlns:a16="http://schemas.microsoft.com/office/drawing/2014/main" id="{F56A5602-D132-2B60-7941-C8A09D807DA6}"/>
              </a:ext>
            </a:extLst>
          </p:cNvPr>
          <p:cNvSpPr/>
          <p:nvPr/>
        </p:nvSpPr>
        <p:spPr>
          <a:xfrm flipH="1">
            <a:off x="7501048" y="2708059"/>
            <a:ext cx="2621216" cy="504346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3"/>
            </a:solidFill>
          </a:ln>
          <a:scene3d>
            <a:camera prst="perspectiveHeroicExtremeRightFacing">
              <a:rot lat="487347" lon="19532356" rev="60000"/>
            </a:camera>
            <a:lightRig rig="threePt" dir="t"/>
          </a:scene3d>
          <a:sp3d prstMaterial="plastic">
            <a:bevelT w="50800" h="254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latin typeface="Montserrat" panose="00000500000000000000" pitchFamily="2" charset="0"/>
              </a:rPr>
              <a:t>Social Network</a:t>
            </a:r>
          </a:p>
        </p:txBody>
      </p:sp>
      <p:sp>
        <p:nvSpPr>
          <p:cNvPr id="43" name="Freccia a pentagono 42">
            <a:extLst>
              <a:ext uri="{FF2B5EF4-FFF2-40B4-BE49-F238E27FC236}">
                <a16:creationId xmlns:a16="http://schemas.microsoft.com/office/drawing/2014/main" id="{FD4F6165-3D8C-07F7-D0A2-AFEB4B6B7EE4}"/>
              </a:ext>
            </a:extLst>
          </p:cNvPr>
          <p:cNvSpPr/>
          <p:nvPr/>
        </p:nvSpPr>
        <p:spPr>
          <a:xfrm>
            <a:off x="9448054" y="3440098"/>
            <a:ext cx="2966862" cy="582910"/>
          </a:xfrm>
          <a:prstGeom prst="homePlate">
            <a:avLst/>
          </a:prstGeom>
          <a:solidFill>
            <a:schemeClr val="accent5">
              <a:lumMod val="75000"/>
            </a:schemeClr>
          </a:solidFill>
          <a:effectLst/>
          <a:scene3d>
            <a:camera prst="perspectiveContrastingLeftFacing">
              <a:rot lat="623785" lon="2636332" rev="21480000"/>
            </a:camera>
            <a:lightRig rig="threePt" dir="t"/>
          </a:scene3d>
          <a:sp3d z="101600">
            <a:bevelT w="50800" h="12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latin typeface="Montserrat" panose="00000500000000000000" pitchFamily="2" charset="0"/>
              </a:rPr>
              <a:t>Conferenze ed interviste</a:t>
            </a:r>
          </a:p>
        </p:txBody>
      </p:sp>
      <p:sp>
        <p:nvSpPr>
          <p:cNvPr id="25" name="Segnaposto numero diapositiva 24">
            <a:extLst>
              <a:ext uri="{FF2B5EF4-FFF2-40B4-BE49-F238E27FC236}">
                <a16:creationId xmlns:a16="http://schemas.microsoft.com/office/drawing/2014/main" id="{B1407046-7757-415F-5B57-83769AAD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5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758">
        <p14:flythrough/>
      </p:transition>
    </mc:Choice>
    <mc:Fallback xmlns="">
      <p:transition spd="slow" advTm="758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4" grpId="0"/>
          <p:bldP spid="5" grpId="0" animBg="1"/>
          <p:bldP spid="8" grpId="0" animBg="1"/>
          <p:bldP spid="10" grpId="0" animBg="1"/>
          <p:bldP spid="34" grpId="0" animBg="1"/>
          <p:bldP spid="42" grpId="0" animBg="1"/>
          <p:bldP spid="44" grpId="0" animBg="1"/>
          <p:bldP spid="29" grpId="0" animBg="1"/>
          <p:bldP spid="35" grpId="0" animBg="1"/>
          <p:bldP spid="4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4" grpId="0"/>
          <p:bldP spid="5" grpId="0" animBg="1"/>
          <p:bldP spid="8" grpId="0" animBg="1"/>
          <p:bldP spid="10" grpId="0" animBg="1"/>
          <p:bldP spid="34" grpId="0" animBg="1"/>
          <p:bldP spid="42" grpId="0" animBg="1"/>
          <p:bldP spid="44" grpId="0" animBg="1"/>
          <p:bldP spid="29" grpId="0" animBg="1"/>
          <p:bldP spid="35" grpId="0" animBg="1"/>
          <p:bldP spid="43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CAB1C9D-1AA2-D981-7643-854F85DF0E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16037"/>
            <a:ext cx="12191999" cy="4825926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1B068F6F-5476-630D-EEBC-879C1DCDCF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31569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94BCDC82-886A-679A-106E-6F928380731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883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22EDDC26-D034-20F5-5C35-455A115E45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461974" y="6436555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67F9B9-BFDB-5CA7-D6BD-90A2CE86EA3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7035114" y="6445018"/>
            <a:ext cx="377263" cy="360000"/>
          </a:xfrm>
          <a:prstGeom prst="rect">
            <a:avLst/>
          </a:prstGeom>
          <a:ln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1E33156-0E3D-AB67-2DB0-C7702288DDC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A241C3E2-9139-DD74-F702-95919D8DC863}"/>
              </a:ext>
            </a:extLst>
          </p:cNvPr>
          <p:cNvSpPr/>
          <p:nvPr/>
        </p:nvSpPr>
        <p:spPr>
          <a:xfrm>
            <a:off x="0" y="514242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D09CFDE2-940C-8659-4FBA-92786095C11C}"/>
              </a:ext>
            </a:extLst>
          </p:cNvPr>
          <p:cNvSpPr/>
          <p:nvPr/>
        </p:nvSpPr>
        <p:spPr>
          <a:xfrm>
            <a:off x="0" y="6195258"/>
            <a:ext cx="12192000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Elemento grafico 32" descr="Accento circonflesso verso sinistra con riempimento a tinta uni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2D48F3C-42FE-53F3-2770-AECA1627D4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1525550" y="3410903"/>
            <a:ext cx="806430" cy="806430"/>
          </a:xfrm>
          <a:prstGeom prst="rect">
            <a:avLst/>
          </a:prstGeom>
        </p:spPr>
      </p:pic>
      <p:pic>
        <p:nvPicPr>
          <p:cNvPr id="35" name="Elemento grafico 34" descr="Accento circonflesso verso sinistra con riempimento a tinta uni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50C77E7-DD42-A4CC-5161-6455204828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937302" y="3410903"/>
            <a:ext cx="806430" cy="806430"/>
          </a:xfrm>
          <a:prstGeom prst="rect">
            <a:avLst/>
          </a:prstGeom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2CE85F51-AA64-14E2-9209-76175456D517}"/>
              </a:ext>
            </a:extLst>
          </p:cNvPr>
          <p:cNvGrpSpPr/>
          <p:nvPr/>
        </p:nvGrpSpPr>
        <p:grpSpPr>
          <a:xfrm>
            <a:off x="709200" y="3103200"/>
            <a:ext cx="26312400" cy="1522800"/>
            <a:chOff x="709200" y="3103200"/>
            <a:chExt cx="26312400" cy="1522800"/>
          </a:xfrm>
        </p:grpSpPr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E2D85FF0-D8E4-A950-5207-3A6BE62BA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7" name="Immagine 26" descr="Immagine che contiene motore, aeroplano, esterni, rampa&#10;&#10;Descrizione generata automaticamente">
              <a:extLst>
                <a:ext uri="{FF2B5EF4-FFF2-40B4-BE49-F238E27FC236}">
                  <a16:creationId xmlns:a16="http://schemas.microsoft.com/office/drawing/2014/main" id="{604CC8CE-3114-739B-D242-403DECCE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64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1" name="Immagine 30" descr="Immagine che contiene via, strada, scena, autostrada&#10;&#10;Descrizione generata automaticamente">
              <a:extLst>
                <a:ext uri="{FF2B5EF4-FFF2-40B4-BE49-F238E27FC236}">
                  <a16:creationId xmlns:a16="http://schemas.microsoft.com/office/drawing/2014/main" id="{698E3738-E8E0-3B1A-E471-1FF753AA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72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6" name="Immagine 35" descr="Immagine che contiene cielo, tramonto, oggetto da esterni, nuvole&#10;&#10;Descrizione generata automaticamente">
              <a:extLst>
                <a:ext uri="{FF2B5EF4-FFF2-40B4-BE49-F238E27FC236}">
                  <a16:creationId xmlns:a16="http://schemas.microsoft.com/office/drawing/2014/main" id="{D2FDFC67-5DC3-64C2-61BE-06D1BA282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44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5E47868A-F267-5877-A911-CAC6926E3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16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841326D0-53A7-6E35-96C0-1B87F1C9C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88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2" name="Immagine 41" descr="Immagine che contiene esterni&#10;&#10;Descrizione generata automaticamente">
              <a:extLst>
                <a:ext uri="{FF2B5EF4-FFF2-40B4-BE49-F238E27FC236}">
                  <a16:creationId xmlns:a16="http://schemas.microsoft.com/office/drawing/2014/main" id="{284D2BEF-01BC-340E-FF4F-DBFB993AB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60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8" name="Titolo 1">
            <a:extLst>
              <a:ext uri="{FF2B5EF4-FFF2-40B4-BE49-F238E27FC236}">
                <a16:creationId xmlns:a16="http://schemas.microsoft.com/office/drawing/2014/main" id="{00CF8741-7839-950D-30FD-DE9A028B9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277" y="270564"/>
            <a:ext cx="4407703" cy="706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K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EY </a:t>
            </a:r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A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CTIVITIES</a:t>
            </a:r>
            <a:endParaRPr lang="it-IT" sz="3600">
              <a:latin typeface="Montserrat" panose="00000500000000000000" pitchFamily="2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6AD1A5E-3CA5-1809-9078-B5D046DB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42967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CDC4A816-B63E-20EF-6C49-6E6D4428EA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16037"/>
            <a:ext cx="12191999" cy="4825926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1B068F6F-5476-630D-EEBC-879C1DCDCF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31569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94BCDC82-886A-679A-106E-6F928380731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883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22EDDC26-D034-20F5-5C35-455A115E45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461974" y="6436555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67F9B9-BFDB-5CA7-D6BD-90A2CE86EA3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7035114" y="6445018"/>
            <a:ext cx="377263" cy="360000"/>
          </a:xfrm>
          <a:prstGeom prst="rect">
            <a:avLst/>
          </a:prstGeom>
          <a:ln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1E33156-0E3D-AB67-2DB0-C7702288DDC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A241C3E2-9139-DD74-F702-95919D8DC863}"/>
              </a:ext>
            </a:extLst>
          </p:cNvPr>
          <p:cNvSpPr/>
          <p:nvPr/>
        </p:nvSpPr>
        <p:spPr>
          <a:xfrm>
            <a:off x="0" y="514242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F7417E9-792E-E1C8-74A2-8BFE01FB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277" y="270564"/>
            <a:ext cx="4407703" cy="706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K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EY </a:t>
            </a:r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A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CTIVITIES</a:t>
            </a:r>
            <a:endParaRPr lang="it-IT" sz="3600">
              <a:latin typeface="Montserrat" panose="00000500000000000000" pitchFamily="2" charset="0"/>
            </a:endParaRP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D09CFDE2-940C-8659-4FBA-92786095C11C}"/>
              </a:ext>
            </a:extLst>
          </p:cNvPr>
          <p:cNvSpPr/>
          <p:nvPr/>
        </p:nvSpPr>
        <p:spPr>
          <a:xfrm>
            <a:off x="0" y="6195258"/>
            <a:ext cx="12192000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Elemento grafico 32" descr="Accento circonflesso verso sinistra con riempimento a tinta uni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2D48F3C-42FE-53F3-2770-AECA1627D4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2205531" y="3429000"/>
            <a:ext cx="806430" cy="806430"/>
          </a:xfrm>
          <a:prstGeom prst="rect">
            <a:avLst/>
          </a:prstGeom>
        </p:spPr>
      </p:pic>
      <p:pic>
        <p:nvPicPr>
          <p:cNvPr id="35" name="Elemento grafico 34" descr="Accento circonflesso verso sinistra con riempimento a tinta uni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50C77E7-DD42-A4CC-5161-6455204828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937302" y="3410903"/>
            <a:ext cx="806430" cy="806430"/>
          </a:xfrm>
          <a:prstGeom prst="rect">
            <a:avLst/>
          </a:prstGeom>
        </p:spPr>
      </p:pic>
      <p:sp>
        <p:nvSpPr>
          <p:cNvPr id="11" name="Elaborazione 10">
            <a:extLst>
              <a:ext uri="{FF2B5EF4-FFF2-40B4-BE49-F238E27FC236}">
                <a16:creationId xmlns:a16="http://schemas.microsoft.com/office/drawing/2014/main" id="{9EC3A995-DD70-4A97-8439-BDBAEFBB2F26}"/>
              </a:ext>
            </a:extLst>
          </p:cNvPr>
          <p:cNvSpPr/>
          <p:nvPr/>
        </p:nvSpPr>
        <p:spPr>
          <a:xfrm>
            <a:off x="688542" y="2964202"/>
            <a:ext cx="3079880" cy="2765395"/>
          </a:xfrm>
          <a:prstGeom prst="flowChartProcess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t"/>
          <a:lstStyle/>
          <a:p>
            <a:pPr algn="ctr">
              <a:spcAft>
                <a:spcPts val="600"/>
              </a:spcAft>
            </a:pPr>
            <a:r>
              <a:rPr lang="it-IT" sz="1500" b="1">
                <a:solidFill>
                  <a:schemeClr val="tx1"/>
                </a:solidFill>
                <a:latin typeface="Montserrat" panose="00000500000000000000" pitchFamily="2" charset="0"/>
              </a:rPr>
              <a:t>AUTOMOTIVE</a:t>
            </a:r>
          </a:p>
          <a:p>
            <a:pPr>
              <a:spcAft>
                <a:spcPts val="600"/>
              </a:spcAft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AYES supporta i principali costruttori OEM così come i loro fornitori e partner nelle aree: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Ingegneria elettrica e meccanica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 err="1">
                <a:solidFill>
                  <a:schemeClr val="tx1"/>
                </a:solidFill>
                <a:latin typeface="Montserrat" panose="00000500000000000000" pitchFamily="2" charset="0"/>
              </a:rPr>
              <a:t>Powertrain</a:t>
            </a:r>
            <a:endParaRPr lang="it-IT" sz="135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Infotainment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Telematica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Sistemi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>
              <a:solidFill>
                <a:schemeClr val="tx1"/>
              </a:solidFill>
            </a:endParaRPr>
          </a:p>
        </p:txBody>
      </p:sp>
      <p:sp>
        <p:nvSpPr>
          <p:cNvPr id="13" name="Elaborazione 12">
            <a:extLst>
              <a:ext uri="{FF2B5EF4-FFF2-40B4-BE49-F238E27FC236}">
                <a16:creationId xmlns:a16="http://schemas.microsoft.com/office/drawing/2014/main" id="{F7961CAD-EBCB-3463-2547-5656B6E3B64A}"/>
              </a:ext>
            </a:extLst>
          </p:cNvPr>
          <p:cNvSpPr/>
          <p:nvPr/>
        </p:nvSpPr>
        <p:spPr>
          <a:xfrm>
            <a:off x="4567376" y="2964202"/>
            <a:ext cx="3079880" cy="2765395"/>
          </a:xfrm>
          <a:prstGeom prst="flowChartProcess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t"/>
          <a:lstStyle/>
          <a:p>
            <a:pPr algn="ctr">
              <a:spcAft>
                <a:spcPts val="600"/>
              </a:spcAft>
            </a:pPr>
            <a:r>
              <a:rPr lang="it-IT" sz="1500" b="1">
                <a:solidFill>
                  <a:schemeClr val="tx1"/>
                </a:solidFill>
                <a:latin typeface="Montserrat" panose="00000500000000000000" pitchFamily="2" charset="0"/>
              </a:rPr>
              <a:t>AERONAUTICS &amp; SPACE</a:t>
            </a:r>
          </a:p>
          <a:p>
            <a:pPr>
              <a:spcAft>
                <a:spcPts val="600"/>
              </a:spcAft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AYES offre supporto durante i processi di R&amp;D, progetto, industrializzazione, validazione e testing, in particolare nelle aree: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Elettronica di potenza e di controllo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Ingegneria meccanica e calcolo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Avionica &amp;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Flight control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Analisi RAMS</a:t>
            </a:r>
          </a:p>
        </p:txBody>
      </p:sp>
      <p:sp>
        <p:nvSpPr>
          <p:cNvPr id="19" name="Elaborazione 18">
            <a:extLst>
              <a:ext uri="{FF2B5EF4-FFF2-40B4-BE49-F238E27FC236}">
                <a16:creationId xmlns:a16="http://schemas.microsoft.com/office/drawing/2014/main" id="{99DAAF56-6694-8FB4-52F9-AC1E7BAAD75A}"/>
              </a:ext>
            </a:extLst>
          </p:cNvPr>
          <p:cNvSpPr/>
          <p:nvPr/>
        </p:nvSpPr>
        <p:spPr>
          <a:xfrm>
            <a:off x="8465618" y="2964202"/>
            <a:ext cx="3079880" cy="2765395"/>
          </a:xfrm>
          <a:prstGeom prst="flowChartProcess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t"/>
          <a:lstStyle/>
          <a:p>
            <a:pPr algn="ctr">
              <a:spcAft>
                <a:spcPts val="600"/>
              </a:spcAft>
            </a:pPr>
            <a:r>
              <a:rPr lang="it-IT" sz="1500" b="1">
                <a:solidFill>
                  <a:schemeClr val="tx1"/>
                </a:solidFill>
                <a:latin typeface="Montserrat" panose="00000500000000000000" pitchFamily="2" charset="0"/>
              </a:rPr>
              <a:t>RAILWAY</a:t>
            </a:r>
          </a:p>
          <a:p>
            <a:pPr>
              <a:spcAft>
                <a:spcPts val="600"/>
              </a:spcAft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AYES offre esperienza e professionalità nelle seguenti aree: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Trazione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Materiale rotabile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Segnalamento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infrastruttura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CB7B022A-2E02-2C25-4250-33EB84057AA9}"/>
              </a:ext>
            </a:extLst>
          </p:cNvPr>
          <p:cNvGrpSpPr/>
          <p:nvPr/>
        </p:nvGrpSpPr>
        <p:grpSpPr>
          <a:xfrm>
            <a:off x="709200" y="1165180"/>
            <a:ext cx="26312400" cy="1522800"/>
            <a:chOff x="709200" y="3103200"/>
            <a:chExt cx="26312400" cy="1522800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7C2C99CD-4095-27CF-87F1-88D5E2C22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1" name="Immagine 30" descr="Immagine che contiene motore, aeroplano, esterni, rampa&#10;&#10;Descrizione generata automaticamente">
              <a:extLst>
                <a:ext uri="{FF2B5EF4-FFF2-40B4-BE49-F238E27FC236}">
                  <a16:creationId xmlns:a16="http://schemas.microsoft.com/office/drawing/2014/main" id="{E37FE70D-103E-09C2-72EF-34F29322D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64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2" name="Immagine 31" descr="Immagine che contiene via, strada, scena, autostrada&#10;&#10;Descrizione generata automaticamente">
              <a:extLst>
                <a:ext uri="{FF2B5EF4-FFF2-40B4-BE49-F238E27FC236}">
                  <a16:creationId xmlns:a16="http://schemas.microsoft.com/office/drawing/2014/main" id="{FF815B96-03A3-104E-5473-00B965676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72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6" name="Immagine 35" descr="Immagine che contiene cielo, tramonto, oggetto da esterni, nuvole&#10;&#10;Descrizione generata automaticamente">
              <a:extLst>
                <a:ext uri="{FF2B5EF4-FFF2-40B4-BE49-F238E27FC236}">
                  <a16:creationId xmlns:a16="http://schemas.microsoft.com/office/drawing/2014/main" id="{89158784-4C7D-7828-7645-AE5D1E4D3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44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7" name="Immagine 36">
              <a:extLst>
                <a:ext uri="{FF2B5EF4-FFF2-40B4-BE49-F238E27FC236}">
                  <a16:creationId xmlns:a16="http://schemas.microsoft.com/office/drawing/2014/main" id="{34352807-D5E0-E826-56CB-46A7EC841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16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48219005-6F67-5048-E6F6-32291FC9C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88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9" name="Immagine 38" descr="Immagine che contiene esterni&#10;&#10;Descrizione generata automaticamente">
              <a:extLst>
                <a:ext uri="{FF2B5EF4-FFF2-40B4-BE49-F238E27FC236}">
                  <a16:creationId xmlns:a16="http://schemas.microsoft.com/office/drawing/2014/main" id="{C1532159-A10B-B8BD-02BE-C5CFA05C0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60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640B0EA-B780-A7FD-9B0A-3DA13281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73527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D09CFDE2-940C-8659-4FBA-92786095C11C}"/>
              </a:ext>
            </a:extLst>
          </p:cNvPr>
          <p:cNvSpPr/>
          <p:nvPr/>
        </p:nvSpPr>
        <p:spPr>
          <a:xfrm>
            <a:off x="0" y="6195258"/>
            <a:ext cx="12192000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36E3D9E-2AA6-3D52-6E46-71A4045875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16037"/>
            <a:ext cx="12191999" cy="4825926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1B068F6F-5476-630D-EEBC-879C1DCDCF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31569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94BCDC82-886A-679A-106E-6F928380731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883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22EDDC26-D034-20F5-5C35-455A115E45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461974" y="6436555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67F9B9-BFDB-5CA7-D6BD-90A2CE86EA3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7035114" y="6445018"/>
            <a:ext cx="377263" cy="360000"/>
          </a:xfrm>
          <a:prstGeom prst="rect">
            <a:avLst/>
          </a:prstGeom>
          <a:ln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1E33156-0E3D-AB67-2DB0-C7702288DDC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A241C3E2-9139-DD74-F702-95919D8DC863}"/>
              </a:ext>
            </a:extLst>
          </p:cNvPr>
          <p:cNvSpPr/>
          <p:nvPr/>
        </p:nvSpPr>
        <p:spPr>
          <a:xfrm>
            <a:off x="0" y="514242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Elemento grafico 32" descr="Accento circonflesso verso sinistra con riempimento a tinta uni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2D48F3C-42FE-53F3-2770-AECA1627D4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1525550" y="3410903"/>
            <a:ext cx="806430" cy="806430"/>
          </a:xfrm>
          <a:prstGeom prst="rect">
            <a:avLst/>
          </a:prstGeom>
        </p:spPr>
      </p:pic>
      <p:pic>
        <p:nvPicPr>
          <p:cNvPr id="35" name="Elemento grafico 34" descr="Accento circonflesso verso sinistra con riempimento a tinta uni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50C77E7-DD42-A4CC-5161-6455204828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937302" y="3410903"/>
            <a:ext cx="806430" cy="806430"/>
          </a:xfrm>
          <a:prstGeom prst="rect">
            <a:avLst/>
          </a:prstGeom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2CE85F51-AA64-14E2-9209-76175456D517}"/>
              </a:ext>
            </a:extLst>
          </p:cNvPr>
          <p:cNvGrpSpPr/>
          <p:nvPr/>
        </p:nvGrpSpPr>
        <p:grpSpPr>
          <a:xfrm>
            <a:off x="709200" y="3103200"/>
            <a:ext cx="26312400" cy="1522800"/>
            <a:chOff x="709200" y="3103200"/>
            <a:chExt cx="26312400" cy="1522800"/>
          </a:xfrm>
        </p:grpSpPr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E2D85FF0-D8E4-A950-5207-3A6BE62BA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7" name="Immagine 26" descr="Immagine che contiene motore, aeroplano, esterni, rampa&#10;&#10;Descrizione generata automaticamente">
              <a:extLst>
                <a:ext uri="{FF2B5EF4-FFF2-40B4-BE49-F238E27FC236}">
                  <a16:creationId xmlns:a16="http://schemas.microsoft.com/office/drawing/2014/main" id="{604CC8CE-3114-739B-D242-403DECCE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64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1" name="Immagine 30" descr="Immagine che contiene via, strada, scena, autostrada&#10;&#10;Descrizione generata automaticamente">
              <a:extLst>
                <a:ext uri="{FF2B5EF4-FFF2-40B4-BE49-F238E27FC236}">
                  <a16:creationId xmlns:a16="http://schemas.microsoft.com/office/drawing/2014/main" id="{698E3738-E8E0-3B1A-E471-1FF753AA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72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6" name="Immagine 35" descr="Immagine che contiene cielo, tramonto, oggetto da esterni, nuvole&#10;&#10;Descrizione generata automaticamente">
              <a:extLst>
                <a:ext uri="{FF2B5EF4-FFF2-40B4-BE49-F238E27FC236}">
                  <a16:creationId xmlns:a16="http://schemas.microsoft.com/office/drawing/2014/main" id="{D2FDFC67-5DC3-64C2-61BE-06D1BA282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44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5E47868A-F267-5877-A911-CAC6926E3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16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841326D0-53A7-6E35-96C0-1B87F1C9C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88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2" name="Immagine 41" descr="Immagine che contiene esterni&#10;&#10;Descrizione generata automaticamente">
              <a:extLst>
                <a:ext uri="{FF2B5EF4-FFF2-40B4-BE49-F238E27FC236}">
                  <a16:creationId xmlns:a16="http://schemas.microsoft.com/office/drawing/2014/main" id="{284D2BEF-01BC-340E-FF4F-DBFB993AB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60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8" name="Titolo 1">
            <a:extLst>
              <a:ext uri="{FF2B5EF4-FFF2-40B4-BE49-F238E27FC236}">
                <a16:creationId xmlns:a16="http://schemas.microsoft.com/office/drawing/2014/main" id="{D83C0099-D286-844D-E77A-F177D13BB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277" y="270564"/>
            <a:ext cx="4407703" cy="706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K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EY </a:t>
            </a:r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A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CTIVITIES</a:t>
            </a:r>
            <a:endParaRPr lang="it-IT" sz="3600">
              <a:latin typeface="Montserrat" panose="00000500000000000000" pitchFamily="2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6165C17-50F2-4AF3-DD9A-42B2FB93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829196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>
            <a:extLst>
              <a:ext uri="{FF2B5EF4-FFF2-40B4-BE49-F238E27FC236}">
                <a16:creationId xmlns:a16="http://schemas.microsoft.com/office/drawing/2014/main" id="{E2706766-1F8A-0F96-5ED9-B984091366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16037"/>
            <a:ext cx="12191999" cy="4825926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1B068F6F-5476-630D-EEBC-879C1DCDCF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31569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94BCDC82-886A-679A-106E-6F928380731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883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22EDDC26-D034-20F5-5C35-455A115E45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461974" y="6436555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67F9B9-BFDB-5CA7-D6BD-90A2CE86EA3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7035114" y="6445018"/>
            <a:ext cx="377263" cy="360000"/>
          </a:xfrm>
          <a:prstGeom prst="rect">
            <a:avLst/>
          </a:prstGeom>
          <a:ln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1E33156-0E3D-AB67-2DB0-C7702288DDC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A241C3E2-9139-DD74-F702-95919D8DC863}"/>
              </a:ext>
            </a:extLst>
          </p:cNvPr>
          <p:cNvSpPr/>
          <p:nvPr/>
        </p:nvSpPr>
        <p:spPr>
          <a:xfrm>
            <a:off x="0" y="514242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D09CFDE2-940C-8659-4FBA-92786095C11C}"/>
              </a:ext>
            </a:extLst>
          </p:cNvPr>
          <p:cNvSpPr/>
          <p:nvPr/>
        </p:nvSpPr>
        <p:spPr>
          <a:xfrm>
            <a:off x="0" y="6195258"/>
            <a:ext cx="12192000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Elemento grafico 32" descr="Accento circonflesso verso sinistra con riempimento a tinta uni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2D48F3C-42FE-53F3-2770-AECA1627D4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1525550" y="3410903"/>
            <a:ext cx="806430" cy="806430"/>
          </a:xfrm>
          <a:prstGeom prst="rect">
            <a:avLst/>
          </a:prstGeom>
        </p:spPr>
      </p:pic>
      <p:pic>
        <p:nvPicPr>
          <p:cNvPr id="35" name="Elemento grafico 34" descr="Accento circonflesso verso sinistra con riempimento a tinta uni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50C77E7-DD42-A4CC-5161-6455204828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534" y="3429000"/>
            <a:ext cx="806430" cy="806430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6FE976AD-6E9B-0B00-DCD4-39A60760CAB6}"/>
              </a:ext>
            </a:extLst>
          </p:cNvPr>
          <p:cNvGrpSpPr/>
          <p:nvPr/>
        </p:nvGrpSpPr>
        <p:grpSpPr>
          <a:xfrm>
            <a:off x="-11178000" y="3103200"/>
            <a:ext cx="30671040" cy="1522800"/>
            <a:chOff x="-845280" y="3103200"/>
            <a:chExt cx="30671040" cy="1522800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4C9E43AF-A6F3-C11C-C82F-B732B0D9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4528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Immagine 7" descr="Immagine che contiene motore, aeroplano, esterni, rampa&#10;&#10;Descrizione generata automaticamente">
              <a:extLst>
                <a:ext uri="{FF2B5EF4-FFF2-40B4-BE49-F238E27FC236}">
                  <a16:creationId xmlns:a16="http://schemas.microsoft.com/office/drawing/2014/main" id="{BEF17D96-0A55-BCEF-19C2-4E24D5B5D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92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" name="Immagine 8" descr="Immagine che contiene via, strada, scena, autostrada&#10;&#10;Descrizione generata automaticamente">
              <a:extLst>
                <a:ext uri="{FF2B5EF4-FFF2-40B4-BE49-F238E27FC236}">
                  <a16:creationId xmlns:a16="http://schemas.microsoft.com/office/drawing/2014/main" id="{3D672A54-78C5-5233-76D4-045F8D5F7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72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1" name="Immagine 10" descr="Immagine che contiene cielo, tramonto, oggetto da esterni, nuvole&#10;&#10;Descrizione generata automaticamente">
              <a:extLst>
                <a:ext uri="{FF2B5EF4-FFF2-40B4-BE49-F238E27FC236}">
                  <a16:creationId xmlns:a16="http://schemas.microsoft.com/office/drawing/2014/main" id="{4FE4BC35-BF37-6621-9CAA-4F140F52F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44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794B32C2-D878-0277-D51D-9217AF44B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652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51FB8480-DCC5-A31F-8D0D-348AED31E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296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Immagine 19" descr="Immagine che contiene esterni&#10;&#10;Descrizione generata automaticamente">
              <a:extLst>
                <a:ext uri="{FF2B5EF4-FFF2-40B4-BE49-F238E27FC236}">
                  <a16:creationId xmlns:a16="http://schemas.microsoft.com/office/drawing/2014/main" id="{0F5DEE5C-BE85-AF86-6EC7-D8A72F756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8016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1" name="Titolo 1">
            <a:extLst>
              <a:ext uri="{FF2B5EF4-FFF2-40B4-BE49-F238E27FC236}">
                <a16:creationId xmlns:a16="http://schemas.microsoft.com/office/drawing/2014/main" id="{8D2B9537-54B0-9A3E-73A7-F0D3ED71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277" y="270564"/>
            <a:ext cx="4407703" cy="706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K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EY </a:t>
            </a:r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A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CTIVITIES</a:t>
            </a:r>
            <a:endParaRPr lang="it-IT" sz="3600">
              <a:latin typeface="Montserrat" panose="00000500000000000000" pitchFamily="2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D3B40B1-D94E-9821-7049-DEAE3FE0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99960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gioco, lavagna, giocando&#10;&#10;Descrizione generata automaticamente">
            <a:extLst>
              <a:ext uri="{FF2B5EF4-FFF2-40B4-BE49-F238E27FC236}">
                <a16:creationId xmlns:a16="http://schemas.microsoft.com/office/drawing/2014/main" id="{D58D7308-3708-64A2-B707-6DA1407C3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01" y="1608289"/>
            <a:ext cx="8248653" cy="418662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8C6DFD3-786A-B060-366C-9C56393DF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049"/>
            <a:ext cx="10515600" cy="1370639"/>
          </a:xfrm>
        </p:spPr>
        <p:txBody>
          <a:bodyPr>
            <a:normAutofit fontScale="90000"/>
          </a:bodyPr>
          <a:lstStyle/>
          <a:p>
            <a:pPr algn="ctr"/>
            <a:r>
              <a:rPr lang="it-IT" sz="3600">
                <a:latin typeface="Montserrat" pitchFamily="2" charset="0"/>
              </a:rPr>
              <a:t>Team</a:t>
            </a:r>
            <a:br>
              <a:rPr lang="it-IT" sz="2000">
                <a:latin typeface="Montserrat" pitchFamily="2" charset="0"/>
              </a:rPr>
            </a:br>
            <a:r>
              <a:rPr lang="it-IT" sz="5300">
                <a:solidFill>
                  <a:srgbClr val="CF2E2E"/>
                </a:solidFill>
                <a:latin typeface="Mont Heavy DEMO" panose="00000A00000000000000" pitchFamily="50" charset="0"/>
                <a:ea typeface="Gilbert Color Bold Preview5" pitchFamily="50" charset="0"/>
              </a:rPr>
              <a:t>U</a:t>
            </a:r>
            <a:r>
              <a:rPr lang="it-IT" sz="5300">
                <a:solidFill>
                  <a:srgbClr val="232323"/>
                </a:solidFill>
                <a:latin typeface="Mont Heavy DEMO" panose="00000A00000000000000" pitchFamily="50" charset="0"/>
                <a:ea typeface="Gilbert Color Bold Preview5" pitchFamily="50" charset="0"/>
              </a:rPr>
              <a:t>nimposte</a:t>
            </a:r>
            <a:br>
              <a:rPr lang="it-IT" sz="4400">
                <a:solidFill>
                  <a:srgbClr val="232323"/>
                </a:solidFill>
                <a:latin typeface="Mont Heavy DEMO" panose="00000A00000000000000" pitchFamily="50" charset="0"/>
                <a:ea typeface="Gilbert Color Bold Preview5" pitchFamily="50" charset="0"/>
                <a:cs typeface="Quantify" panose="02000506000000020004" pitchFamily="2" charset="0"/>
              </a:rPr>
            </a:br>
            <a:endParaRPr lang="it-IT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883BD42-8D61-9868-9720-633C2F039C57}"/>
              </a:ext>
            </a:extLst>
          </p:cNvPr>
          <p:cNvSpPr txBox="1">
            <a:spLocks/>
          </p:cNvSpPr>
          <p:nvPr/>
        </p:nvSpPr>
        <p:spPr>
          <a:xfrm>
            <a:off x="11607363" y="76200"/>
            <a:ext cx="502460" cy="4175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A07CE1D-D845-C603-5359-FB1D74D0841B}"/>
              </a:ext>
            </a:extLst>
          </p:cNvPr>
          <p:cNvSpPr txBox="1"/>
          <p:nvPr/>
        </p:nvSpPr>
        <p:spPr>
          <a:xfrm>
            <a:off x="1984662" y="6135172"/>
            <a:ext cx="823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err="1">
                <a:latin typeface="Montserrat Medium" pitchFamily="2" charset="0"/>
              </a:rPr>
              <a:t>Cura</a:t>
            </a:r>
            <a:r>
              <a:rPr lang="en-US" i="1">
                <a:latin typeface="Montserrat Medium" pitchFamily="2" charset="0"/>
              </a:rPr>
              <a:t> </a:t>
            </a:r>
            <a:r>
              <a:rPr lang="en-US" i="1" err="1">
                <a:latin typeface="Montserrat Medium" pitchFamily="2" charset="0"/>
              </a:rPr>
              <a:t>della</a:t>
            </a:r>
            <a:r>
              <a:rPr lang="en-US" i="1">
                <a:latin typeface="Montserrat Medium" pitchFamily="2" charset="0"/>
              </a:rPr>
              <a:t> </a:t>
            </a:r>
            <a:r>
              <a:rPr lang="en-US" i="1" err="1">
                <a:latin typeface="Montserrat Medium" pitchFamily="2" charset="0"/>
              </a:rPr>
              <a:t>Presentazione</a:t>
            </a:r>
            <a:r>
              <a:rPr lang="en-US" i="1">
                <a:latin typeface="Montserrat Medium" pitchFamily="2" charset="0"/>
              </a:rPr>
              <a:t>, </a:t>
            </a:r>
            <a:r>
              <a:rPr lang="en-US" i="1" err="1">
                <a:latin typeface="Montserrat Medium" pitchFamily="2" charset="0"/>
              </a:rPr>
              <a:t>Ricerca</a:t>
            </a:r>
            <a:r>
              <a:rPr lang="en-US" i="1">
                <a:latin typeface="Montserrat Medium" pitchFamily="2" charset="0"/>
              </a:rPr>
              <a:t> e </a:t>
            </a:r>
            <a:r>
              <a:rPr lang="en-US" i="1" err="1">
                <a:latin typeface="Montserrat Medium" pitchFamily="2" charset="0"/>
              </a:rPr>
              <a:t>Analisi</a:t>
            </a:r>
            <a:r>
              <a:rPr lang="en-US" i="1">
                <a:latin typeface="Montserrat Medium" pitchFamily="2" charset="0"/>
              </a:rPr>
              <a:t> </a:t>
            </a:r>
            <a:r>
              <a:rPr lang="en-US" i="1" err="1">
                <a:latin typeface="Montserrat Medium" pitchFamily="2" charset="0"/>
              </a:rPr>
              <a:t>dati</a:t>
            </a:r>
            <a:endParaRPr lang="it-IT" i="1">
              <a:latin typeface="Montserrat Medium" pitchFamily="2" charset="0"/>
            </a:endParaRPr>
          </a:p>
        </p:txBody>
      </p:sp>
      <p:sp>
        <p:nvSpPr>
          <p:cNvPr id="3" name="Rectangle 25">
            <a:extLst>
              <a:ext uri="{FF2B5EF4-FFF2-40B4-BE49-F238E27FC236}">
                <a16:creationId xmlns:a16="http://schemas.microsoft.com/office/drawing/2014/main" id="{08C485EA-22DD-34F0-64D4-B9B1E2760FF5}"/>
              </a:ext>
            </a:extLst>
          </p:cNvPr>
          <p:cNvSpPr/>
          <p:nvPr/>
        </p:nvSpPr>
        <p:spPr>
          <a:xfrm flipV="1">
            <a:off x="1976003" y="1430821"/>
            <a:ext cx="8239991" cy="194929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14EA009-40E0-8CE4-3BD1-4D9744B74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898EF39-DAF0-B7C5-242C-0514A302A60A}"/>
              </a:ext>
            </a:extLst>
          </p:cNvPr>
          <p:cNvSpPr txBox="1"/>
          <p:nvPr/>
        </p:nvSpPr>
        <p:spPr>
          <a:xfrm>
            <a:off x="6780487" y="1965410"/>
            <a:ext cx="2055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F2E2E"/>
                </a:solidFill>
                <a:latin typeface="Montserrat Bold" pitchFamily="2" charset="0"/>
              </a:rPr>
              <a:t>S</a:t>
            </a:r>
            <a:r>
              <a:rPr lang="en-US" sz="2000" b="1">
                <a:solidFill>
                  <a:schemeClr val="bg1"/>
                </a:solidFill>
                <a:latin typeface="Montserrat Bold" pitchFamily="2" charset="0"/>
              </a:rPr>
              <a:t>ara</a:t>
            </a:r>
            <a:r>
              <a:rPr lang="en-US" sz="2000" b="1">
                <a:latin typeface="Montserrat Bold" pitchFamily="2" charset="0"/>
              </a:rPr>
              <a:t> </a:t>
            </a:r>
            <a:r>
              <a:rPr lang="en-US" sz="2000" b="1">
                <a:solidFill>
                  <a:srgbClr val="CF2E2E"/>
                </a:solidFill>
                <a:latin typeface="Montserrat Bold" pitchFamily="2" charset="0"/>
              </a:rPr>
              <a:t>A</a:t>
            </a:r>
            <a:r>
              <a:rPr lang="en-US" sz="2000" b="1">
                <a:solidFill>
                  <a:schemeClr val="bg1"/>
                </a:solidFill>
                <a:latin typeface="Montserrat Bold" pitchFamily="2" charset="0"/>
              </a:rPr>
              <a:t>liani</a:t>
            </a:r>
            <a:endParaRPr lang="it-IT" sz="2000" b="1">
              <a:solidFill>
                <a:schemeClr val="bg1"/>
              </a:solidFill>
              <a:latin typeface="Montserrat Bold" pitchFamily="2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CAF5FF7-631F-5869-D9A9-ADB13D873C58}"/>
              </a:ext>
            </a:extLst>
          </p:cNvPr>
          <p:cNvSpPr txBox="1"/>
          <p:nvPr/>
        </p:nvSpPr>
        <p:spPr>
          <a:xfrm>
            <a:off x="3745098" y="1988858"/>
            <a:ext cx="2158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F2E2E"/>
                </a:solidFill>
                <a:latin typeface="Montserrat Bold" pitchFamily="2" charset="0"/>
              </a:rPr>
              <a:t>F</a:t>
            </a:r>
            <a:r>
              <a:rPr lang="en-US" sz="2000" b="1">
                <a:solidFill>
                  <a:schemeClr val="bg1"/>
                </a:solidFill>
                <a:latin typeface="Montserrat Bold" pitchFamily="2" charset="0"/>
              </a:rPr>
              <a:t>ederico</a:t>
            </a:r>
            <a:r>
              <a:rPr lang="en-US" sz="2000" b="1">
                <a:latin typeface="Montserrat Bold" pitchFamily="2" charset="0"/>
              </a:rPr>
              <a:t> </a:t>
            </a:r>
            <a:r>
              <a:rPr lang="en-US" sz="2000" b="1" err="1">
                <a:solidFill>
                  <a:srgbClr val="CF2E2E"/>
                </a:solidFill>
                <a:latin typeface="Montserrat Bold" pitchFamily="2" charset="0"/>
              </a:rPr>
              <a:t>N</a:t>
            </a:r>
            <a:r>
              <a:rPr lang="en-US" sz="2000" b="1" err="1">
                <a:solidFill>
                  <a:schemeClr val="bg1"/>
                </a:solidFill>
                <a:latin typeface="Montserrat Bold" pitchFamily="2" charset="0"/>
              </a:rPr>
              <a:t>ardi</a:t>
            </a:r>
            <a:endParaRPr lang="it-IT" sz="2000" b="1">
              <a:solidFill>
                <a:schemeClr val="bg1"/>
              </a:solidFill>
              <a:latin typeface="Montserrat Bold" pitchFamily="2" charset="0"/>
            </a:endParaRP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FEC896A3-0424-F539-BAD3-FF33C776D2E4}"/>
              </a:ext>
            </a:extLst>
          </p:cNvPr>
          <p:cNvGrpSpPr/>
          <p:nvPr/>
        </p:nvGrpSpPr>
        <p:grpSpPr>
          <a:xfrm>
            <a:off x="3721255" y="2342146"/>
            <a:ext cx="2589576" cy="3452768"/>
            <a:chOff x="3721255" y="2342146"/>
            <a:chExt cx="2589576" cy="3452768"/>
          </a:xfrm>
        </p:grpSpPr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60C5EA07-F66B-9C1F-46B8-D92430A0D784}"/>
                </a:ext>
              </a:extLst>
            </p:cNvPr>
            <p:cNvSpPr/>
            <p:nvPr/>
          </p:nvSpPr>
          <p:spPr>
            <a:xfrm>
              <a:off x="4935415" y="3862754"/>
              <a:ext cx="627185" cy="5568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5" name="Immagine 24" descr="Immagine che contiene persona, uomo, abbigliamento, tuta&#10;&#10;Descrizione generata automaticamente">
              <a:extLst>
                <a:ext uri="{FF2B5EF4-FFF2-40B4-BE49-F238E27FC236}">
                  <a16:creationId xmlns:a16="http://schemas.microsoft.com/office/drawing/2014/main" id="{DBDF89D1-6011-736D-17AD-A7E59D733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255" y="2342146"/>
              <a:ext cx="2589576" cy="3452768"/>
            </a:xfrm>
            <a:prstGeom prst="rect">
              <a:avLst/>
            </a:prstGeom>
          </p:spPr>
        </p:pic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6E3C7EAC-F8BE-3C05-9A3C-7F246A25CF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50" r="39714" b="26917"/>
          <a:stretch/>
        </p:blipFill>
        <p:spPr>
          <a:xfrm>
            <a:off x="5694751" y="2682404"/>
            <a:ext cx="3147914" cy="311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13580"/>
      </p:ext>
    </p:extLst>
  </p:cSld>
  <p:clrMapOvr>
    <a:masterClrMapping/>
  </p:clrMapOvr>
  <p:transition spd="slow" advTm="1416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96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96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E72905CF-E0BD-AA6F-C894-DB6F76E8C6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16037"/>
            <a:ext cx="12191999" cy="4825926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1B068F6F-5476-630D-EEBC-879C1DCDCF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31569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94BCDC82-886A-679A-106E-6F928380731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883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22EDDC26-D034-20F5-5C35-455A115E45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461974" y="6436555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67F9B9-BFDB-5CA7-D6BD-90A2CE86EA3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7035114" y="6445018"/>
            <a:ext cx="377263" cy="360000"/>
          </a:xfrm>
          <a:prstGeom prst="rect">
            <a:avLst/>
          </a:prstGeom>
          <a:ln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1E33156-0E3D-AB67-2DB0-C7702288DDC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A241C3E2-9139-DD74-F702-95919D8DC863}"/>
              </a:ext>
            </a:extLst>
          </p:cNvPr>
          <p:cNvSpPr/>
          <p:nvPr/>
        </p:nvSpPr>
        <p:spPr>
          <a:xfrm>
            <a:off x="0" y="514242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D09CFDE2-940C-8659-4FBA-92786095C11C}"/>
              </a:ext>
            </a:extLst>
          </p:cNvPr>
          <p:cNvSpPr/>
          <p:nvPr/>
        </p:nvSpPr>
        <p:spPr>
          <a:xfrm>
            <a:off x="0" y="6195258"/>
            <a:ext cx="12192000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Elemento grafico 32" descr="Accento circonflesso verso sinistra con riempimento a tinta uni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2D48F3C-42FE-53F3-2770-AECA1627D4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2409470" y="3410903"/>
            <a:ext cx="806430" cy="806430"/>
          </a:xfrm>
          <a:prstGeom prst="rect">
            <a:avLst/>
          </a:prstGeom>
        </p:spPr>
      </p:pic>
      <p:pic>
        <p:nvPicPr>
          <p:cNvPr id="35" name="Elemento grafico 34" descr="Accento circonflesso verso sinistra con riempimento a tinta uni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50C77E7-DD42-A4CC-5161-6455204828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976894" y="3429000"/>
            <a:ext cx="806430" cy="806430"/>
          </a:xfrm>
          <a:prstGeom prst="rect">
            <a:avLst/>
          </a:prstGeom>
        </p:spPr>
      </p:pic>
      <p:sp>
        <p:nvSpPr>
          <p:cNvPr id="4" name="Elaborazione 3">
            <a:extLst>
              <a:ext uri="{FF2B5EF4-FFF2-40B4-BE49-F238E27FC236}">
                <a16:creationId xmlns:a16="http://schemas.microsoft.com/office/drawing/2014/main" id="{C750C139-0D53-D512-D531-AE07C07BE97F}"/>
              </a:ext>
            </a:extLst>
          </p:cNvPr>
          <p:cNvSpPr/>
          <p:nvPr/>
        </p:nvSpPr>
        <p:spPr>
          <a:xfrm>
            <a:off x="1989022" y="2964202"/>
            <a:ext cx="3079880" cy="2763498"/>
          </a:xfrm>
          <a:prstGeom prst="flowChartProcess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t"/>
          <a:lstStyle/>
          <a:p>
            <a:pPr algn="ctr">
              <a:spcAft>
                <a:spcPts val="600"/>
              </a:spcAft>
            </a:pPr>
            <a:r>
              <a:rPr lang="it-IT" sz="1500" b="1">
                <a:solidFill>
                  <a:schemeClr val="tx1"/>
                </a:solidFill>
                <a:latin typeface="Montserrat" panose="00000500000000000000" pitchFamily="2" charset="0"/>
              </a:rPr>
              <a:t>ENERGY &amp; INDUSTRY</a:t>
            </a:r>
          </a:p>
          <a:p>
            <a:pPr>
              <a:spcAft>
                <a:spcPts val="600"/>
              </a:spcAft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AYES supporta coloro che generano, distribuiscono e risparmiano energia seguendoli durante i processi di sviluppo nelle aree: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 err="1">
                <a:solidFill>
                  <a:schemeClr val="tx1"/>
                </a:solidFill>
                <a:latin typeface="Montserrat" panose="00000500000000000000" pitchFamily="2" charset="0"/>
              </a:rPr>
              <a:t>Renewable</a:t>
            </a:r>
            <a:endParaRPr lang="it-IT" sz="135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 err="1">
                <a:solidFill>
                  <a:schemeClr val="tx1"/>
                </a:solidFill>
                <a:latin typeface="Montserrat" panose="00000500000000000000" pitchFamily="2" charset="0"/>
              </a:rPr>
              <a:t>Oil&amp;Gas</a:t>
            </a:r>
            <a:endParaRPr lang="it-IT" sz="135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Marine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Food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Power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Solutions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it-IT" sz="135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Elaborazione 4">
            <a:extLst>
              <a:ext uri="{FF2B5EF4-FFF2-40B4-BE49-F238E27FC236}">
                <a16:creationId xmlns:a16="http://schemas.microsoft.com/office/drawing/2014/main" id="{926369DC-A454-6452-CEA2-C4D6D9ED0A80}"/>
              </a:ext>
            </a:extLst>
          </p:cNvPr>
          <p:cNvSpPr/>
          <p:nvPr/>
        </p:nvSpPr>
        <p:spPr>
          <a:xfrm>
            <a:off x="7127696" y="2964202"/>
            <a:ext cx="3079880" cy="2763498"/>
          </a:xfrm>
          <a:prstGeom prst="flowChartProcess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t"/>
          <a:lstStyle/>
          <a:p>
            <a:pPr algn="ctr">
              <a:spcAft>
                <a:spcPts val="600"/>
              </a:spcAft>
            </a:pPr>
            <a:r>
              <a:rPr lang="it-IT" sz="1500" b="1">
                <a:solidFill>
                  <a:schemeClr val="tx1"/>
                </a:solidFill>
                <a:latin typeface="Montserrat" panose="00000500000000000000" pitchFamily="2" charset="0"/>
              </a:rPr>
              <a:t>PHARMA &amp; MEDICAL</a:t>
            </a:r>
          </a:p>
          <a:p>
            <a:pPr>
              <a:spcAft>
                <a:spcPts val="600"/>
              </a:spcAft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AYES supporta le principali case farmaceutiche ed i produttori di dispositivi biomedicali nelle seguenti aree: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Farmaceutico e Biotecnologie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 err="1">
                <a:solidFill>
                  <a:schemeClr val="tx1"/>
                </a:solidFill>
                <a:latin typeface="Montserrat" panose="00000500000000000000" pitchFamily="2" charset="0"/>
              </a:rPr>
              <a:t>Medical</a:t>
            </a: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Drug Delivery</a:t>
            </a:r>
          </a:p>
        </p:txBody>
      </p: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9028B2D-9FDD-D067-CA70-1DAA4E465A92}"/>
              </a:ext>
            </a:extLst>
          </p:cNvPr>
          <p:cNvGrpSpPr/>
          <p:nvPr/>
        </p:nvGrpSpPr>
        <p:grpSpPr>
          <a:xfrm>
            <a:off x="-11178000" y="1165180"/>
            <a:ext cx="30671040" cy="1522800"/>
            <a:chOff x="-845280" y="3103200"/>
            <a:chExt cx="30671040" cy="1522800"/>
          </a:xfrm>
        </p:grpSpPr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7B334D90-2C04-F9AC-BEB5-A523CF2C0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4528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1" name="Immagine 40" descr="Immagine che contiene motore, aeroplano, esterni, rampa&#10;&#10;Descrizione generata automaticamente">
              <a:extLst>
                <a:ext uri="{FF2B5EF4-FFF2-40B4-BE49-F238E27FC236}">
                  <a16:creationId xmlns:a16="http://schemas.microsoft.com/office/drawing/2014/main" id="{E9B13CB2-0AF5-EB80-A88B-280F88BC3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92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2" name="Immagine 41" descr="Immagine che contiene via, strada, scena, autostrada&#10;&#10;Descrizione generata automaticamente">
              <a:extLst>
                <a:ext uri="{FF2B5EF4-FFF2-40B4-BE49-F238E27FC236}">
                  <a16:creationId xmlns:a16="http://schemas.microsoft.com/office/drawing/2014/main" id="{125408C8-CF21-BF5A-F824-55EA073B6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72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3" name="Immagine 42" descr="Immagine che contiene cielo, tramonto, oggetto da esterni, nuvole&#10;&#10;Descrizione generata automaticamente">
              <a:extLst>
                <a:ext uri="{FF2B5EF4-FFF2-40B4-BE49-F238E27FC236}">
                  <a16:creationId xmlns:a16="http://schemas.microsoft.com/office/drawing/2014/main" id="{1BBECA48-2AFD-011F-003A-ACE3613FB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44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6E753007-7DEA-35EA-5F76-56B63521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652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88B3BCFE-DA25-12C8-6AF2-630FD59F9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296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7" name="Immagine 46" descr="Immagine che contiene esterni&#10;&#10;Descrizione generata automaticamente">
              <a:extLst>
                <a:ext uri="{FF2B5EF4-FFF2-40B4-BE49-F238E27FC236}">
                  <a16:creationId xmlns:a16="http://schemas.microsoft.com/office/drawing/2014/main" id="{4C54CA6B-6177-6C67-F46A-96161B76A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8016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9" name="Titolo 1">
            <a:extLst>
              <a:ext uri="{FF2B5EF4-FFF2-40B4-BE49-F238E27FC236}">
                <a16:creationId xmlns:a16="http://schemas.microsoft.com/office/drawing/2014/main" id="{38A7EA41-4891-1783-891A-7728CDE96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277" y="270564"/>
            <a:ext cx="4407703" cy="706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K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EY </a:t>
            </a:r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A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CTIVITIES</a:t>
            </a:r>
            <a:endParaRPr lang="it-IT" sz="3600">
              <a:latin typeface="Montserrat" panose="00000500000000000000" pitchFamily="2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527F005-669A-58DC-133E-23314367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94751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>
            <a:extLst>
              <a:ext uri="{FF2B5EF4-FFF2-40B4-BE49-F238E27FC236}">
                <a16:creationId xmlns:a16="http://schemas.microsoft.com/office/drawing/2014/main" id="{6541D2A1-E41A-0061-4535-DEF951C6D5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16037"/>
            <a:ext cx="12191999" cy="4825926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1B068F6F-5476-630D-EEBC-879C1DCDCF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31569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94BCDC82-886A-679A-106E-6F928380731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883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22EDDC26-D034-20F5-5C35-455A115E45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461974" y="6436555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67F9B9-BFDB-5CA7-D6BD-90A2CE86EA3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7035114" y="6445018"/>
            <a:ext cx="377263" cy="360000"/>
          </a:xfrm>
          <a:prstGeom prst="rect">
            <a:avLst/>
          </a:prstGeom>
          <a:ln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1E33156-0E3D-AB67-2DB0-C7702288DDC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A241C3E2-9139-DD74-F702-95919D8DC863}"/>
              </a:ext>
            </a:extLst>
          </p:cNvPr>
          <p:cNvSpPr/>
          <p:nvPr/>
        </p:nvSpPr>
        <p:spPr>
          <a:xfrm>
            <a:off x="0" y="514242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D09CFDE2-940C-8659-4FBA-92786095C11C}"/>
              </a:ext>
            </a:extLst>
          </p:cNvPr>
          <p:cNvSpPr/>
          <p:nvPr/>
        </p:nvSpPr>
        <p:spPr>
          <a:xfrm>
            <a:off x="0" y="6195258"/>
            <a:ext cx="12192000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Elemento grafico 32" descr="Accento circonflesso verso sinistra con riempimento a tinta uni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2D48F3C-42FE-53F3-2770-AECA1627D4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1525550" y="3410903"/>
            <a:ext cx="806430" cy="806430"/>
          </a:xfrm>
          <a:prstGeom prst="rect">
            <a:avLst/>
          </a:prstGeom>
        </p:spPr>
      </p:pic>
      <p:pic>
        <p:nvPicPr>
          <p:cNvPr id="35" name="Elemento grafico 34" descr="Accento circonflesso verso sinistra con riempimento a tinta uni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50C77E7-DD42-A4CC-5161-6455204828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534" y="3429000"/>
            <a:ext cx="806430" cy="806430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6FE976AD-6E9B-0B00-DCD4-39A60760CAB6}"/>
              </a:ext>
            </a:extLst>
          </p:cNvPr>
          <p:cNvGrpSpPr/>
          <p:nvPr/>
        </p:nvGrpSpPr>
        <p:grpSpPr>
          <a:xfrm>
            <a:off x="-11178000" y="3103200"/>
            <a:ext cx="30671040" cy="1522800"/>
            <a:chOff x="-845280" y="3103200"/>
            <a:chExt cx="30671040" cy="1522800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4C9E43AF-A6F3-C11C-C82F-B732B0D9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4528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Immagine 7" descr="Immagine che contiene motore, aeroplano, esterni, rampa&#10;&#10;Descrizione generata automaticamente">
              <a:extLst>
                <a:ext uri="{FF2B5EF4-FFF2-40B4-BE49-F238E27FC236}">
                  <a16:creationId xmlns:a16="http://schemas.microsoft.com/office/drawing/2014/main" id="{BEF17D96-0A55-BCEF-19C2-4E24D5B5D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92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" name="Immagine 8" descr="Immagine che contiene via, strada, scena, autostrada&#10;&#10;Descrizione generata automaticamente">
              <a:extLst>
                <a:ext uri="{FF2B5EF4-FFF2-40B4-BE49-F238E27FC236}">
                  <a16:creationId xmlns:a16="http://schemas.microsoft.com/office/drawing/2014/main" id="{3D672A54-78C5-5233-76D4-045F8D5F7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72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1" name="Immagine 10" descr="Immagine che contiene cielo, tramonto, oggetto da esterni, nuvole&#10;&#10;Descrizione generata automaticamente">
              <a:extLst>
                <a:ext uri="{FF2B5EF4-FFF2-40B4-BE49-F238E27FC236}">
                  <a16:creationId xmlns:a16="http://schemas.microsoft.com/office/drawing/2014/main" id="{4FE4BC35-BF37-6621-9CAA-4F140F52F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44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794B32C2-D878-0277-D51D-9217AF44B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652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51FB8480-DCC5-A31F-8D0D-348AED31E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296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0" name="Immagine 19" descr="Immagine che contiene esterni&#10;&#10;Descrizione generata automaticamente">
              <a:extLst>
                <a:ext uri="{FF2B5EF4-FFF2-40B4-BE49-F238E27FC236}">
                  <a16:creationId xmlns:a16="http://schemas.microsoft.com/office/drawing/2014/main" id="{0F5DEE5C-BE85-AF86-6EC7-D8A72F756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8016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1" name="Titolo 1">
            <a:extLst>
              <a:ext uri="{FF2B5EF4-FFF2-40B4-BE49-F238E27FC236}">
                <a16:creationId xmlns:a16="http://schemas.microsoft.com/office/drawing/2014/main" id="{626A9D4D-B8B1-CC49-AC95-4D632963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277" y="270564"/>
            <a:ext cx="4407703" cy="706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K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EY </a:t>
            </a:r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A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CTIVITIES</a:t>
            </a:r>
            <a:endParaRPr lang="it-IT" sz="3600">
              <a:latin typeface="Montserrat" panose="00000500000000000000" pitchFamily="2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7C08247-4801-E1D1-E2C4-88381513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991421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A81778D-C345-5884-61F1-7D419960F8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16037"/>
            <a:ext cx="12191999" cy="4825926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1B068F6F-5476-630D-EEBC-879C1DCDCF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31569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94BCDC82-886A-679A-106E-6F928380731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883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22EDDC26-D034-20F5-5C35-455A115E45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461974" y="6436555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67F9B9-BFDB-5CA7-D6BD-90A2CE86EA3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7035114" y="6445018"/>
            <a:ext cx="377263" cy="360000"/>
          </a:xfrm>
          <a:prstGeom prst="rect">
            <a:avLst/>
          </a:prstGeom>
          <a:ln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1E33156-0E3D-AB67-2DB0-C7702288DDC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A241C3E2-9139-DD74-F702-95919D8DC863}"/>
              </a:ext>
            </a:extLst>
          </p:cNvPr>
          <p:cNvSpPr/>
          <p:nvPr/>
        </p:nvSpPr>
        <p:spPr>
          <a:xfrm>
            <a:off x="0" y="514242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D09CFDE2-940C-8659-4FBA-92786095C11C}"/>
              </a:ext>
            </a:extLst>
          </p:cNvPr>
          <p:cNvSpPr/>
          <p:nvPr/>
        </p:nvSpPr>
        <p:spPr>
          <a:xfrm>
            <a:off x="0" y="6195258"/>
            <a:ext cx="12192000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Elemento grafico 32" descr="Accento circonflesso verso sinistra con riempimento a tinta uni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2D48F3C-42FE-53F3-2770-AECA1627D4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2363750" y="3410903"/>
            <a:ext cx="806430" cy="806430"/>
          </a:xfrm>
          <a:prstGeom prst="rect">
            <a:avLst/>
          </a:prstGeom>
        </p:spPr>
      </p:pic>
      <p:pic>
        <p:nvPicPr>
          <p:cNvPr id="22" name="Elemento grafico 21" descr="Accento circonflesso verso sinistra con riempimento a tinta uni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F3ED389-0D28-5389-32EA-452A3D923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534" y="3429000"/>
            <a:ext cx="806430" cy="806430"/>
          </a:xfrm>
          <a:prstGeom prst="rect">
            <a:avLst/>
          </a:prstGeom>
        </p:spPr>
      </p:pic>
      <p:grpSp>
        <p:nvGrpSpPr>
          <p:cNvPr id="37" name="Gruppo 36">
            <a:extLst>
              <a:ext uri="{FF2B5EF4-FFF2-40B4-BE49-F238E27FC236}">
                <a16:creationId xmlns:a16="http://schemas.microsoft.com/office/drawing/2014/main" id="{5EF3355C-A4CA-608B-E28C-F19201BBB0F2}"/>
              </a:ext>
            </a:extLst>
          </p:cNvPr>
          <p:cNvGrpSpPr/>
          <p:nvPr/>
        </p:nvGrpSpPr>
        <p:grpSpPr>
          <a:xfrm>
            <a:off x="-19026600" y="3103200"/>
            <a:ext cx="29208000" cy="1522800"/>
            <a:chOff x="-2186400" y="3103200"/>
            <a:chExt cx="29208000" cy="1522800"/>
          </a:xfrm>
        </p:grpSpPr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A7D1A207-1DDE-AA76-EF5E-8951F81E3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864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9" name="Immagine 38" descr="Immagine che contiene motore, aeroplano, esterni, rampa&#10;&#10;Descrizione generata automaticamente">
              <a:extLst>
                <a:ext uri="{FF2B5EF4-FFF2-40B4-BE49-F238E27FC236}">
                  <a16:creationId xmlns:a16="http://schemas.microsoft.com/office/drawing/2014/main" id="{437BBE5A-F81B-69CE-8068-E57A6841B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8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0" name="Immagine 39" descr="Immagine che contiene via, strada, scena, autostrada&#10;&#10;Descrizione generata automaticamente">
              <a:extLst>
                <a:ext uri="{FF2B5EF4-FFF2-40B4-BE49-F238E27FC236}">
                  <a16:creationId xmlns:a16="http://schemas.microsoft.com/office/drawing/2014/main" id="{4A9587EA-36C4-0C63-DDB2-CDFB581B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16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1" name="Immagine 40" descr="Immagine che contiene cielo, tramonto, oggetto da esterni, nuvole&#10;&#10;Descrizione generata automaticamente">
              <a:extLst>
                <a:ext uri="{FF2B5EF4-FFF2-40B4-BE49-F238E27FC236}">
                  <a16:creationId xmlns:a16="http://schemas.microsoft.com/office/drawing/2014/main" id="{9FCE0B2C-F3ED-3AB3-334D-EAB23964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88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2" name="Immagine 41">
              <a:extLst>
                <a:ext uri="{FF2B5EF4-FFF2-40B4-BE49-F238E27FC236}">
                  <a16:creationId xmlns:a16="http://schemas.microsoft.com/office/drawing/2014/main" id="{3901AF9F-62C1-7DA2-F3DC-BAEABF19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60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98C2CD16-E302-ACA4-F7FF-331EEC2BA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4912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4" name="Immagine 43" descr="Immagine che contiene esterni&#10;&#10;Descrizione generata automaticamente">
              <a:extLst>
                <a:ext uri="{FF2B5EF4-FFF2-40B4-BE49-F238E27FC236}">
                  <a16:creationId xmlns:a16="http://schemas.microsoft.com/office/drawing/2014/main" id="{592F8C0E-03FC-EF14-B1ED-25B940BF4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60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0" name="Titolo 1">
            <a:extLst>
              <a:ext uri="{FF2B5EF4-FFF2-40B4-BE49-F238E27FC236}">
                <a16:creationId xmlns:a16="http://schemas.microsoft.com/office/drawing/2014/main" id="{355CCD4F-B05F-7665-0024-86AB505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277" y="270564"/>
            <a:ext cx="4407703" cy="706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K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EY </a:t>
            </a:r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A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CTIVITIES</a:t>
            </a:r>
            <a:endParaRPr lang="it-IT" sz="3600">
              <a:latin typeface="Montserrat" panose="00000500000000000000" pitchFamily="2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D17CD11-0284-426C-1D9A-5FDF5B85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014976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EE000A9A-1BD3-9FBD-9DA7-BB8B31D148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16037"/>
            <a:ext cx="12191999" cy="4825926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1B068F6F-5476-630D-EEBC-879C1DCDCF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31569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94BCDC82-886A-679A-106E-6F928380731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883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22EDDC26-D034-20F5-5C35-455A115E45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461974" y="6436555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67F9B9-BFDB-5CA7-D6BD-90A2CE86EA3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7035114" y="6445018"/>
            <a:ext cx="377263" cy="360000"/>
          </a:xfrm>
          <a:prstGeom prst="rect">
            <a:avLst/>
          </a:prstGeom>
          <a:ln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1E33156-0E3D-AB67-2DB0-C7702288DDC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A241C3E2-9139-DD74-F702-95919D8DC863}"/>
              </a:ext>
            </a:extLst>
          </p:cNvPr>
          <p:cNvSpPr/>
          <p:nvPr/>
        </p:nvSpPr>
        <p:spPr>
          <a:xfrm>
            <a:off x="0" y="514242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D09CFDE2-940C-8659-4FBA-92786095C11C}"/>
              </a:ext>
            </a:extLst>
          </p:cNvPr>
          <p:cNvSpPr/>
          <p:nvPr/>
        </p:nvSpPr>
        <p:spPr>
          <a:xfrm>
            <a:off x="0" y="6195258"/>
            <a:ext cx="12192000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Elemento grafico 32" descr="Accento circonflesso verso sinistra con riempimento a tinta uni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2D48F3C-42FE-53F3-2770-AECA1627D4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2394230" y="3410903"/>
            <a:ext cx="806430" cy="806430"/>
          </a:xfrm>
          <a:prstGeom prst="rect">
            <a:avLst/>
          </a:prstGeom>
        </p:spPr>
      </p:pic>
      <p:pic>
        <p:nvPicPr>
          <p:cNvPr id="22" name="Elemento grafico 21" descr="Accento circonflesso verso sinistra con riempimento a tinta uni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F3ED389-0D28-5389-32EA-452A3D923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992134" y="3429000"/>
            <a:ext cx="806430" cy="806430"/>
          </a:xfrm>
          <a:prstGeom prst="rect">
            <a:avLst/>
          </a:prstGeom>
        </p:spPr>
      </p:pic>
      <p:sp>
        <p:nvSpPr>
          <p:cNvPr id="4" name="Elaborazione 3">
            <a:extLst>
              <a:ext uri="{FF2B5EF4-FFF2-40B4-BE49-F238E27FC236}">
                <a16:creationId xmlns:a16="http://schemas.microsoft.com/office/drawing/2014/main" id="{A7FCA969-4880-3354-0448-7BB8E15334BD}"/>
              </a:ext>
            </a:extLst>
          </p:cNvPr>
          <p:cNvSpPr/>
          <p:nvPr/>
        </p:nvSpPr>
        <p:spPr>
          <a:xfrm>
            <a:off x="1989022" y="2964202"/>
            <a:ext cx="3079880" cy="2728618"/>
          </a:xfrm>
          <a:prstGeom prst="flowChartProcess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t"/>
          <a:lstStyle/>
          <a:p>
            <a:pPr algn="ctr">
              <a:spcAft>
                <a:spcPts val="600"/>
              </a:spcAft>
            </a:pPr>
            <a:r>
              <a:rPr lang="it-IT" sz="1500" b="1">
                <a:solidFill>
                  <a:schemeClr val="tx1"/>
                </a:solidFill>
                <a:latin typeface="Montserrat" panose="00000500000000000000" pitchFamily="2" charset="0"/>
              </a:rPr>
              <a:t>TELECOMS</a:t>
            </a:r>
          </a:p>
          <a:p>
            <a:pPr>
              <a:spcAft>
                <a:spcPts val="600"/>
              </a:spcAft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AYES offre supporto in questo settore, ove i nuovi operatori nel mercato globale incrementano il volume e la velocità dei dati trasmessi. In particolare AYES interviene nella aree: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Operatori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Dispositivi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Attività Funzionali</a:t>
            </a:r>
          </a:p>
        </p:txBody>
      </p:sp>
      <p:sp>
        <p:nvSpPr>
          <p:cNvPr id="5" name="Elaborazione 4">
            <a:extLst>
              <a:ext uri="{FF2B5EF4-FFF2-40B4-BE49-F238E27FC236}">
                <a16:creationId xmlns:a16="http://schemas.microsoft.com/office/drawing/2014/main" id="{FD6CF81C-D4ED-355B-9E2A-040902308E8E}"/>
              </a:ext>
            </a:extLst>
          </p:cNvPr>
          <p:cNvSpPr/>
          <p:nvPr/>
        </p:nvSpPr>
        <p:spPr>
          <a:xfrm>
            <a:off x="7127696" y="2964202"/>
            <a:ext cx="3079880" cy="2728618"/>
          </a:xfrm>
          <a:prstGeom prst="flowChartProcess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t"/>
          <a:lstStyle/>
          <a:p>
            <a:pPr algn="ctr">
              <a:spcAft>
                <a:spcPts val="600"/>
              </a:spcAft>
            </a:pPr>
            <a:r>
              <a:rPr lang="it-IT" sz="1500" b="1">
                <a:solidFill>
                  <a:schemeClr val="tx1"/>
                </a:solidFill>
                <a:latin typeface="Montserrat" panose="00000500000000000000" pitchFamily="2" charset="0"/>
              </a:rPr>
              <a:t>INTERNET OF THINGS</a:t>
            </a:r>
          </a:p>
          <a:p>
            <a:pPr>
              <a:spcAft>
                <a:spcPts val="600"/>
              </a:spcAft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AYES supporta i principali players dell’IoT seguendoli durante i loro processi di R&amp;D nelle seguenti aree: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Industry 4.0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>
                <a:solidFill>
                  <a:schemeClr val="tx1"/>
                </a:solidFill>
                <a:latin typeface="Montserrat" panose="00000500000000000000" pitchFamily="2" charset="0"/>
              </a:rPr>
              <a:t>Machine Learning</a:t>
            </a: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09B9322C-8E52-8DA4-8CAA-A61A43E93164}"/>
              </a:ext>
            </a:extLst>
          </p:cNvPr>
          <p:cNvGrpSpPr/>
          <p:nvPr/>
        </p:nvGrpSpPr>
        <p:grpSpPr>
          <a:xfrm>
            <a:off x="-19026600" y="1165180"/>
            <a:ext cx="29208000" cy="1522800"/>
            <a:chOff x="-2186400" y="3103200"/>
            <a:chExt cx="29208000" cy="1522800"/>
          </a:xfrm>
        </p:grpSpPr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6DB1882D-5712-677D-23A2-1EFFC6AB1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864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0" name="Immagine 39" descr="Immagine che contiene motore, aeroplano, esterni, rampa&#10;&#10;Descrizione generata automaticamente">
              <a:extLst>
                <a:ext uri="{FF2B5EF4-FFF2-40B4-BE49-F238E27FC236}">
                  <a16:creationId xmlns:a16="http://schemas.microsoft.com/office/drawing/2014/main" id="{39C1F80A-BD1E-E000-0380-2C98A03A4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8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1" name="Immagine 40" descr="Immagine che contiene via, strada, scena, autostrada&#10;&#10;Descrizione generata automaticamente">
              <a:extLst>
                <a:ext uri="{FF2B5EF4-FFF2-40B4-BE49-F238E27FC236}">
                  <a16:creationId xmlns:a16="http://schemas.microsoft.com/office/drawing/2014/main" id="{205DB609-B6EA-CE12-3D91-E4C809ADA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16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2" name="Immagine 41" descr="Immagine che contiene cielo, tramonto, oggetto da esterni, nuvole&#10;&#10;Descrizione generata automaticamente">
              <a:extLst>
                <a:ext uri="{FF2B5EF4-FFF2-40B4-BE49-F238E27FC236}">
                  <a16:creationId xmlns:a16="http://schemas.microsoft.com/office/drawing/2014/main" id="{64BD05BF-5614-012F-713A-36D0BD3C4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88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42E673DB-DB2B-1ED3-0308-86FD7153E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60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09843E9A-32D9-76FA-AC80-7759182E2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4912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6" name="Immagine 45" descr="Immagine che contiene esterni&#10;&#10;Descrizione generata automaticamente">
              <a:extLst>
                <a:ext uri="{FF2B5EF4-FFF2-40B4-BE49-F238E27FC236}">
                  <a16:creationId xmlns:a16="http://schemas.microsoft.com/office/drawing/2014/main" id="{A608670C-06F1-2FE2-93B8-23A6AFE02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60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1" name="Titolo 1">
            <a:extLst>
              <a:ext uri="{FF2B5EF4-FFF2-40B4-BE49-F238E27FC236}">
                <a16:creationId xmlns:a16="http://schemas.microsoft.com/office/drawing/2014/main" id="{0FB909F0-3873-3522-C1D5-CC5C3ECB8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277" y="270564"/>
            <a:ext cx="4407703" cy="706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K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EY </a:t>
            </a:r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A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CTIVITIES</a:t>
            </a:r>
            <a:endParaRPr lang="it-IT" sz="3600">
              <a:latin typeface="Montserrat" panose="00000500000000000000" pitchFamily="2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5E438F2-8CDC-5348-8F1E-F49FAD195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69111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BC28887-87B3-C480-4803-EA18E89574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6037"/>
            <a:ext cx="12191999" cy="4825926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1B068F6F-5476-630D-EEBC-879C1DCDCF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31569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94BCDC82-886A-679A-106E-6F928380731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883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22EDDC26-D034-20F5-5C35-455A115E45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461974" y="6436555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67F9B9-BFDB-5CA7-D6BD-90A2CE86EA3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7035114" y="6445018"/>
            <a:ext cx="377263" cy="360000"/>
          </a:xfrm>
          <a:prstGeom prst="rect">
            <a:avLst/>
          </a:prstGeom>
          <a:ln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1E33156-0E3D-AB67-2DB0-C7702288DDC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A241C3E2-9139-DD74-F702-95919D8DC863}"/>
              </a:ext>
            </a:extLst>
          </p:cNvPr>
          <p:cNvSpPr/>
          <p:nvPr/>
        </p:nvSpPr>
        <p:spPr>
          <a:xfrm>
            <a:off x="0" y="514242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D09CFDE2-940C-8659-4FBA-92786095C11C}"/>
              </a:ext>
            </a:extLst>
          </p:cNvPr>
          <p:cNvSpPr/>
          <p:nvPr/>
        </p:nvSpPr>
        <p:spPr>
          <a:xfrm>
            <a:off x="0" y="6195258"/>
            <a:ext cx="12192000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Elemento grafico 32" descr="Accento circonflesso verso sinistra con riempimento a tinta unita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2D48F3C-42FE-53F3-2770-AECA1627D4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2363750" y="3410903"/>
            <a:ext cx="806430" cy="806430"/>
          </a:xfrm>
          <a:prstGeom prst="rect">
            <a:avLst/>
          </a:prstGeom>
        </p:spPr>
      </p:pic>
      <p:pic>
        <p:nvPicPr>
          <p:cNvPr id="22" name="Elemento grafico 21" descr="Accento circonflesso verso sinistra con riempimento a tinta unita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F3ED389-0D28-5389-32EA-452A3D923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534" y="3429000"/>
            <a:ext cx="806430" cy="806430"/>
          </a:xfrm>
          <a:prstGeom prst="rect">
            <a:avLst/>
          </a:prstGeom>
        </p:spPr>
      </p:pic>
      <p:grpSp>
        <p:nvGrpSpPr>
          <p:cNvPr id="37" name="Gruppo 36">
            <a:extLst>
              <a:ext uri="{FF2B5EF4-FFF2-40B4-BE49-F238E27FC236}">
                <a16:creationId xmlns:a16="http://schemas.microsoft.com/office/drawing/2014/main" id="{5EF3355C-A4CA-608B-E28C-F19201BBB0F2}"/>
              </a:ext>
            </a:extLst>
          </p:cNvPr>
          <p:cNvGrpSpPr/>
          <p:nvPr/>
        </p:nvGrpSpPr>
        <p:grpSpPr>
          <a:xfrm>
            <a:off x="-19026600" y="3103200"/>
            <a:ext cx="29208000" cy="1522800"/>
            <a:chOff x="-2186400" y="3103200"/>
            <a:chExt cx="29208000" cy="1522800"/>
          </a:xfrm>
        </p:grpSpPr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A7D1A207-1DDE-AA76-EF5E-8951F81E3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864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9" name="Immagine 38" descr="Immagine che contiene motore, aeroplano, esterni, rampa&#10;&#10;Descrizione generata automaticamente">
              <a:extLst>
                <a:ext uri="{FF2B5EF4-FFF2-40B4-BE49-F238E27FC236}">
                  <a16:creationId xmlns:a16="http://schemas.microsoft.com/office/drawing/2014/main" id="{437BBE5A-F81B-69CE-8068-E57A6841B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8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0" name="Immagine 39" descr="Immagine che contiene via, strada, scena, autostrada&#10;&#10;Descrizione generata automaticamente">
              <a:extLst>
                <a:ext uri="{FF2B5EF4-FFF2-40B4-BE49-F238E27FC236}">
                  <a16:creationId xmlns:a16="http://schemas.microsoft.com/office/drawing/2014/main" id="{4A9587EA-36C4-0C63-DDB2-CDFB581B6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16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1" name="Immagine 40" descr="Immagine che contiene cielo, tramonto, oggetto da esterni, nuvole&#10;&#10;Descrizione generata automaticamente">
              <a:extLst>
                <a:ext uri="{FF2B5EF4-FFF2-40B4-BE49-F238E27FC236}">
                  <a16:creationId xmlns:a16="http://schemas.microsoft.com/office/drawing/2014/main" id="{9FCE0B2C-F3ED-3AB3-334D-EAB23964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88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2" name="Immagine 41">
              <a:extLst>
                <a:ext uri="{FF2B5EF4-FFF2-40B4-BE49-F238E27FC236}">
                  <a16:creationId xmlns:a16="http://schemas.microsoft.com/office/drawing/2014/main" id="{3901AF9F-62C1-7DA2-F3DC-BAEABF19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60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3" name="Immagine 42">
              <a:extLst>
                <a:ext uri="{FF2B5EF4-FFF2-40B4-BE49-F238E27FC236}">
                  <a16:creationId xmlns:a16="http://schemas.microsoft.com/office/drawing/2014/main" id="{98C2CD16-E302-ACA4-F7FF-331EEC2BA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4912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4" name="Immagine 43" descr="Immagine che contiene esterni&#10;&#10;Descrizione generata automaticamente">
              <a:extLst>
                <a:ext uri="{FF2B5EF4-FFF2-40B4-BE49-F238E27FC236}">
                  <a16:creationId xmlns:a16="http://schemas.microsoft.com/office/drawing/2014/main" id="{592F8C0E-03FC-EF14-B1ED-25B940BF4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6000" y="3103200"/>
              <a:ext cx="3045600" cy="1522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9" name="Titolo 1">
            <a:extLst>
              <a:ext uri="{FF2B5EF4-FFF2-40B4-BE49-F238E27FC236}">
                <a16:creationId xmlns:a16="http://schemas.microsoft.com/office/drawing/2014/main" id="{157E3D67-8216-85C8-C226-5F440FDCE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277" y="270564"/>
            <a:ext cx="4407703" cy="706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K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EY </a:t>
            </a:r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A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CTIVITIES</a:t>
            </a:r>
            <a:endParaRPr lang="it-IT" sz="3600">
              <a:latin typeface="Montserrat" panose="00000500000000000000" pitchFamily="2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C7B876E-689C-A816-48ED-D3FD98A1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29053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>
            <a:extLst>
              <a:ext uri="{FF2B5EF4-FFF2-40B4-BE49-F238E27FC236}">
                <a16:creationId xmlns:a16="http://schemas.microsoft.com/office/drawing/2014/main" id="{12A44853-F4B3-C319-A7A9-20F182B19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0" b="3839"/>
          <a:stretch/>
        </p:blipFill>
        <p:spPr bwMode="auto">
          <a:xfrm>
            <a:off x="3783" y="932434"/>
            <a:ext cx="12191998" cy="500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B894A138-81D5-8A5D-12CA-A1138DDDDDF8}"/>
              </a:ext>
            </a:extLst>
          </p:cNvPr>
          <p:cNvSpPr/>
          <p:nvPr/>
        </p:nvSpPr>
        <p:spPr>
          <a:xfrm>
            <a:off x="-22335" y="490098"/>
            <a:ext cx="12198927" cy="186955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175F89E4-B8D1-F60D-F1BE-6BBCB7BC13C2}"/>
              </a:ext>
            </a:extLst>
          </p:cNvPr>
          <p:cNvSpPr txBox="1">
            <a:spLocks/>
          </p:cNvSpPr>
          <p:nvPr/>
        </p:nvSpPr>
        <p:spPr>
          <a:xfrm>
            <a:off x="7035114" y="234715"/>
            <a:ext cx="3983020" cy="69771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K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EY PARTNERS</a:t>
            </a:r>
            <a:endParaRPr lang="it-IT" sz="3600">
              <a:latin typeface="Montserrat" panose="00000500000000000000" pitchFamily="2" charset="0"/>
            </a:endParaRPr>
          </a:p>
        </p:txBody>
      </p:sp>
      <p:sp>
        <p:nvSpPr>
          <p:cNvPr id="19" name="Titolo 1">
            <a:extLst>
              <a:ext uri="{FF2B5EF4-FFF2-40B4-BE49-F238E27FC236}">
                <a16:creationId xmlns:a16="http://schemas.microsoft.com/office/drawing/2014/main" id="{F7FE72A9-C687-1FDB-17D2-D47639614ED6}"/>
              </a:ext>
            </a:extLst>
          </p:cNvPr>
          <p:cNvSpPr txBox="1">
            <a:spLocks/>
          </p:cNvSpPr>
          <p:nvPr/>
        </p:nvSpPr>
        <p:spPr>
          <a:xfrm>
            <a:off x="988837" y="234715"/>
            <a:ext cx="4326857" cy="69771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K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EY RESOURCES</a:t>
            </a:r>
            <a:endParaRPr lang="it-IT" sz="3600">
              <a:latin typeface="Montserrat" panose="00000500000000000000" pitchFamily="2" charset="0"/>
            </a:endParaRP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1B068F6F-5476-630D-EEBC-879C1DCDCF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31569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94BCDC82-886A-679A-106E-6F928380731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883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22EDDC26-D034-20F5-5C35-455A115E45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461974" y="6436555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67F9B9-BFDB-5CA7-D6BD-90A2CE86EA3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7035114" y="6445018"/>
            <a:ext cx="377263" cy="360000"/>
          </a:xfrm>
          <a:prstGeom prst="rect">
            <a:avLst/>
          </a:prstGeom>
          <a:ln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1E33156-0E3D-AB67-2DB0-C7702288DDC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7" name="Rectangle 25">
            <a:extLst>
              <a:ext uri="{FF2B5EF4-FFF2-40B4-BE49-F238E27FC236}">
                <a16:creationId xmlns:a16="http://schemas.microsoft.com/office/drawing/2014/main" id="{D09CFDE2-940C-8659-4FBA-92786095C11C}"/>
              </a:ext>
            </a:extLst>
          </p:cNvPr>
          <p:cNvSpPr/>
          <p:nvPr/>
        </p:nvSpPr>
        <p:spPr>
          <a:xfrm>
            <a:off x="0" y="6195258"/>
            <a:ext cx="12192000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4C13C29-56B9-B447-36D9-AAE36C08ED43}"/>
              </a:ext>
            </a:extLst>
          </p:cNvPr>
          <p:cNvSpPr txBox="1"/>
          <p:nvPr/>
        </p:nvSpPr>
        <p:spPr>
          <a:xfrm>
            <a:off x="8070983" y="1301130"/>
            <a:ext cx="2319984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3200" b="1">
                <a:solidFill>
                  <a:srgbClr val="CC0000"/>
                </a:solidFill>
                <a:latin typeface="Montserrat" panose="00000500000000000000" pitchFamily="2" charset="0"/>
              </a:rPr>
              <a:t>U</a:t>
            </a:r>
            <a:r>
              <a:rPr lang="it-IT" sz="3200">
                <a:solidFill>
                  <a:schemeClr val="tx1"/>
                </a:solidFill>
                <a:latin typeface="Montserrat" panose="00000500000000000000" pitchFamily="2" charset="0"/>
              </a:rPr>
              <a:t>niversità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EC5EB57A-8F5F-682D-0C2B-D0735F75A4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992" y="1982405"/>
            <a:ext cx="775126" cy="775126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BACE16EF-EB34-A10C-8CBD-EB1195ACF9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22" y="1982405"/>
            <a:ext cx="775125" cy="775125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E9946AFB-A36D-38CC-1D7F-4AFE1337A8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590" y="2837996"/>
            <a:ext cx="775125" cy="775125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8381E9C1-7957-8C7A-56CA-4A76271E79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998" y="2833029"/>
            <a:ext cx="775126" cy="775126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0E19F3DF-18BA-E3ED-1B9B-86B884588A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360" y="2833030"/>
            <a:ext cx="775125" cy="775125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AEA14F8E-AA2E-82C6-0D54-E25D81A33A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832" y="1987226"/>
            <a:ext cx="775125" cy="775125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A8F5F2E5-6C4C-97DF-5659-7616717CAF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451" y="1979639"/>
            <a:ext cx="775125" cy="775125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7" name="Gruppo 86" hidden="1">
            <a:extLst>
              <a:ext uri="{FF2B5EF4-FFF2-40B4-BE49-F238E27FC236}">
                <a16:creationId xmlns:a16="http://schemas.microsoft.com/office/drawing/2014/main" id="{79EA8587-125F-8F3F-FC37-49A348B6EAA9}"/>
              </a:ext>
            </a:extLst>
          </p:cNvPr>
          <p:cNvGrpSpPr/>
          <p:nvPr/>
        </p:nvGrpSpPr>
        <p:grpSpPr>
          <a:xfrm>
            <a:off x="687481" y="1646388"/>
            <a:ext cx="4599357" cy="2597454"/>
            <a:chOff x="687481" y="1646388"/>
            <a:chExt cx="4599357" cy="2597454"/>
          </a:xfrm>
        </p:grpSpPr>
        <p:sp>
          <p:nvSpPr>
            <p:cNvPr id="73" name="Figura a mano libera: forma 72">
              <a:extLst>
                <a:ext uri="{FF2B5EF4-FFF2-40B4-BE49-F238E27FC236}">
                  <a16:creationId xmlns:a16="http://schemas.microsoft.com/office/drawing/2014/main" id="{880BA17E-C888-C3AB-B9D5-C63F80448E10}"/>
                </a:ext>
              </a:extLst>
            </p:cNvPr>
            <p:cNvSpPr/>
            <p:nvPr/>
          </p:nvSpPr>
          <p:spPr>
            <a:xfrm>
              <a:off x="1372665" y="1851218"/>
              <a:ext cx="1291540" cy="1288508"/>
            </a:xfrm>
            <a:custGeom>
              <a:avLst/>
              <a:gdLst>
                <a:gd name="connsiteX0" fmla="*/ 1106602 w 1291540"/>
                <a:gd name="connsiteY0" fmla="*/ 906837 h 1288508"/>
                <a:gd name="connsiteX1" fmla="*/ 1158142 w 1291540"/>
                <a:gd name="connsiteY1" fmla="*/ 788598 h 1288508"/>
                <a:gd name="connsiteX2" fmla="*/ 1291541 w 1291540"/>
                <a:gd name="connsiteY2" fmla="*/ 721898 h 1288508"/>
                <a:gd name="connsiteX3" fmla="*/ 1291541 w 1291540"/>
                <a:gd name="connsiteY3" fmla="*/ 570309 h 1288508"/>
                <a:gd name="connsiteX4" fmla="*/ 1158142 w 1291540"/>
                <a:gd name="connsiteY4" fmla="*/ 503610 h 1288508"/>
                <a:gd name="connsiteX5" fmla="*/ 1109633 w 1291540"/>
                <a:gd name="connsiteY5" fmla="*/ 385370 h 1288508"/>
                <a:gd name="connsiteX6" fmla="*/ 1158142 w 1291540"/>
                <a:gd name="connsiteY6" fmla="*/ 242876 h 1288508"/>
                <a:gd name="connsiteX7" fmla="*/ 1048998 w 1291540"/>
                <a:gd name="connsiteY7" fmla="*/ 133732 h 1288508"/>
                <a:gd name="connsiteX8" fmla="*/ 906504 w 1291540"/>
                <a:gd name="connsiteY8" fmla="*/ 182241 h 1288508"/>
                <a:gd name="connsiteX9" fmla="*/ 788264 w 1291540"/>
                <a:gd name="connsiteY9" fmla="*/ 133399 h 1288508"/>
                <a:gd name="connsiteX10" fmla="*/ 721565 w 1291540"/>
                <a:gd name="connsiteY10" fmla="*/ 0 h 1288508"/>
                <a:gd name="connsiteX11" fmla="*/ 569976 w 1291540"/>
                <a:gd name="connsiteY11" fmla="*/ 0 h 1288508"/>
                <a:gd name="connsiteX12" fmla="*/ 503276 w 1291540"/>
                <a:gd name="connsiteY12" fmla="*/ 133399 h 1288508"/>
                <a:gd name="connsiteX13" fmla="*/ 385037 w 1291540"/>
                <a:gd name="connsiteY13" fmla="*/ 181907 h 1288508"/>
                <a:gd name="connsiteX14" fmla="*/ 242543 w 1291540"/>
                <a:gd name="connsiteY14" fmla="*/ 133399 h 1288508"/>
                <a:gd name="connsiteX15" fmla="*/ 133399 w 1291540"/>
                <a:gd name="connsiteY15" fmla="*/ 242543 h 1288508"/>
                <a:gd name="connsiteX16" fmla="*/ 181907 w 1291540"/>
                <a:gd name="connsiteY16" fmla="*/ 385037 h 1288508"/>
                <a:gd name="connsiteX17" fmla="*/ 133399 w 1291540"/>
                <a:gd name="connsiteY17" fmla="*/ 503276 h 1288508"/>
                <a:gd name="connsiteX18" fmla="*/ 0 w 1291540"/>
                <a:gd name="connsiteY18" fmla="*/ 569976 h 1288508"/>
                <a:gd name="connsiteX19" fmla="*/ 0 w 1291540"/>
                <a:gd name="connsiteY19" fmla="*/ 721565 h 1288508"/>
                <a:gd name="connsiteX20" fmla="*/ 133399 w 1291540"/>
                <a:gd name="connsiteY20" fmla="*/ 788264 h 1288508"/>
                <a:gd name="connsiteX21" fmla="*/ 181907 w 1291540"/>
                <a:gd name="connsiteY21" fmla="*/ 906504 h 1288508"/>
                <a:gd name="connsiteX22" fmla="*/ 133399 w 1291540"/>
                <a:gd name="connsiteY22" fmla="*/ 1048998 h 1288508"/>
                <a:gd name="connsiteX23" fmla="*/ 239511 w 1291540"/>
                <a:gd name="connsiteY23" fmla="*/ 1155110 h 1288508"/>
                <a:gd name="connsiteX24" fmla="*/ 382005 w 1291540"/>
                <a:gd name="connsiteY24" fmla="*/ 1106602 h 1288508"/>
                <a:gd name="connsiteX25" fmla="*/ 500245 w 1291540"/>
                <a:gd name="connsiteY25" fmla="*/ 1155110 h 1288508"/>
                <a:gd name="connsiteX26" fmla="*/ 566944 w 1291540"/>
                <a:gd name="connsiteY26" fmla="*/ 1288509 h 1288508"/>
                <a:gd name="connsiteX27" fmla="*/ 718533 w 1291540"/>
                <a:gd name="connsiteY27" fmla="*/ 1288509 h 1288508"/>
                <a:gd name="connsiteX28" fmla="*/ 785233 w 1291540"/>
                <a:gd name="connsiteY28" fmla="*/ 1155110 h 1288508"/>
                <a:gd name="connsiteX29" fmla="*/ 903472 w 1291540"/>
                <a:gd name="connsiteY29" fmla="*/ 1106602 h 1288508"/>
                <a:gd name="connsiteX30" fmla="*/ 1045966 w 1291540"/>
                <a:gd name="connsiteY30" fmla="*/ 1155110 h 1288508"/>
                <a:gd name="connsiteX31" fmla="*/ 1155110 w 1291540"/>
                <a:gd name="connsiteY31" fmla="*/ 1048998 h 1288508"/>
                <a:gd name="connsiteX32" fmla="*/ 1049180 w 1291540"/>
                <a:gd name="connsiteY32" fmla="*/ 926362 h 1288508"/>
                <a:gd name="connsiteX33" fmla="*/ 1085379 w 1291540"/>
                <a:gd name="connsiteY33" fmla="*/ 1032626 h 1288508"/>
                <a:gd name="connsiteX34" fmla="*/ 1030352 w 1291540"/>
                <a:gd name="connsiteY34" fmla="*/ 1086137 h 1288508"/>
                <a:gd name="connsiteX35" fmla="*/ 923027 w 1291540"/>
                <a:gd name="connsiteY35" fmla="*/ 1049574 h 1288508"/>
                <a:gd name="connsiteX36" fmla="*/ 896833 w 1291540"/>
                <a:gd name="connsiteY36" fmla="*/ 1040660 h 1288508"/>
                <a:gd name="connsiteX37" fmla="*/ 872912 w 1291540"/>
                <a:gd name="connsiteY37" fmla="*/ 1054607 h 1288508"/>
                <a:gd name="connsiteX38" fmla="*/ 768588 w 1291540"/>
                <a:gd name="connsiteY38" fmla="*/ 1097203 h 1288508"/>
                <a:gd name="connsiteX39" fmla="*/ 742939 w 1291540"/>
                <a:gd name="connsiteY39" fmla="*/ 1104540 h 1288508"/>
                <a:gd name="connsiteX40" fmla="*/ 730994 w 1291540"/>
                <a:gd name="connsiteY40" fmla="*/ 1128400 h 1288508"/>
                <a:gd name="connsiteX41" fmla="*/ 681060 w 1291540"/>
                <a:gd name="connsiteY41" fmla="*/ 1228449 h 1288508"/>
                <a:gd name="connsiteX42" fmla="*/ 604508 w 1291540"/>
                <a:gd name="connsiteY42" fmla="*/ 1228449 h 1288508"/>
                <a:gd name="connsiteX43" fmla="*/ 554574 w 1291540"/>
                <a:gd name="connsiteY43" fmla="*/ 1128400 h 1288508"/>
                <a:gd name="connsiteX44" fmla="*/ 542629 w 1291540"/>
                <a:gd name="connsiteY44" fmla="*/ 1104540 h 1288508"/>
                <a:gd name="connsiteX45" fmla="*/ 516980 w 1291540"/>
                <a:gd name="connsiteY45" fmla="*/ 1097203 h 1288508"/>
                <a:gd name="connsiteX46" fmla="*/ 412626 w 1291540"/>
                <a:gd name="connsiteY46" fmla="*/ 1054607 h 1288508"/>
                <a:gd name="connsiteX47" fmla="*/ 388735 w 1291540"/>
                <a:gd name="connsiteY47" fmla="*/ 1040660 h 1288508"/>
                <a:gd name="connsiteX48" fmla="*/ 362541 w 1291540"/>
                <a:gd name="connsiteY48" fmla="*/ 1049574 h 1288508"/>
                <a:gd name="connsiteX49" fmla="*/ 255761 w 1291540"/>
                <a:gd name="connsiteY49" fmla="*/ 1085955 h 1288508"/>
                <a:gd name="connsiteX50" fmla="*/ 203008 w 1291540"/>
                <a:gd name="connsiteY50" fmla="*/ 1033202 h 1288508"/>
                <a:gd name="connsiteX51" fmla="*/ 239390 w 1291540"/>
                <a:gd name="connsiteY51" fmla="*/ 926392 h 1288508"/>
                <a:gd name="connsiteX52" fmla="*/ 248303 w 1291540"/>
                <a:gd name="connsiteY52" fmla="*/ 900198 h 1288508"/>
                <a:gd name="connsiteX53" fmla="*/ 234357 w 1291540"/>
                <a:gd name="connsiteY53" fmla="*/ 876307 h 1288508"/>
                <a:gd name="connsiteX54" fmla="*/ 191912 w 1291540"/>
                <a:gd name="connsiteY54" fmla="*/ 771923 h 1288508"/>
                <a:gd name="connsiteX55" fmla="*/ 184575 w 1291540"/>
                <a:gd name="connsiteY55" fmla="*/ 746274 h 1288508"/>
                <a:gd name="connsiteX56" fmla="*/ 160745 w 1291540"/>
                <a:gd name="connsiteY56" fmla="*/ 734359 h 1288508"/>
                <a:gd name="connsiteX57" fmla="*/ 60636 w 1291540"/>
                <a:gd name="connsiteY57" fmla="*/ 684365 h 1288508"/>
                <a:gd name="connsiteX58" fmla="*/ 60636 w 1291540"/>
                <a:gd name="connsiteY58" fmla="*/ 607691 h 1288508"/>
                <a:gd name="connsiteX59" fmla="*/ 160685 w 1291540"/>
                <a:gd name="connsiteY59" fmla="*/ 557849 h 1288508"/>
                <a:gd name="connsiteX60" fmla="*/ 184514 w 1291540"/>
                <a:gd name="connsiteY60" fmla="*/ 545903 h 1288508"/>
                <a:gd name="connsiteX61" fmla="*/ 191851 w 1291540"/>
                <a:gd name="connsiteY61" fmla="*/ 520254 h 1288508"/>
                <a:gd name="connsiteX62" fmla="*/ 234296 w 1291540"/>
                <a:gd name="connsiteY62" fmla="*/ 415900 h 1288508"/>
                <a:gd name="connsiteX63" fmla="*/ 248243 w 1291540"/>
                <a:gd name="connsiteY63" fmla="*/ 391980 h 1288508"/>
                <a:gd name="connsiteX64" fmla="*/ 239329 w 1291540"/>
                <a:gd name="connsiteY64" fmla="*/ 365815 h 1288508"/>
                <a:gd name="connsiteX65" fmla="*/ 202948 w 1291540"/>
                <a:gd name="connsiteY65" fmla="*/ 258975 h 1288508"/>
                <a:gd name="connsiteX66" fmla="*/ 258733 w 1291540"/>
                <a:gd name="connsiteY66" fmla="*/ 203190 h 1288508"/>
                <a:gd name="connsiteX67" fmla="*/ 365512 w 1291540"/>
                <a:gd name="connsiteY67" fmla="*/ 239572 h 1288508"/>
                <a:gd name="connsiteX68" fmla="*/ 391707 w 1291540"/>
                <a:gd name="connsiteY68" fmla="*/ 248667 h 1288508"/>
                <a:gd name="connsiteX69" fmla="*/ 415597 w 1291540"/>
                <a:gd name="connsiteY69" fmla="*/ 234690 h 1288508"/>
                <a:gd name="connsiteX70" fmla="*/ 519951 w 1291540"/>
                <a:gd name="connsiteY70" fmla="*/ 192246 h 1288508"/>
                <a:gd name="connsiteX71" fmla="*/ 545721 w 1291540"/>
                <a:gd name="connsiteY71" fmla="*/ 184484 h 1288508"/>
                <a:gd name="connsiteX72" fmla="*/ 557667 w 1291540"/>
                <a:gd name="connsiteY72" fmla="*/ 160624 h 1288508"/>
                <a:gd name="connsiteX73" fmla="*/ 607600 w 1291540"/>
                <a:gd name="connsiteY73" fmla="*/ 60575 h 1288508"/>
                <a:gd name="connsiteX74" fmla="*/ 684244 w 1291540"/>
                <a:gd name="connsiteY74" fmla="*/ 60575 h 1288508"/>
                <a:gd name="connsiteX75" fmla="*/ 734177 w 1291540"/>
                <a:gd name="connsiteY75" fmla="*/ 160624 h 1288508"/>
                <a:gd name="connsiteX76" fmla="*/ 746122 w 1291540"/>
                <a:gd name="connsiteY76" fmla="*/ 184484 h 1288508"/>
                <a:gd name="connsiteX77" fmla="*/ 771741 w 1291540"/>
                <a:gd name="connsiteY77" fmla="*/ 191821 h 1288508"/>
                <a:gd name="connsiteX78" fmla="*/ 876095 w 1291540"/>
                <a:gd name="connsiteY78" fmla="*/ 234266 h 1288508"/>
                <a:gd name="connsiteX79" fmla="*/ 900016 w 1291540"/>
                <a:gd name="connsiteY79" fmla="*/ 248243 h 1288508"/>
                <a:gd name="connsiteX80" fmla="*/ 926211 w 1291540"/>
                <a:gd name="connsiteY80" fmla="*/ 239147 h 1288508"/>
                <a:gd name="connsiteX81" fmla="*/ 1032960 w 1291540"/>
                <a:gd name="connsiteY81" fmla="*/ 202766 h 1288508"/>
                <a:gd name="connsiteX82" fmla="*/ 1088745 w 1291540"/>
                <a:gd name="connsiteY82" fmla="*/ 258551 h 1288508"/>
                <a:gd name="connsiteX83" fmla="*/ 1052363 w 1291540"/>
                <a:gd name="connsiteY83" fmla="*/ 365391 h 1288508"/>
                <a:gd name="connsiteX84" fmla="*/ 1043450 w 1291540"/>
                <a:gd name="connsiteY84" fmla="*/ 391555 h 1288508"/>
                <a:gd name="connsiteX85" fmla="*/ 1057396 w 1291540"/>
                <a:gd name="connsiteY85" fmla="*/ 415476 h 1288508"/>
                <a:gd name="connsiteX86" fmla="*/ 1099992 w 1291540"/>
                <a:gd name="connsiteY86" fmla="*/ 519830 h 1288508"/>
                <a:gd name="connsiteX87" fmla="*/ 1107299 w 1291540"/>
                <a:gd name="connsiteY87" fmla="*/ 545479 h 1288508"/>
                <a:gd name="connsiteX88" fmla="*/ 1131159 w 1291540"/>
                <a:gd name="connsiteY88" fmla="*/ 557424 h 1288508"/>
                <a:gd name="connsiteX89" fmla="*/ 1231208 w 1291540"/>
                <a:gd name="connsiteY89" fmla="*/ 607388 h 1288508"/>
                <a:gd name="connsiteX90" fmla="*/ 1231208 w 1291540"/>
                <a:gd name="connsiteY90" fmla="*/ 684062 h 1288508"/>
                <a:gd name="connsiteX91" fmla="*/ 1131159 w 1291540"/>
                <a:gd name="connsiteY91" fmla="*/ 734026 h 1288508"/>
                <a:gd name="connsiteX92" fmla="*/ 1107966 w 1291540"/>
                <a:gd name="connsiteY92" fmla="*/ 745637 h 1288508"/>
                <a:gd name="connsiteX93" fmla="*/ 1100326 w 1291540"/>
                <a:gd name="connsiteY93" fmla="*/ 770437 h 1288508"/>
                <a:gd name="connsiteX94" fmla="*/ 1054334 w 1291540"/>
                <a:gd name="connsiteY94" fmla="*/ 876186 h 1288508"/>
                <a:gd name="connsiteX95" fmla="*/ 1040388 w 1291540"/>
                <a:gd name="connsiteY95" fmla="*/ 900076 h 128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1291540" h="1288508">
                  <a:moveTo>
                    <a:pt x="1106602" y="906837"/>
                  </a:moveTo>
                  <a:cubicBezTo>
                    <a:pt x="1128100" y="869449"/>
                    <a:pt x="1145384" y="829794"/>
                    <a:pt x="1158142" y="788598"/>
                  </a:cubicBezTo>
                  <a:lnTo>
                    <a:pt x="1291541" y="721898"/>
                  </a:lnTo>
                  <a:lnTo>
                    <a:pt x="1291541" y="570309"/>
                  </a:lnTo>
                  <a:lnTo>
                    <a:pt x="1158142" y="503610"/>
                  </a:lnTo>
                  <a:cubicBezTo>
                    <a:pt x="1146991" y="462320"/>
                    <a:pt x="1130695" y="422595"/>
                    <a:pt x="1109633" y="385370"/>
                  </a:cubicBezTo>
                  <a:lnTo>
                    <a:pt x="1158142" y="242876"/>
                  </a:lnTo>
                  <a:lnTo>
                    <a:pt x="1048998" y="133732"/>
                  </a:lnTo>
                  <a:lnTo>
                    <a:pt x="906504" y="182241"/>
                  </a:lnTo>
                  <a:cubicBezTo>
                    <a:pt x="869298" y="161061"/>
                    <a:pt x="829572" y="144653"/>
                    <a:pt x="788264" y="133399"/>
                  </a:cubicBezTo>
                  <a:lnTo>
                    <a:pt x="721565" y="0"/>
                  </a:lnTo>
                  <a:lnTo>
                    <a:pt x="569976" y="0"/>
                  </a:lnTo>
                  <a:lnTo>
                    <a:pt x="503276" y="133399"/>
                  </a:lnTo>
                  <a:cubicBezTo>
                    <a:pt x="461983" y="144540"/>
                    <a:pt x="422258" y="160836"/>
                    <a:pt x="385037" y="181907"/>
                  </a:cubicBezTo>
                  <a:lnTo>
                    <a:pt x="242543" y="133399"/>
                  </a:lnTo>
                  <a:lnTo>
                    <a:pt x="133399" y="242543"/>
                  </a:lnTo>
                  <a:lnTo>
                    <a:pt x="181907" y="385037"/>
                  </a:lnTo>
                  <a:cubicBezTo>
                    <a:pt x="160845" y="422261"/>
                    <a:pt x="144549" y="461987"/>
                    <a:pt x="133399" y="503276"/>
                  </a:cubicBezTo>
                  <a:lnTo>
                    <a:pt x="0" y="569976"/>
                  </a:lnTo>
                  <a:lnTo>
                    <a:pt x="0" y="721565"/>
                  </a:lnTo>
                  <a:lnTo>
                    <a:pt x="133399" y="788264"/>
                  </a:lnTo>
                  <a:cubicBezTo>
                    <a:pt x="144552" y="829554"/>
                    <a:pt x="160851" y="869277"/>
                    <a:pt x="181907" y="906504"/>
                  </a:cubicBezTo>
                  <a:lnTo>
                    <a:pt x="133399" y="1048998"/>
                  </a:lnTo>
                  <a:lnTo>
                    <a:pt x="239511" y="1155110"/>
                  </a:lnTo>
                  <a:lnTo>
                    <a:pt x="382005" y="1106602"/>
                  </a:lnTo>
                  <a:cubicBezTo>
                    <a:pt x="419229" y="1127664"/>
                    <a:pt x="458955" y="1143959"/>
                    <a:pt x="500245" y="1155110"/>
                  </a:cubicBezTo>
                  <a:lnTo>
                    <a:pt x="566944" y="1288509"/>
                  </a:lnTo>
                  <a:lnTo>
                    <a:pt x="718533" y="1288509"/>
                  </a:lnTo>
                  <a:lnTo>
                    <a:pt x="785233" y="1155110"/>
                  </a:lnTo>
                  <a:cubicBezTo>
                    <a:pt x="826522" y="1143962"/>
                    <a:pt x="866248" y="1127667"/>
                    <a:pt x="903472" y="1106602"/>
                  </a:cubicBezTo>
                  <a:lnTo>
                    <a:pt x="1045966" y="1155110"/>
                  </a:lnTo>
                  <a:lnTo>
                    <a:pt x="1155110" y="1048998"/>
                  </a:lnTo>
                  <a:close/>
                  <a:moveTo>
                    <a:pt x="1049180" y="926362"/>
                  </a:moveTo>
                  <a:lnTo>
                    <a:pt x="1085379" y="1032626"/>
                  </a:lnTo>
                  <a:lnTo>
                    <a:pt x="1030352" y="1086137"/>
                  </a:lnTo>
                  <a:lnTo>
                    <a:pt x="923027" y="1049574"/>
                  </a:lnTo>
                  <a:lnTo>
                    <a:pt x="896833" y="1040660"/>
                  </a:lnTo>
                  <a:lnTo>
                    <a:pt x="872912" y="1054607"/>
                  </a:lnTo>
                  <a:cubicBezTo>
                    <a:pt x="840080" y="1073161"/>
                    <a:pt x="805024" y="1087474"/>
                    <a:pt x="768588" y="1097203"/>
                  </a:cubicBezTo>
                  <a:lnTo>
                    <a:pt x="742939" y="1104540"/>
                  </a:lnTo>
                  <a:lnTo>
                    <a:pt x="730994" y="1128400"/>
                  </a:lnTo>
                  <a:lnTo>
                    <a:pt x="681060" y="1228449"/>
                  </a:lnTo>
                  <a:lnTo>
                    <a:pt x="604508" y="1228449"/>
                  </a:lnTo>
                  <a:lnTo>
                    <a:pt x="554574" y="1128400"/>
                  </a:lnTo>
                  <a:lnTo>
                    <a:pt x="542629" y="1104540"/>
                  </a:lnTo>
                  <a:lnTo>
                    <a:pt x="516980" y="1097203"/>
                  </a:lnTo>
                  <a:cubicBezTo>
                    <a:pt x="480535" y="1087474"/>
                    <a:pt x="445469" y="1073161"/>
                    <a:pt x="412626" y="1054607"/>
                  </a:cubicBezTo>
                  <a:lnTo>
                    <a:pt x="388735" y="1040660"/>
                  </a:lnTo>
                  <a:lnTo>
                    <a:pt x="362541" y="1049574"/>
                  </a:lnTo>
                  <a:lnTo>
                    <a:pt x="255761" y="1085955"/>
                  </a:lnTo>
                  <a:lnTo>
                    <a:pt x="203008" y="1033202"/>
                  </a:lnTo>
                  <a:lnTo>
                    <a:pt x="239390" y="926392"/>
                  </a:lnTo>
                  <a:lnTo>
                    <a:pt x="248303" y="900198"/>
                  </a:lnTo>
                  <a:lnTo>
                    <a:pt x="234357" y="876307"/>
                  </a:lnTo>
                  <a:cubicBezTo>
                    <a:pt x="215845" y="843452"/>
                    <a:pt x="201580" y="808374"/>
                    <a:pt x="191912" y="771923"/>
                  </a:cubicBezTo>
                  <a:lnTo>
                    <a:pt x="184575" y="746274"/>
                  </a:lnTo>
                  <a:lnTo>
                    <a:pt x="160745" y="734359"/>
                  </a:lnTo>
                  <a:lnTo>
                    <a:pt x="60636" y="684365"/>
                  </a:lnTo>
                  <a:lnTo>
                    <a:pt x="60636" y="607691"/>
                  </a:lnTo>
                  <a:lnTo>
                    <a:pt x="160685" y="557849"/>
                  </a:lnTo>
                  <a:lnTo>
                    <a:pt x="184514" y="545903"/>
                  </a:lnTo>
                  <a:lnTo>
                    <a:pt x="191851" y="520254"/>
                  </a:lnTo>
                  <a:cubicBezTo>
                    <a:pt x="201526" y="483812"/>
                    <a:pt x="215787" y="448750"/>
                    <a:pt x="234296" y="415900"/>
                  </a:cubicBezTo>
                  <a:lnTo>
                    <a:pt x="248243" y="391980"/>
                  </a:lnTo>
                  <a:lnTo>
                    <a:pt x="239329" y="365815"/>
                  </a:lnTo>
                  <a:lnTo>
                    <a:pt x="202948" y="258975"/>
                  </a:lnTo>
                  <a:lnTo>
                    <a:pt x="258733" y="203190"/>
                  </a:lnTo>
                  <a:lnTo>
                    <a:pt x="365512" y="239572"/>
                  </a:lnTo>
                  <a:lnTo>
                    <a:pt x="391707" y="248667"/>
                  </a:lnTo>
                  <a:lnTo>
                    <a:pt x="415597" y="234690"/>
                  </a:lnTo>
                  <a:cubicBezTo>
                    <a:pt x="448447" y="216188"/>
                    <a:pt x="483512" y="201926"/>
                    <a:pt x="519951" y="192246"/>
                  </a:cubicBezTo>
                  <a:lnTo>
                    <a:pt x="545721" y="184484"/>
                  </a:lnTo>
                  <a:lnTo>
                    <a:pt x="557667" y="160624"/>
                  </a:lnTo>
                  <a:lnTo>
                    <a:pt x="607600" y="60575"/>
                  </a:lnTo>
                  <a:lnTo>
                    <a:pt x="684244" y="60575"/>
                  </a:lnTo>
                  <a:lnTo>
                    <a:pt x="734177" y="160624"/>
                  </a:lnTo>
                  <a:lnTo>
                    <a:pt x="746122" y="184484"/>
                  </a:lnTo>
                  <a:lnTo>
                    <a:pt x="771741" y="191821"/>
                  </a:lnTo>
                  <a:cubicBezTo>
                    <a:pt x="808183" y="201495"/>
                    <a:pt x="843246" y="215757"/>
                    <a:pt x="876095" y="234266"/>
                  </a:cubicBezTo>
                  <a:lnTo>
                    <a:pt x="900016" y="248243"/>
                  </a:lnTo>
                  <a:lnTo>
                    <a:pt x="926211" y="239147"/>
                  </a:lnTo>
                  <a:lnTo>
                    <a:pt x="1032960" y="202766"/>
                  </a:lnTo>
                  <a:lnTo>
                    <a:pt x="1088745" y="258551"/>
                  </a:lnTo>
                  <a:lnTo>
                    <a:pt x="1052363" y="365391"/>
                  </a:lnTo>
                  <a:lnTo>
                    <a:pt x="1043450" y="391555"/>
                  </a:lnTo>
                  <a:lnTo>
                    <a:pt x="1057396" y="415476"/>
                  </a:lnTo>
                  <a:cubicBezTo>
                    <a:pt x="1075944" y="448322"/>
                    <a:pt x="1090257" y="483388"/>
                    <a:pt x="1099992" y="519830"/>
                  </a:cubicBezTo>
                  <a:lnTo>
                    <a:pt x="1107299" y="545479"/>
                  </a:lnTo>
                  <a:lnTo>
                    <a:pt x="1131159" y="557424"/>
                  </a:lnTo>
                  <a:lnTo>
                    <a:pt x="1231208" y="607388"/>
                  </a:lnTo>
                  <a:lnTo>
                    <a:pt x="1231208" y="684062"/>
                  </a:lnTo>
                  <a:lnTo>
                    <a:pt x="1131159" y="734026"/>
                  </a:lnTo>
                  <a:lnTo>
                    <a:pt x="1107966" y="745637"/>
                  </a:lnTo>
                  <a:lnTo>
                    <a:pt x="1100326" y="770437"/>
                  </a:lnTo>
                  <a:cubicBezTo>
                    <a:pt x="1088926" y="807270"/>
                    <a:pt x="1073504" y="842733"/>
                    <a:pt x="1054334" y="876186"/>
                  </a:cubicBezTo>
                  <a:lnTo>
                    <a:pt x="1040388" y="900076"/>
                  </a:lnTo>
                  <a:close/>
                </a:path>
              </a:pathLst>
            </a:custGeom>
            <a:solidFill>
              <a:srgbClr val="000000"/>
            </a:solidFill>
            <a:ln w="302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74" name="Figura a mano libera: forma 73">
              <a:extLst>
                <a:ext uri="{FF2B5EF4-FFF2-40B4-BE49-F238E27FC236}">
                  <a16:creationId xmlns:a16="http://schemas.microsoft.com/office/drawing/2014/main" id="{94309825-5EDE-55CC-47A1-52CA0809FA8D}"/>
                </a:ext>
              </a:extLst>
            </p:cNvPr>
            <p:cNvSpPr/>
            <p:nvPr/>
          </p:nvSpPr>
          <p:spPr>
            <a:xfrm>
              <a:off x="687481" y="2955334"/>
              <a:ext cx="1291540" cy="1288508"/>
            </a:xfrm>
            <a:custGeom>
              <a:avLst/>
              <a:gdLst>
                <a:gd name="connsiteX0" fmla="*/ 0 w 1291540"/>
                <a:gd name="connsiteY0" fmla="*/ 566944 h 1288508"/>
                <a:gd name="connsiteX1" fmla="*/ 0 w 1291540"/>
                <a:gd name="connsiteY1" fmla="*/ 718533 h 1288508"/>
                <a:gd name="connsiteX2" fmla="*/ 133399 w 1291540"/>
                <a:gd name="connsiteY2" fmla="*/ 785233 h 1288508"/>
                <a:gd name="connsiteX3" fmla="*/ 181907 w 1291540"/>
                <a:gd name="connsiteY3" fmla="*/ 903472 h 1288508"/>
                <a:gd name="connsiteX4" fmla="*/ 136430 w 1291540"/>
                <a:gd name="connsiteY4" fmla="*/ 1045966 h 1288508"/>
                <a:gd name="connsiteX5" fmla="*/ 242543 w 1291540"/>
                <a:gd name="connsiteY5" fmla="*/ 1152079 h 1288508"/>
                <a:gd name="connsiteX6" fmla="*/ 385037 w 1291540"/>
                <a:gd name="connsiteY6" fmla="*/ 1106602 h 1288508"/>
                <a:gd name="connsiteX7" fmla="*/ 503276 w 1291540"/>
                <a:gd name="connsiteY7" fmla="*/ 1155110 h 1288508"/>
                <a:gd name="connsiteX8" fmla="*/ 569976 w 1291540"/>
                <a:gd name="connsiteY8" fmla="*/ 1288509 h 1288508"/>
                <a:gd name="connsiteX9" fmla="*/ 721565 w 1291540"/>
                <a:gd name="connsiteY9" fmla="*/ 1288509 h 1288508"/>
                <a:gd name="connsiteX10" fmla="*/ 788264 w 1291540"/>
                <a:gd name="connsiteY10" fmla="*/ 1155110 h 1288508"/>
                <a:gd name="connsiteX11" fmla="*/ 906504 w 1291540"/>
                <a:gd name="connsiteY11" fmla="*/ 1106602 h 1288508"/>
                <a:gd name="connsiteX12" fmla="*/ 1048998 w 1291540"/>
                <a:gd name="connsiteY12" fmla="*/ 1155110 h 1288508"/>
                <a:gd name="connsiteX13" fmla="*/ 1155110 w 1291540"/>
                <a:gd name="connsiteY13" fmla="*/ 1045966 h 1288508"/>
                <a:gd name="connsiteX14" fmla="*/ 1109634 w 1291540"/>
                <a:gd name="connsiteY14" fmla="*/ 906504 h 1288508"/>
                <a:gd name="connsiteX15" fmla="*/ 1158142 w 1291540"/>
                <a:gd name="connsiteY15" fmla="*/ 788264 h 1288508"/>
                <a:gd name="connsiteX16" fmla="*/ 1291541 w 1291540"/>
                <a:gd name="connsiteY16" fmla="*/ 721565 h 1288508"/>
                <a:gd name="connsiteX17" fmla="*/ 1291541 w 1291540"/>
                <a:gd name="connsiteY17" fmla="*/ 569976 h 1288508"/>
                <a:gd name="connsiteX18" fmla="*/ 1158142 w 1291540"/>
                <a:gd name="connsiteY18" fmla="*/ 503276 h 1288508"/>
                <a:gd name="connsiteX19" fmla="*/ 1109634 w 1291540"/>
                <a:gd name="connsiteY19" fmla="*/ 385037 h 1288508"/>
                <a:gd name="connsiteX20" fmla="*/ 1158142 w 1291540"/>
                <a:gd name="connsiteY20" fmla="*/ 242543 h 1288508"/>
                <a:gd name="connsiteX21" fmla="*/ 1048998 w 1291540"/>
                <a:gd name="connsiteY21" fmla="*/ 133399 h 1288508"/>
                <a:gd name="connsiteX22" fmla="*/ 906504 w 1291540"/>
                <a:gd name="connsiteY22" fmla="*/ 181907 h 1288508"/>
                <a:gd name="connsiteX23" fmla="*/ 788264 w 1291540"/>
                <a:gd name="connsiteY23" fmla="*/ 133399 h 1288508"/>
                <a:gd name="connsiteX24" fmla="*/ 721565 w 1291540"/>
                <a:gd name="connsiteY24" fmla="*/ 0 h 1288508"/>
                <a:gd name="connsiteX25" fmla="*/ 569976 w 1291540"/>
                <a:gd name="connsiteY25" fmla="*/ 0 h 1288508"/>
                <a:gd name="connsiteX26" fmla="*/ 503276 w 1291540"/>
                <a:gd name="connsiteY26" fmla="*/ 133399 h 1288508"/>
                <a:gd name="connsiteX27" fmla="*/ 385037 w 1291540"/>
                <a:gd name="connsiteY27" fmla="*/ 181907 h 1288508"/>
                <a:gd name="connsiteX28" fmla="*/ 242543 w 1291540"/>
                <a:gd name="connsiteY28" fmla="*/ 133399 h 1288508"/>
                <a:gd name="connsiteX29" fmla="*/ 136430 w 1291540"/>
                <a:gd name="connsiteY29" fmla="*/ 239511 h 1288508"/>
                <a:gd name="connsiteX30" fmla="*/ 181907 w 1291540"/>
                <a:gd name="connsiteY30" fmla="*/ 382005 h 1288508"/>
                <a:gd name="connsiteX31" fmla="*/ 133399 w 1291540"/>
                <a:gd name="connsiteY31" fmla="*/ 500245 h 1288508"/>
                <a:gd name="connsiteX32" fmla="*/ 183726 w 1291540"/>
                <a:gd name="connsiteY32" fmla="*/ 542690 h 1288508"/>
                <a:gd name="connsiteX33" fmla="*/ 191366 w 1291540"/>
                <a:gd name="connsiteY33" fmla="*/ 517890 h 1288508"/>
                <a:gd name="connsiteX34" fmla="*/ 234296 w 1291540"/>
                <a:gd name="connsiteY34" fmla="*/ 412353 h 1288508"/>
                <a:gd name="connsiteX35" fmla="*/ 247879 w 1291540"/>
                <a:gd name="connsiteY35" fmla="*/ 389039 h 1288508"/>
                <a:gd name="connsiteX36" fmla="*/ 239663 w 1291540"/>
                <a:gd name="connsiteY36" fmla="*/ 363360 h 1288508"/>
                <a:gd name="connsiteX37" fmla="*/ 205434 w 1291540"/>
                <a:gd name="connsiteY37" fmla="*/ 256004 h 1288508"/>
                <a:gd name="connsiteX38" fmla="*/ 258733 w 1291540"/>
                <a:gd name="connsiteY38" fmla="*/ 202675 h 1288508"/>
                <a:gd name="connsiteX39" fmla="*/ 365512 w 1291540"/>
                <a:gd name="connsiteY39" fmla="*/ 239056 h 1288508"/>
                <a:gd name="connsiteX40" fmla="*/ 391707 w 1291540"/>
                <a:gd name="connsiteY40" fmla="*/ 248000 h 1288508"/>
                <a:gd name="connsiteX41" fmla="*/ 415597 w 1291540"/>
                <a:gd name="connsiteY41" fmla="*/ 234054 h 1288508"/>
                <a:gd name="connsiteX42" fmla="*/ 519951 w 1291540"/>
                <a:gd name="connsiteY42" fmla="*/ 191457 h 1288508"/>
                <a:gd name="connsiteX43" fmla="*/ 545721 w 1291540"/>
                <a:gd name="connsiteY43" fmla="*/ 184393 h 1288508"/>
                <a:gd name="connsiteX44" fmla="*/ 557667 w 1291540"/>
                <a:gd name="connsiteY44" fmla="*/ 160533 h 1288508"/>
                <a:gd name="connsiteX45" fmla="*/ 607600 w 1291540"/>
                <a:gd name="connsiteY45" fmla="*/ 60484 h 1288508"/>
                <a:gd name="connsiteX46" fmla="*/ 684244 w 1291540"/>
                <a:gd name="connsiteY46" fmla="*/ 60484 h 1288508"/>
                <a:gd name="connsiteX47" fmla="*/ 734177 w 1291540"/>
                <a:gd name="connsiteY47" fmla="*/ 160533 h 1288508"/>
                <a:gd name="connsiteX48" fmla="*/ 745789 w 1291540"/>
                <a:gd name="connsiteY48" fmla="*/ 183757 h 1288508"/>
                <a:gd name="connsiteX49" fmla="*/ 770589 w 1291540"/>
                <a:gd name="connsiteY49" fmla="*/ 191366 h 1288508"/>
                <a:gd name="connsiteX50" fmla="*/ 876095 w 1291540"/>
                <a:gd name="connsiteY50" fmla="*/ 234327 h 1288508"/>
                <a:gd name="connsiteX51" fmla="*/ 900016 w 1291540"/>
                <a:gd name="connsiteY51" fmla="*/ 248273 h 1288508"/>
                <a:gd name="connsiteX52" fmla="*/ 926211 w 1291540"/>
                <a:gd name="connsiteY52" fmla="*/ 239329 h 1288508"/>
                <a:gd name="connsiteX53" fmla="*/ 1032960 w 1291540"/>
                <a:gd name="connsiteY53" fmla="*/ 202948 h 1288508"/>
                <a:gd name="connsiteX54" fmla="*/ 1088745 w 1291540"/>
                <a:gd name="connsiteY54" fmla="*/ 258763 h 1288508"/>
                <a:gd name="connsiteX55" fmla="*/ 1052363 w 1291540"/>
                <a:gd name="connsiteY55" fmla="*/ 365573 h 1288508"/>
                <a:gd name="connsiteX56" fmla="*/ 1043450 w 1291540"/>
                <a:gd name="connsiteY56" fmla="*/ 391737 h 1288508"/>
                <a:gd name="connsiteX57" fmla="*/ 1057396 w 1291540"/>
                <a:gd name="connsiteY57" fmla="*/ 415658 h 1288508"/>
                <a:gd name="connsiteX58" fmla="*/ 1099992 w 1291540"/>
                <a:gd name="connsiteY58" fmla="*/ 520042 h 1288508"/>
                <a:gd name="connsiteX59" fmla="*/ 1107299 w 1291540"/>
                <a:gd name="connsiteY59" fmla="*/ 545661 h 1288508"/>
                <a:gd name="connsiteX60" fmla="*/ 1131159 w 1291540"/>
                <a:gd name="connsiteY60" fmla="*/ 557606 h 1288508"/>
                <a:gd name="connsiteX61" fmla="*/ 1230905 w 1291540"/>
                <a:gd name="connsiteY61" fmla="*/ 607449 h 1288508"/>
                <a:gd name="connsiteX62" fmla="*/ 1230905 w 1291540"/>
                <a:gd name="connsiteY62" fmla="*/ 684122 h 1288508"/>
                <a:gd name="connsiteX63" fmla="*/ 1130856 w 1291540"/>
                <a:gd name="connsiteY63" fmla="*/ 734086 h 1288508"/>
                <a:gd name="connsiteX64" fmla="*/ 1106996 w 1291540"/>
                <a:gd name="connsiteY64" fmla="*/ 746032 h 1288508"/>
                <a:gd name="connsiteX65" fmla="*/ 1099689 w 1291540"/>
                <a:gd name="connsiteY65" fmla="*/ 771650 h 1288508"/>
                <a:gd name="connsiteX66" fmla="*/ 1057093 w 1291540"/>
                <a:gd name="connsiteY66" fmla="*/ 876035 h 1288508"/>
                <a:gd name="connsiteX67" fmla="*/ 1043389 w 1291540"/>
                <a:gd name="connsiteY67" fmla="*/ 899531 h 1288508"/>
                <a:gd name="connsiteX68" fmla="*/ 1051817 w 1291540"/>
                <a:gd name="connsiteY68" fmla="*/ 925392 h 1288508"/>
                <a:gd name="connsiteX69" fmla="*/ 1085955 w 1291540"/>
                <a:gd name="connsiteY69" fmla="*/ 1030079 h 1288508"/>
                <a:gd name="connsiteX70" fmla="*/ 1032323 w 1291540"/>
                <a:gd name="connsiteY70" fmla="*/ 1085501 h 1288508"/>
                <a:gd name="connsiteX71" fmla="*/ 926211 w 1291540"/>
                <a:gd name="connsiteY71" fmla="*/ 1049331 h 1288508"/>
                <a:gd name="connsiteX72" fmla="*/ 900016 w 1291540"/>
                <a:gd name="connsiteY72" fmla="*/ 1040418 h 1288508"/>
                <a:gd name="connsiteX73" fmla="*/ 876095 w 1291540"/>
                <a:gd name="connsiteY73" fmla="*/ 1054364 h 1288508"/>
                <a:gd name="connsiteX74" fmla="*/ 771650 w 1291540"/>
                <a:gd name="connsiteY74" fmla="*/ 1096961 h 1288508"/>
                <a:gd name="connsiteX75" fmla="*/ 746001 w 1291540"/>
                <a:gd name="connsiteY75" fmla="*/ 1104298 h 1288508"/>
                <a:gd name="connsiteX76" fmla="*/ 734086 w 1291540"/>
                <a:gd name="connsiteY76" fmla="*/ 1128158 h 1288508"/>
                <a:gd name="connsiteX77" fmla="*/ 684153 w 1291540"/>
                <a:gd name="connsiteY77" fmla="*/ 1228207 h 1288508"/>
                <a:gd name="connsiteX78" fmla="*/ 607509 w 1291540"/>
                <a:gd name="connsiteY78" fmla="*/ 1228207 h 1288508"/>
                <a:gd name="connsiteX79" fmla="*/ 557576 w 1291540"/>
                <a:gd name="connsiteY79" fmla="*/ 1128158 h 1288508"/>
                <a:gd name="connsiteX80" fmla="*/ 545630 w 1291540"/>
                <a:gd name="connsiteY80" fmla="*/ 1104298 h 1288508"/>
                <a:gd name="connsiteX81" fmla="*/ 519982 w 1291540"/>
                <a:gd name="connsiteY81" fmla="*/ 1096961 h 1288508"/>
                <a:gd name="connsiteX82" fmla="*/ 415627 w 1291540"/>
                <a:gd name="connsiteY82" fmla="*/ 1054364 h 1288508"/>
                <a:gd name="connsiteX83" fmla="*/ 392343 w 1291540"/>
                <a:gd name="connsiteY83" fmla="*/ 1040782 h 1288508"/>
                <a:gd name="connsiteX84" fmla="*/ 366634 w 1291540"/>
                <a:gd name="connsiteY84" fmla="*/ 1048967 h 1288508"/>
                <a:gd name="connsiteX85" fmla="*/ 259339 w 1291540"/>
                <a:gd name="connsiteY85" fmla="*/ 1083227 h 1288508"/>
                <a:gd name="connsiteX86" fmla="*/ 205464 w 1291540"/>
                <a:gd name="connsiteY86" fmla="*/ 1029352 h 1288508"/>
                <a:gd name="connsiteX87" fmla="*/ 239693 w 1291540"/>
                <a:gd name="connsiteY87" fmla="*/ 921996 h 1288508"/>
                <a:gd name="connsiteX88" fmla="*/ 247909 w 1291540"/>
                <a:gd name="connsiteY88" fmla="*/ 896317 h 1288508"/>
                <a:gd name="connsiteX89" fmla="*/ 234327 w 1291540"/>
                <a:gd name="connsiteY89" fmla="*/ 873003 h 1288508"/>
                <a:gd name="connsiteX90" fmla="*/ 191730 w 1291540"/>
                <a:gd name="connsiteY90" fmla="*/ 768649 h 1288508"/>
                <a:gd name="connsiteX91" fmla="*/ 184393 w 1291540"/>
                <a:gd name="connsiteY91" fmla="*/ 743000 h 1288508"/>
                <a:gd name="connsiteX92" fmla="*/ 160563 w 1291540"/>
                <a:gd name="connsiteY92" fmla="*/ 731054 h 1288508"/>
                <a:gd name="connsiteX93" fmla="*/ 60514 w 1291540"/>
                <a:gd name="connsiteY93" fmla="*/ 681091 h 1288508"/>
                <a:gd name="connsiteX94" fmla="*/ 60514 w 1291540"/>
                <a:gd name="connsiteY94" fmla="*/ 604417 h 1288508"/>
                <a:gd name="connsiteX95" fmla="*/ 160563 w 1291540"/>
                <a:gd name="connsiteY95" fmla="*/ 554453 h 128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1291540" h="1288508">
                  <a:moveTo>
                    <a:pt x="0" y="566944"/>
                  </a:moveTo>
                  <a:lnTo>
                    <a:pt x="0" y="718533"/>
                  </a:lnTo>
                  <a:lnTo>
                    <a:pt x="133399" y="785233"/>
                  </a:lnTo>
                  <a:cubicBezTo>
                    <a:pt x="144550" y="826522"/>
                    <a:pt x="160845" y="866248"/>
                    <a:pt x="181907" y="903472"/>
                  </a:cubicBezTo>
                  <a:lnTo>
                    <a:pt x="136430" y="1045966"/>
                  </a:lnTo>
                  <a:lnTo>
                    <a:pt x="242543" y="1152079"/>
                  </a:lnTo>
                  <a:lnTo>
                    <a:pt x="385037" y="1106602"/>
                  </a:lnTo>
                  <a:cubicBezTo>
                    <a:pt x="422258" y="1127670"/>
                    <a:pt x="461984" y="1143965"/>
                    <a:pt x="503276" y="1155110"/>
                  </a:cubicBezTo>
                  <a:lnTo>
                    <a:pt x="569976" y="1288509"/>
                  </a:lnTo>
                  <a:lnTo>
                    <a:pt x="721565" y="1288509"/>
                  </a:lnTo>
                  <a:lnTo>
                    <a:pt x="788264" y="1155110"/>
                  </a:lnTo>
                  <a:cubicBezTo>
                    <a:pt x="829554" y="1143962"/>
                    <a:pt x="869280" y="1127664"/>
                    <a:pt x="906504" y="1106602"/>
                  </a:cubicBezTo>
                  <a:lnTo>
                    <a:pt x="1048998" y="1155110"/>
                  </a:lnTo>
                  <a:lnTo>
                    <a:pt x="1155110" y="1045966"/>
                  </a:lnTo>
                  <a:lnTo>
                    <a:pt x="1109634" y="906504"/>
                  </a:lnTo>
                  <a:cubicBezTo>
                    <a:pt x="1130695" y="869280"/>
                    <a:pt x="1146991" y="829554"/>
                    <a:pt x="1158142" y="788264"/>
                  </a:cubicBezTo>
                  <a:lnTo>
                    <a:pt x="1291541" y="721565"/>
                  </a:lnTo>
                  <a:lnTo>
                    <a:pt x="1291541" y="569976"/>
                  </a:lnTo>
                  <a:lnTo>
                    <a:pt x="1158142" y="503276"/>
                  </a:lnTo>
                  <a:cubicBezTo>
                    <a:pt x="1146991" y="461987"/>
                    <a:pt x="1130695" y="422261"/>
                    <a:pt x="1109634" y="385037"/>
                  </a:cubicBezTo>
                  <a:lnTo>
                    <a:pt x="1158142" y="242543"/>
                  </a:lnTo>
                  <a:lnTo>
                    <a:pt x="1048998" y="133399"/>
                  </a:lnTo>
                  <a:lnTo>
                    <a:pt x="906504" y="181907"/>
                  </a:lnTo>
                  <a:cubicBezTo>
                    <a:pt x="869031" y="161364"/>
                    <a:pt x="829369" y="145092"/>
                    <a:pt x="788264" y="133399"/>
                  </a:cubicBezTo>
                  <a:lnTo>
                    <a:pt x="721565" y="0"/>
                  </a:lnTo>
                  <a:lnTo>
                    <a:pt x="569976" y="0"/>
                  </a:lnTo>
                  <a:lnTo>
                    <a:pt x="503276" y="133399"/>
                  </a:lnTo>
                  <a:cubicBezTo>
                    <a:pt x="461984" y="144543"/>
                    <a:pt x="422258" y="160839"/>
                    <a:pt x="385037" y="181907"/>
                  </a:cubicBezTo>
                  <a:lnTo>
                    <a:pt x="242543" y="133399"/>
                  </a:lnTo>
                  <a:lnTo>
                    <a:pt x="136430" y="239511"/>
                  </a:lnTo>
                  <a:lnTo>
                    <a:pt x="181907" y="382005"/>
                  </a:lnTo>
                  <a:cubicBezTo>
                    <a:pt x="161367" y="419481"/>
                    <a:pt x="145095" y="459140"/>
                    <a:pt x="133399" y="500245"/>
                  </a:cubicBezTo>
                  <a:close/>
                  <a:moveTo>
                    <a:pt x="183726" y="542690"/>
                  </a:moveTo>
                  <a:lnTo>
                    <a:pt x="191366" y="517890"/>
                  </a:lnTo>
                  <a:cubicBezTo>
                    <a:pt x="201799" y="481257"/>
                    <a:pt x="216194" y="445867"/>
                    <a:pt x="234296" y="412353"/>
                  </a:cubicBezTo>
                  <a:lnTo>
                    <a:pt x="247879" y="389039"/>
                  </a:lnTo>
                  <a:lnTo>
                    <a:pt x="239663" y="363360"/>
                  </a:lnTo>
                  <a:lnTo>
                    <a:pt x="205434" y="256004"/>
                  </a:lnTo>
                  <a:lnTo>
                    <a:pt x="258733" y="202675"/>
                  </a:lnTo>
                  <a:lnTo>
                    <a:pt x="365512" y="239056"/>
                  </a:lnTo>
                  <a:lnTo>
                    <a:pt x="391707" y="248000"/>
                  </a:lnTo>
                  <a:lnTo>
                    <a:pt x="415597" y="234054"/>
                  </a:lnTo>
                  <a:cubicBezTo>
                    <a:pt x="448434" y="215487"/>
                    <a:pt x="483500" y="201171"/>
                    <a:pt x="519951" y="191457"/>
                  </a:cubicBezTo>
                  <a:lnTo>
                    <a:pt x="545721" y="184393"/>
                  </a:lnTo>
                  <a:lnTo>
                    <a:pt x="557667" y="160533"/>
                  </a:lnTo>
                  <a:lnTo>
                    <a:pt x="607600" y="60484"/>
                  </a:lnTo>
                  <a:lnTo>
                    <a:pt x="684244" y="60484"/>
                  </a:lnTo>
                  <a:lnTo>
                    <a:pt x="734177" y="160533"/>
                  </a:lnTo>
                  <a:lnTo>
                    <a:pt x="745789" y="183757"/>
                  </a:lnTo>
                  <a:lnTo>
                    <a:pt x="770589" y="191366"/>
                  </a:lnTo>
                  <a:cubicBezTo>
                    <a:pt x="807210" y="201823"/>
                    <a:pt x="842585" y="216230"/>
                    <a:pt x="876095" y="234327"/>
                  </a:cubicBezTo>
                  <a:lnTo>
                    <a:pt x="900016" y="248273"/>
                  </a:lnTo>
                  <a:lnTo>
                    <a:pt x="926211" y="239329"/>
                  </a:lnTo>
                  <a:lnTo>
                    <a:pt x="1032960" y="202948"/>
                  </a:lnTo>
                  <a:lnTo>
                    <a:pt x="1088745" y="258763"/>
                  </a:lnTo>
                  <a:lnTo>
                    <a:pt x="1052363" y="365573"/>
                  </a:lnTo>
                  <a:lnTo>
                    <a:pt x="1043450" y="391737"/>
                  </a:lnTo>
                  <a:lnTo>
                    <a:pt x="1057396" y="415658"/>
                  </a:lnTo>
                  <a:cubicBezTo>
                    <a:pt x="1075950" y="448513"/>
                    <a:pt x="1090263" y="483585"/>
                    <a:pt x="1099992" y="520042"/>
                  </a:cubicBezTo>
                  <a:lnTo>
                    <a:pt x="1107299" y="545661"/>
                  </a:lnTo>
                  <a:lnTo>
                    <a:pt x="1131159" y="557606"/>
                  </a:lnTo>
                  <a:lnTo>
                    <a:pt x="1230905" y="607449"/>
                  </a:lnTo>
                  <a:lnTo>
                    <a:pt x="1230905" y="684122"/>
                  </a:lnTo>
                  <a:lnTo>
                    <a:pt x="1130856" y="734086"/>
                  </a:lnTo>
                  <a:lnTo>
                    <a:pt x="1106996" y="746032"/>
                  </a:lnTo>
                  <a:lnTo>
                    <a:pt x="1099689" y="771650"/>
                  </a:lnTo>
                  <a:cubicBezTo>
                    <a:pt x="1089960" y="808104"/>
                    <a:pt x="1075647" y="843179"/>
                    <a:pt x="1057093" y="876035"/>
                  </a:cubicBezTo>
                  <a:lnTo>
                    <a:pt x="1043389" y="899531"/>
                  </a:lnTo>
                  <a:lnTo>
                    <a:pt x="1051817" y="925392"/>
                  </a:lnTo>
                  <a:lnTo>
                    <a:pt x="1085955" y="1030079"/>
                  </a:lnTo>
                  <a:lnTo>
                    <a:pt x="1032323" y="1085501"/>
                  </a:lnTo>
                  <a:lnTo>
                    <a:pt x="926211" y="1049331"/>
                  </a:lnTo>
                  <a:lnTo>
                    <a:pt x="900016" y="1040418"/>
                  </a:lnTo>
                  <a:lnTo>
                    <a:pt x="876095" y="1054364"/>
                  </a:lnTo>
                  <a:cubicBezTo>
                    <a:pt x="843234" y="1072943"/>
                    <a:pt x="808135" y="1087259"/>
                    <a:pt x="771650" y="1096961"/>
                  </a:cubicBezTo>
                  <a:lnTo>
                    <a:pt x="746001" y="1104298"/>
                  </a:lnTo>
                  <a:lnTo>
                    <a:pt x="734086" y="1128158"/>
                  </a:lnTo>
                  <a:lnTo>
                    <a:pt x="684153" y="1228207"/>
                  </a:lnTo>
                  <a:lnTo>
                    <a:pt x="607509" y="1228207"/>
                  </a:lnTo>
                  <a:lnTo>
                    <a:pt x="557576" y="1128158"/>
                  </a:lnTo>
                  <a:lnTo>
                    <a:pt x="545630" y="1104298"/>
                  </a:lnTo>
                  <a:lnTo>
                    <a:pt x="519982" y="1096961"/>
                  </a:lnTo>
                  <a:cubicBezTo>
                    <a:pt x="483530" y="1087247"/>
                    <a:pt x="448465" y="1072931"/>
                    <a:pt x="415627" y="1054364"/>
                  </a:cubicBezTo>
                  <a:lnTo>
                    <a:pt x="392343" y="1040782"/>
                  </a:lnTo>
                  <a:lnTo>
                    <a:pt x="366634" y="1048967"/>
                  </a:lnTo>
                  <a:lnTo>
                    <a:pt x="259339" y="1083227"/>
                  </a:lnTo>
                  <a:lnTo>
                    <a:pt x="205464" y="1029352"/>
                  </a:lnTo>
                  <a:lnTo>
                    <a:pt x="239693" y="921996"/>
                  </a:lnTo>
                  <a:lnTo>
                    <a:pt x="247909" y="896317"/>
                  </a:lnTo>
                  <a:lnTo>
                    <a:pt x="234327" y="873003"/>
                  </a:lnTo>
                  <a:cubicBezTo>
                    <a:pt x="215763" y="840162"/>
                    <a:pt x="201450" y="805097"/>
                    <a:pt x="191730" y="768649"/>
                  </a:cubicBezTo>
                  <a:lnTo>
                    <a:pt x="184393" y="743000"/>
                  </a:lnTo>
                  <a:lnTo>
                    <a:pt x="160563" y="731054"/>
                  </a:lnTo>
                  <a:lnTo>
                    <a:pt x="60514" y="681091"/>
                  </a:lnTo>
                  <a:lnTo>
                    <a:pt x="60514" y="604417"/>
                  </a:lnTo>
                  <a:lnTo>
                    <a:pt x="160563" y="554453"/>
                  </a:lnTo>
                  <a:close/>
                </a:path>
              </a:pathLst>
            </a:custGeom>
            <a:solidFill>
              <a:srgbClr val="000000"/>
            </a:solidFill>
            <a:ln w="302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0" name="Figura a mano libera: forma 79">
              <a:extLst>
                <a:ext uri="{FF2B5EF4-FFF2-40B4-BE49-F238E27FC236}">
                  <a16:creationId xmlns:a16="http://schemas.microsoft.com/office/drawing/2014/main" id="{4906F496-07DA-A087-2D9B-CC6D89AD9EFF}"/>
                </a:ext>
              </a:extLst>
            </p:cNvPr>
            <p:cNvSpPr/>
            <p:nvPr/>
          </p:nvSpPr>
          <p:spPr>
            <a:xfrm rot="21207952">
              <a:off x="3851497" y="1646388"/>
              <a:ext cx="1291540" cy="1288508"/>
            </a:xfrm>
            <a:custGeom>
              <a:avLst/>
              <a:gdLst>
                <a:gd name="connsiteX0" fmla="*/ 1106602 w 1291540"/>
                <a:gd name="connsiteY0" fmla="*/ 906837 h 1288508"/>
                <a:gd name="connsiteX1" fmla="*/ 1158142 w 1291540"/>
                <a:gd name="connsiteY1" fmla="*/ 788598 h 1288508"/>
                <a:gd name="connsiteX2" fmla="*/ 1291541 w 1291540"/>
                <a:gd name="connsiteY2" fmla="*/ 721898 h 1288508"/>
                <a:gd name="connsiteX3" fmla="*/ 1291541 w 1291540"/>
                <a:gd name="connsiteY3" fmla="*/ 570309 h 1288508"/>
                <a:gd name="connsiteX4" fmla="*/ 1158142 w 1291540"/>
                <a:gd name="connsiteY4" fmla="*/ 503610 h 1288508"/>
                <a:gd name="connsiteX5" fmla="*/ 1109633 w 1291540"/>
                <a:gd name="connsiteY5" fmla="*/ 385370 h 1288508"/>
                <a:gd name="connsiteX6" fmla="*/ 1158142 w 1291540"/>
                <a:gd name="connsiteY6" fmla="*/ 242876 h 1288508"/>
                <a:gd name="connsiteX7" fmla="*/ 1048998 w 1291540"/>
                <a:gd name="connsiteY7" fmla="*/ 133732 h 1288508"/>
                <a:gd name="connsiteX8" fmla="*/ 906504 w 1291540"/>
                <a:gd name="connsiteY8" fmla="*/ 182241 h 1288508"/>
                <a:gd name="connsiteX9" fmla="*/ 788264 w 1291540"/>
                <a:gd name="connsiteY9" fmla="*/ 133399 h 1288508"/>
                <a:gd name="connsiteX10" fmla="*/ 721565 w 1291540"/>
                <a:gd name="connsiteY10" fmla="*/ 0 h 1288508"/>
                <a:gd name="connsiteX11" fmla="*/ 569976 w 1291540"/>
                <a:gd name="connsiteY11" fmla="*/ 0 h 1288508"/>
                <a:gd name="connsiteX12" fmla="*/ 503276 w 1291540"/>
                <a:gd name="connsiteY12" fmla="*/ 133399 h 1288508"/>
                <a:gd name="connsiteX13" fmla="*/ 385037 w 1291540"/>
                <a:gd name="connsiteY13" fmla="*/ 181907 h 1288508"/>
                <a:gd name="connsiteX14" fmla="*/ 242543 w 1291540"/>
                <a:gd name="connsiteY14" fmla="*/ 133399 h 1288508"/>
                <a:gd name="connsiteX15" fmla="*/ 133399 w 1291540"/>
                <a:gd name="connsiteY15" fmla="*/ 242543 h 1288508"/>
                <a:gd name="connsiteX16" fmla="*/ 181907 w 1291540"/>
                <a:gd name="connsiteY16" fmla="*/ 385037 h 1288508"/>
                <a:gd name="connsiteX17" fmla="*/ 133399 w 1291540"/>
                <a:gd name="connsiteY17" fmla="*/ 503276 h 1288508"/>
                <a:gd name="connsiteX18" fmla="*/ 0 w 1291540"/>
                <a:gd name="connsiteY18" fmla="*/ 569976 h 1288508"/>
                <a:gd name="connsiteX19" fmla="*/ 0 w 1291540"/>
                <a:gd name="connsiteY19" fmla="*/ 721565 h 1288508"/>
                <a:gd name="connsiteX20" fmla="*/ 133399 w 1291540"/>
                <a:gd name="connsiteY20" fmla="*/ 788264 h 1288508"/>
                <a:gd name="connsiteX21" fmla="*/ 181907 w 1291540"/>
                <a:gd name="connsiteY21" fmla="*/ 906504 h 1288508"/>
                <a:gd name="connsiteX22" fmla="*/ 133399 w 1291540"/>
                <a:gd name="connsiteY22" fmla="*/ 1048998 h 1288508"/>
                <a:gd name="connsiteX23" fmla="*/ 239511 w 1291540"/>
                <a:gd name="connsiteY23" fmla="*/ 1155110 h 1288508"/>
                <a:gd name="connsiteX24" fmla="*/ 382005 w 1291540"/>
                <a:gd name="connsiteY24" fmla="*/ 1106602 h 1288508"/>
                <a:gd name="connsiteX25" fmla="*/ 500245 w 1291540"/>
                <a:gd name="connsiteY25" fmla="*/ 1155110 h 1288508"/>
                <a:gd name="connsiteX26" fmla="*/ 566944 w 1291540"/>
                <a:gd name="connsiteY26" fmla="*/ 1288509 h 1288508"/>
                <a:gd name="connsiteX27" fmla="*/ 718533 w 1291540"/>
                <a:gd name="connsiteY27" fmla="*/ 1288509 h 1288508"/>
                <a:gd name="connsiteX28" fmla="*/ 785233 w 1291540"/>
                <a:gd name="connsiteY28" fmla="*/ 1155110 h 1288508"/>
                <a:gd name="connsiteX29" fmla="*/ 903472 w 1291540"/>
                <a:gd name="connsiteY29" fmla="*/ 1106602 h 1288508"/>
                <a:gd name="connsiteX30" fmla="*/ 1045966 w 1291540"/>
                <a:gd name="connsiteY30" fmla="*/ 1155110 h 1288508"/>
                <a:gd name="connsiteX31" fmla="*/ 1155110 w 1291540"/>
                <a:gd name="connsiteY31" fmla="*/ 1048998 h 1288508"/>
                <a:gd name="connsiteX32" fmla="*/ 1049180 w 1291540"/>
                <a:gd name="connsiteY32" fmla="*/ 926362 h 1288508"/>
                <a:gd name="connsiteX33" fmla="*/ 1085379 w 1291540"/>
                <a:gd name="connsiteY33" fmla="*/ 1032626 h 1288508"/>
                <a:gd name="connsiteX34" fmla="*/ 1030352 w 1291540"/>
                <a:gd name="connsiteY34" fmla="*/ 1086137 h 1288508"/>
                <a:gd name="connsiteX35" fmla="*/ 923027 w 1291540"/>
                <a:gd name="connsiteY35" fmla="*/ 1049574 h 1288508"/>
                <a:gd name="connsiteX36" fmla="*/ 896833 w 1291540"/>
                <a:gd name="connsiteY36" fmla="*/ 1040660 h 1288508"/>
                <a:gd name="connsiteX37" fmla="*/ 872912 w 1291540"/>
                <a:gd name="connsiteY37" fmla="*/ 1054607 h 1288508"/>
                <a:gd name="connsiteX38" fmla="*/ 768588 w 1291540"/>
                <a:gd name="connsiteY38" fmla="*/ 1097203 h 1288508"/>
                <a:gd name="connsiteX39" fmla="*/ 742939 w 1291540"/>
                <a:gd name="connsiteY39" fmla="*/ 1104540 h 1288508"/>
                <a:gd name="connsiteX40" fmla="*/ 730994 w 1291540"/>
                <a:gd name="connsiteY40" fmla="*/ 1128400 h 1288508"/>
                <a:gd name="connsiteX41" fmla="*/ 681060 w 1291540"/>
                <a:gd name="connsiteY41" fmla="*/ 1228449 h 1288508"/>
                <a:gd name="connsiteX42" fmla="*/ 604508 w 1291540"/>
                <a:gd name="connsiteY42" fmla="*/ 1228449 h 1288508"/>
                <a:gd name="connsiteX43" fmla="*/ 554574 w 1291540"/>
                <a:gd name="connsiteY43" fmla="*/ 1128400 h 1288508"/>
                <a:gd name="connsiteX44" fmla="*/ 542629 w 1291540"/>
                <a:gd name="connsiteY44" fmla="*/ 1104540 h 1288508"/>
                <a:gd name="connsiteX45" fmla="*/ 516980 w 1291540"/>
                <a:gd name="connsiteY45" fmla="*/ 1097203 h 1288508"/>
                <a:gd name="connsiteX46" fmla="*/ 412626 w 1291540"/>
                <a:gd name="connsiteY46" fmla="*/ 1054607 h 1288508"/>
                <a:gd name="connsiteX47" fmla="*/ 388735 w 1291540"/>
                <a:gd name="connsiteY47" fmla="*/ 1040660 h 1288508"/>
                <a:gd name="connsiteX48" fmla="*/ 362541 w 1291540"/>
                <a:gd name="connsiteY48" fmla="*/ 1049574 h 1288508"/>
                <a:gd name="connsiteX49" fmla="*/ 255761 w 1291540"/>
                <a:gd name="connsiteY49" fmla="*/ 1085955 h 1288508"/>
                <a:gd name="connsiteX50" fmla="*/ 203008 w 1291540"/>
                <a:gd name="connsiteY50" fmla="*/ 1033202 h 1288508"/>
                <a:gd name="connsiteX51" fmla="*/ 239390 w 1291540"/>
                <a:gd name="connsiteY51" fmla="*/ 926392 h 1288508"/>
                <a:gd name="connsiteX52" fmla="*/ 248303 w 1291540"/>
                <a:gd name="connsiteY52" fmla="*/ 900198 h 1288508"/>
                <a:gd name="connsiteX53" fmla="*/ 234357 w 1291540"/>
                <a:gd name="connsiteY53" fmla="*/ 876307 h 1288508"/>
                <a:gd name="connsiteX54" fmla="*/ 191912 w 1291540"/>
                <a:gd name="connsiteY54" fmla="*/ 771923 h 1288508"/>
                <a:gd name="connsiteX55" fmla="*/ 184575 w 1291540"/>
                <a:gd name="connsiteY55" fmla="*/ 746274 h 1288508"/>
                <a:gd name="connsiteX56" fmla="*/ 160745 w 1291540"/>
                <a:gd name="connsiteY56" fmla="*/ 734359 h 1288508"/>
                <a:gd name="connsiteX57" fmla="*/ 60636 w 1291540"/>
                <a:gd name="connsiteY57" fmla="*/ 684365 h 1288508"/>
                <a:gd name="connsiteX58" fmla="*/ 60636 w 1291540"/>
                <a:gd name="connsiteY58" fmla="*/ 607691 h 1288508"/>
                <a:gd name="connsiteX59" fmla="*/ 160685 w 1291540"/>
                <a:gd name="connsiteY59" fmla="*/ 557849 h 1288508"/>
                <a:gd name="connsiteX60" fmla="*/ 184514 w 1291540"/>
                <a:gd name="connsiteY60" fmla="*/ 545903 h 1288508"/>
                <a:gd name="connsiteX61" fmla="*/ 191851 w 1291540"/>
                <a:gd name="connsiteY61" fmla="*/ 520254 h 1288508"/>
                <a:gd name="connsiteX62" fmla="*/ 234296 w 1291540"/>
                <a:gd name="connsiteY62" fmla="*/ 415900 h 1288508"/>
                <a:gd name="connsiteX63" fmla="*/ 248243 w 1291540"/>
                <a:gd name="connsiteY63" fmla="*/ 391980 h 1288508"/>
                <a:gd name="connsiteX64" fmla="*/ 239329 w 1291540"/>
                <a:gd name="connsiteY64" fmla="*/ 365815 h 1288508"/>
                <a:gd name="connsiteX65" fmla="*/ 202948 w 1291540"/>
                <a:gd name="connsiteY65" fmla="*/ 258975 h 1288508"/>
                <a:gd name="connsiteX66" fmla="*/ 258733 w 1291540"/>
                <a:gd name="connsiteY66" fmla="*/ 203190 h 1288508"/>
                <a:gd name="connsiteX67" fmla="*/ 365512 w 1291540"/>
                <a:gd name="connsiteY67" fmla="*/ 239572 h 1288508"/>
                <a:gd name="connsiteX68" fmla="*/ 391707 w 1291540"/>
                <a:gd name="connsiteY68" fmla="*/ 248667 h 1288508"/>
                <a:gd name="connsiteX69" fmla="*/ 415597 w 1291540"/>
                <a:gd name="connsiteY69" fmla="*/ 234690 h 1288508"/>
                <a:gd name="connsiteX70" fmla="*/ 519951 w 1291540"/>
                <a:gd name="connsiteY70" fmla="*/ 192246 h 1288508"/>
                <a:gd name="connsiteX71" fmla="*/ 545721 w 1291540"/>
                <a:gd name="connsiteY71" fmla="*/ 184484 h 1288508"/>
                <a:gd name="connsiteX72" fmla="*/ 557667 w 1291540"/>
                <a:gd name="connsiteY72" fmla="*/ 160624 h 1288508"/>
                <a:gd name="connsiteX73" fmla="*/ 607600 w 1291540"/>
                <a:gd name="connsiteY73" fmla="*/ 60575 h 1288508"/>
                <a:gd name="connsiteX74" fmla="*/ 684244 w 1291540"/>
                <a:gd name="connsiteY74" fmla="*/ 60575 h 1288508"/>
                <a:gd name="connsiteX75" fmla="*/ 734177 w 1291540"/>
                <a:gd name="connsiteY75" fmla="*/ 160624 h 1288508"/>
                <a:gd name="connsiteX76" fmla="*/ 746122 w 1291540"/>
                <a:gd name="connsiteY76" fmla="*/ 184484 h 1288508"/>
                <a:gd name="connsiteX77" fmla="*/ 771741 w 1291540"/>
                <a:gd name="connsiteY77" fmla="*/ 191821 h 1288508"/>
                <a:gd name="connsiteX78" fmla="*/ 876095 w 1291540"/>
                <a:gd name="connsiteY78" fmla="*/ 234266 h 1288508"/>
                <a:gd name="connsiteX79" fmla="*/ 900016 w 1291540"/>
                <a:gd name="connsiteY79" fmla="*/ 248243 h 1288508"/>
                <a:gd name="connsiteX80" fmla="*/ 926211 w 1291540"/>
                <a:gd name="connsiteY80" fmla="*/ 239147 h 1288508"/>
                <a:gd name="connsiteX81" fmla="*/ 1032960 w 1291540"/>
                <a:gd name="connsiteY81" fmla="*/ 202766 h 1288508"/>
                <a:gd name="connsiteX82" fmla="*/ 1088745 w 1291540"/>
                <a:gd name="connsiteY82" fmla="*/ 258551 h 1288508"/>
                <a:gd name="connsiteX83" fmla="*/ 1052363 w 1291540"/>
                <a:gd name="connsiteY83" fmla="*/ 365391 h 1288508"/>
                <a:gd name="connsiteX84" fmla="*/ 1043450 w 1291540"/>
                <a:gd name="connsiteY84" fmla="*/ 391555 h 1288508"/>
                <a:gd name="connsiteX85" fmla="*/ 1057396 w 1291540"/>
                <a:gd name="connsiteY85" fmla="*/ 415476 h 1288508"/>
                <a:gd name="connsiteX86" fmla="*/ 1099992 w 1291540"/>
                <a:gd name="connsiteY86" fmla="*/ 519830 h 1288508"/>
                <a:gd name="connsiteX87" fmla="*/ 1107299 w 1291540"/>
                <a:gd name="connsiteY87" fmla="*/ 545479 h 1288508"/>
                <a:gd name="connsiteX88" fmla="*/ 1131159 w 1291540"/>
                <a:gd name="connsiteY88" fmla="*/ 557424 h 1288508"/>
                <a:gd name="connsiteX89" fmla="*/ 1231208 w 1291540"/>
                <a:gd name="connsiteY89" fmla="*/ 607388 h 1288508"/>
                <a:gd name="connsiteX90" fmla="*/ 1231208 w 1291540"/>
                <a:gd name="connsiteY90" fmla="*/ 684062 h 1288508"/>
                <a:gd name="connsiteX91" fmla="*/ 1131159 w 1291540"/>
                <a:gd name="connsiteY91" fmla="*/ 734026 h 1288508"/>
                <a:gd name="connsiteX92" fmla="*/ 1107966 w 1291540"/>
                <a:gd name="connsiteY92" fmla="*/ 745637 h 1288508"/>
                <a:gd name="connsiteX93" fmla="*/ 1100326 w 1291540"/>
                <a:gd name="connsiteY93" fmla="*/ 770437 h 1288508"/>
                <a:gd name="connsiteX94" fmla="*/ 1054334 w 1291540"/>
                <a:gd name="connsiteY94" fmla="*/ 876186 h 1288508"/>
                <a:gd name="connsiteX95" fmla="*/ 1040388 w 1291540"/>
                <a:gd name="connsiteY95" fmla="*/ 900076 h 128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1291540" h="1288508">
                  <a:moveTo>
                    <a:pt x="1106602" y="906837"/>
                  </a:moveTo>
                  <a:cubicBezTo>
                    <a:pt x="1128100" y="869449"/>
                    <a:pt x="1145384" y="829794"/>
                    <a:pt x="1158142" y="788598"/>
                  </a:cubicBezTo>
                  <a:lnTo>
                    <a:pt x="1291541" y="721898"/>
                  </a:lnTo>
                  <a:lnTo>
                    <a:pt x="1291541" y="570309"/>
                  </a:lnTo>
                  <a:lnTo>
                    <a:pt x="1158142" y="503610"/>
                  </a:lnTo>
                  <a:cubicBezTo>
                    <a:pt x="1146991" y="462320"/>
                    <a:pt x="1130695" y="422595"/>
                    <a:pt x="1109633" y="385370"/>
                  </a:cubicBezTo>
                  <a:lnTo>
                    <a:pt x="1158142" y="242876"/>
                  </a:lnTo>
                  <a:lnTo>
                    <a:pt x="1048998" y="133732"/>
                  </a:lnTo>
                  <a:lnTo>
                    <a:pt x="906504" y="182241"/>
                  </a:lnTo>
                  <a:cubicBezTo>
                    <a:pt x="869298" y="161061"/>
                    <a:pt x="829572" y="144653"/>
                    <a:pt x="788264" y="133399"/>
                  </a:cubicBezTo>
                  <a:lnTo>
                    <a:pt x="721565" y="0"/>
                  </a:lnTo>
                  <a:lnTo>
                    <a:pt x="569976" y="0"/>
                  </a:lnTo>
                  <a:lnTo>
                    <a:pt x="503276" y="133399"/>
                  </a:lnTo>
                  <a:cubicBezTo>
                    <a:pt x="461983" y="144540"/>
                    <a:pt x="422258" y="160836"/>
                    <a:pt x="385037" y="181907"/>
                  </a:cubicBezTo>
                  <a:lnTo>
                    <a:pt x="242543" y="133399"/>
                  </a:lnTo>
                  <a:lnTo>
                    <a:pt x="133399" y="242543"/>
                  </a:lnTo>
                  <a:lnTo>
                    <a:pt x="181907" y="385037"/>
                  </a:lnTo>
                  <a:cubicBezTo>
                    <a:pt x="160845" y="422261"/>
                    <a:pt x="144549" y="461987"/>
                    <a:pt x="133399" y="503276"/>
                  </a:cubicBezTo>
                  <a:lnTo>
                    <a:pt x="0" y="569976"/>
                  </a:lnTo>
                  <a:lnTo>
                    <a:pt x="0" y="721565"/>
                  </a:lnTo>
                  <a:lnTo>
                    <a:pt x="133399" y="788264"/>
                  </a:lnTo>
                  <a:cubicBezTo>
                    <a:pt x="144552" y="829554"/>
                    <a:pt x="160851" y="869277"/>
                    <a:pt x="181907" y="906504"/>
                  </a:cubicBezTo>
                  <a:lnTo>
                    <a:pt x="133399" y="1048998"/>
                  </a:lnTo>
                  <a:lnTo>
                    <a:pt x="239511" y="1155110"/>
                  </a:lnTo>
                  <a:lnTo>
                    <a:pt x="382005" y="1106602"/>
                  </a:lnTo>
                  <a:cubicBezTo>
                    <a:pt x="419229" y="1127664"/>
                    <a:pt x="458955" y="1143959"/>
                    <a:pt x="500245" y="1155110"/>
                  </a:cubicBezTo>
                  <a:lnTo>
                    <a:pt x="566944" y="1288509"/>
                  </a:lnTo>
                  <a:lnTo>
                    <a:pt x="718533" y="1288509"/>
                  </a:lnTo>
                  <a:lnTo>
                    <a:pt x="785233" y="1155110"/>
                  </a:lnTo>
                  <a:cubicBezTo>
                    <a:pt x="826522" y="1143962"/>
                    <a:pt x="866248" y="1127667"/>
                    <a:pt x="903472" y="1106602"/>
                  </a:cubicBezTo>
                  <a:lnTo>
                    <a:pt x="1045966" y="1155110"/>
                  </a:lnTo>
                  <a:lnTo>
                    <a:pt x="1155110" y="1048998"/>
                  </a:lnTo>
                  <a:close/>
                  <a:moveTo>
                    <a:pt x="1049180" y="926362"/>
                  </a:moveTo>
                  <a:lnTo>
                    <a:pt x="1085379" y="1032626"/>
                  </a:lnTo>
                  <a:lnTo>
                    <a:pt x="1030352" y="1086137"/>
                  </a:lnTo>
                  <a:lnTo>
                    <a:pt x="923027" y="1049574"/>
                  </a:lnTo>
                  <a:lnTo>
                    <a:pt x="896833" y="1040660"/>
                  </a:lnTo>
                  <a:lnTo>
                    <a:pt x="872912" y="1054607"/>
                  </a:lnTo>
                  <a:cubicBezTo>
                    <a:pt x="840080" y="1073161"/>
                    <a:pt x="805024" y="1087474"/>
                    <a:pt x="768588" y="1097203"/>
                  </a:cubicBezTo>
                  <a:lnTo>
                    <a:pt x="742939" y="1104540"/>
                  </a:lnTo>
                  <a:lnTo>
                    <a:pt x="730994" y="1128400"/>
                  </a:lnTo>
                  <a:lnTo>
                    <a:pt x="681060" y="1228449"/>
                  </a:lnTo>
                  <a:lnTo>
                    <a:pt x="604508" y="1228449"/>
                  </a:lnTo>
                  <a:lnTo>
                    <a:pt x="554574" y="1128400"/>
                  </a:lnTo>
                  <a:lnTo>
                    <a:pt x="542629" y="1104540"/>
                  </a:lnTo>
                  <a:lnTo>
                    <a:pt x="516980" y="1097203"/>
                  </a:lnTo>
                  <a:cubicBezTo>
                    <a:pt x="480535" y="1087474"/>
                    <a:pt x="445469" y="1073161"/>
                    <a:pt x="412626" y="1054607"/>
                  </a:cubicBezTo>
                  <a:lnTo>
                    <a:pt x="388735" y="1040660"/>
                  </a:lnTo>
                  <a:lnTo>
                    <a:pt x="362541" y="1049574"/>
                  </a:lnTo>
                  <a:lnTo>
                    <a:pt x="255761" y="1085955"/>
                  </a:lnTo>
                  <a:lnTo>
                    <a:pt x="203008" y="1033202"/>
                  </a:lnTo>
                  <a:lnTo>
                    <a:pt x="239390" y="926392"/>
                  </a:lnTo>
                  <a:lnTo>
                    <a:pt x="248303" y="900198"/>
                  </a:lnTo>
                  <a:lnTo>
                    <a:pt x="234357" y="876307"/>
                  </a:lnTo>
                  <a:cubicBezTo>
                    <a:pt x="215845" y="843452"/>
                    <a:pt x="201580" y="808374"/>
                    <a:pt x="191912" y="771923"/>
                  </a:cubicBezTo>
                  <a:lnTo>
                    <a:pt x="184575" y="746274"/>
                  </a:lnTo>
                  <a:lnTo>
                    <a:pt x="160745" y="734359"/>
                  </a:lnTo>
                  <a:lnTo>
                    <a:pt x="60636" y="684365"/>
                  </a:lnTo>
                  <a:lnTo>
                    <a:pt x="60636" y="607691"/>
                  </a:lnTo>
                  <a:lnTo>
                    <a:pt x="160685" y="557849"/>
                  </a:lnTo>
                  <a:lnTo>
                    <a:pt x="184514" y="545903"/>
                  </a:lnTo>
                  <a:lnTo>
                    <a:pt x="191851" y="520254"/>
                  </a:lnTo>
                  <a:cubicBezTo>
                    <a:pt x="201526" y="483812"/>
                    <a:pt x="215787" y="448750"/>
                    <a:pt x="234296" y="415900"/>
                  </a:cubicBezTo>
                  <a:lnTo>
                    <a:pt x="248243" y="391980"/>
                  </a:lnTo>
                  <a:lnTo>
                    <a:pt x="239329" y="365815"/>
                  </a:lnTo>
                  <a:lnTo>
                    <a:pt x="202948" y="258975"/>
                  </a:lnTo>
                  <a:lnTo>
                    <a:pt x="258733" y="203190"/>
                  </a:lnTo>
                  <a:lnTo>
                    <a:pt x="365512" y="239572"/>
                  </a:lnTo>
                  <a:lnTo>
                    <a:pt x="391707" y="248667"/>
                  </a:lnTo>
                  <a:lnTo>
                    <a:pt x="415597" y="234690"/>
                  </a:lnTo>
                  <a:cubicBezTo>
                    <a:pt x="448447" y="216188"/>
                    <a:pt x="483512" y="201926"/>
                    <a:pt x="519951" y="192246"/>
                  </a:cubicBezTo>
                  <a:lnTo>
                    <a:pt x="545721" y="184484"/>
                  </a:lnTo>
                  <a:lnTo>
                    <a:pt x="557667" y="160624"/>
                  </a:lnTo>
                  <a:lnTo>
                    <a:pt x="607600" y="60575"/>
                  </a:lnTo>
                  <a:lnTo>
                    <a:pt x="684244" y="60575"/>
                  </a:lnTo>
                  <a:lnTo>
                    <a:pt x="734177" y="160624"/>
                  </a:lnTo>
                  <a:lnTo>
                    <a:pt x="746122" y="184484"/>
                  </a:lnTo>
                  <a:lnTo>
                    <a:pt x="771741" y="191821"/>
                  </a:lnTo>
                  <a:cubicBezTo>
                    <a:pt x="808183" y="201495"/>
                    <a:pt x="843246" y="215757"/>
                    <a:pt x="876095" y="234266"/>
                  </a:cubicBezTo>
                  <a:lnTo>
                    <a:pt x="900016" y="248243"/>
                  </a:lnTo>
                  <a:lnTo>
                    <a:pt x="926211" y="239147"/>
                  </a:lnTo>
                  <a:lnTo>
                    <a:pt x="1032960" y="202766"/>
                  </a:lnTo>
                  <a:lnTo>
                    <a:pt x="1088745" y="258551"/>
                  </a:lnTo>
                  <a:lnTo>
                    <a:pt x="1052363" y="365391"/>
                  </a:lnTo>
                  <a:lnTo>
                    <a:pt x="1043450" y="391555"/>
                  </a:lnTo>
                  <a:lnTo>
                    <a:pt x="1057396" y="415476"/>
                  </a:lnTo>
                  <a:cubicBezTo>
                    <a:pt x="1075944" y="448322"/>
                    <a:pt x="1090257" y="483388"/>
                    <a:pt x="1099992" y="519830"/>
                  </a:cubicBezTo>
                  <a:lnTo>
                    <a:pt x="1107299" y="545479"/>
                  </a:lnTo>
                  <a:lnTo>
                    <a:pt x="1131159" y="557424"/>
                  </a:lnTo>
                  <a:lnTo>
                    <a:pt x="1231208" y="607388"/>
                  </a:lnTo>
                  <a:lnTo>
                    <a:pt x="1231208" y="684062"/>
                  </a:lnTo>
                  <a:lnTo>
                    <a:pt x="1131159" y="734026"/>
                  </a:lnTo>
                  <a:lnTo>
                    <a:pt x="1107966" y="745637"/>
                  </a:lnTo>
                  <a:lnTo>
                    <a:pt x="1100326" y="770437"/>
                  </a:lnTo>
                  <a:cubicBezTo>
                    <a:pt x="1088926" y="807270"/>
                    <a:pt x="1073504" y="842733"/>
                    <a:pt x="1054334" y="876186"/>
                  </a:cubicBezTo>
                  <a:lnTo>
                    <a:pt x="1040388" y="900076"/>
                  </a:lnTo>
                  <a:close/>
                </a:path>
              </a:pathLst>
            </a:custGeom>
            <a:solidFill>
              <a:srgbClr val="000000"/>
            </a:solidFill>
            <a:ln w="302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3" name="Figura a mano libera: forma 82">
              <a:extLst>
                <a:ext uri="{FF2B5EF4-FFF2-40B4-BE49-F238E27FC236}">
                  <a16:creationId xmlns:a16="http://schemas.microsoft.com/office/drawing/2014/main" id="{CE3B5B54-51A8-2EAA-761D-A52B78C400FF}"/>
                </a:ext>
              </a:extLst>
            </p:cNvPr>
            <p:cNvSpPr/>
            <p:nvPr/>
          </p:nvSpPr>
          <p:spPr>
            <a:xfrm rot="21078695">
              <a:off x="2463421" y="2351786"/>
              <a:ext cx="1651618" cy="1647741"/>
            </a:xfrm>
            <a:custGeom>
              <a:avLst/>
              <a:gdLst>
                <a:gd name="connsiteX0" fmla="*/ 1106602 w 1291540"/>
                <a:gd name="connsiteY0" fmla="*/ 906837 h 1288508"/>
                <a:gd name="connsiteX1" fmla="*/ 1158142 w 1291540"/>
                <a:gd name="connsiteY1" fmla="*/ 788598 h 1288508"/>
                <a:gd name="connsiteX2" fmla="*/ 1291541 w 1291540"/>
                <a:gd name="connsiteY2" fmla="*/ 721898 h 1288508"/>
                <a:gd name="connsiteX3" fmla="*/ 1291541 w 1291540"/>
                <a:gd name="connsiteY3" fmla="*/ 570309 h 1288508"/>
                <a:gd name="connsiteX4" fmla="*/ 1158142 w 1291540"/>
                <a:gd name="connsiteY4" fmla="*/ 503610 h 1288508"/>
                <a:gd name="connsiteX5" fmla="*/ 1109633 w 1291540"/>
                <a:gd name="connsiteY5" fmla="*/ 385370 h 1288508"/>
                <a:gd name="connsiteX6" fmla="*/ 1158142 w 1291540"/>
                <a:gd name="connsiteY6" fmla="*/ 242876 h 1288508"/>
                <a:gd name="connsiteX7" fmla="*/ 1048998 w 1291540"/>
                <a:gd name="connsiteY7" fmla="*/ 133732 h 1288508"/>
                <a:gd name="connsiteX8" fmla="*/ 906504 w 1291540"/>
                <a:gd name="connsiteY8" fmla="*/ 182241 h 1288508"/>
                <a:gd name="connsiteX9" fmla="*/ 788264 w 1291540"/>
                <a:gd name="connsiteY9" fmla="*/ 133399 h 1288508"/>
                <a:gd name="connsiteX10" fmla="*/ 721565 w 1291540"/>
                <a:gd name="connsiteY10" fmla="*/ 0 h 1288508"/>
                <a:gd name="connsiteX11" fmla="*/ 569976 w 1291540"/>
                <a:gd name="connsiteY11" fmla="*/ 0 h 1288508"/>
                <a:gd name="connsiteX12" fmla="*/ 503276 w 1291540"/>
                <a:gd name="connsiteY12" fmla="*/ 133399 h 1288508"/>
                <a:gd name="connsiteX13" fmla="*/ 385037 w 1291540"/>
                <a:gd name="connsiteY13" fmla="*/ 181907 h 1288508"/>
                <a:gd name="connsiteX14" fmla="*/ 242543 w 1291540"/>
                <a:gd name="connsiteY14" fmla="*/ 133399 h 1288508"/>
                <a:gd name="connsiteX15" fmla="*/ 133399 w 1291540"/>
                <a:gd name="connsiteY15" fmla="*/ 242543 h 1288508"/>
                <a:gd name="connsiteX16" fmla="*/ 181907 w 1291540"/>
                <a:gd name="connsiteY16" fmla="*/ 385037 h 1288508"/>
                <a:gd name="connsiteX17" fmla="*/ 133399 w 1291540"/>
                <a:gd name="connsiteY17" fmla="*/ 503276 h 1288508"/>
                <a:gd name="connsiteX18" fmla="*/ 0 w 1291540"/>
                <a:gd name="connsiteY18" fmla="*/ 569976 h 1288508"/>
                <a:gd name="connsiteX19" fmla="*/ 0 w 1291540"/>
                <a:gd name="connsiteY19" fmla="*/ 721565 h 1288508"/>
                <a:gd name="connsiteX20" fmla="*/ 133399 w 1291540"/>
                <a:gd name="connsiteY20" fmla="*/ 788264 h 1288508"/>
                <a:gd name="connsiteX21" fmla="*/ 181907 w 1291540"/>
                <a:gd name="connsiteY21" fmla="*/ 906504 h 1288508"/>
                <a:gd name="connsiteX22" fmla="*/ 133399 w 1291540"/>
                <a:gd name="connsiteY22" fmla="*/ 1048998 h 1288508"/>
                <a:gd name="connsiteX23" fmla="*/ 239511 w 1291540"/>
                <a:gd name="connsiteY23" fmla="*/ 1155110 h 1288508"/>
                <a:gd name="connsiteX24" fmla="*/ 382005 w 1291540"/>
                <a:gd name="connsiteY24" fmla="*/ 1106602 h 1288508"/>
                <a:gd name="connsiteX25" fmla="*/ 500245 w 1291540"/>
                <a:gd name="connsiteY25" fmla="*/ 1155110 h 1288508"/>
                <a:gd name="connsiteX26" fmla="*/ 566944 w 1291540"/>
                <a:gd name="connsiteY26" fmla="*/ 1288509 h 1288508"/>
                <a:gd name="connsiteX27" fmla="*/ 718533 w 1291540"/>
                <a:gd name="connsiteY27" fmla="*/ 1288509 h 1288508"/>
                <a:gd name="connsiteX28" fmla="*/ 785233 w 1291540"/>
                <a:gd name="connsiteY28" fmla="*/ 1155110 h 1288508"/>
                <a:gd name="connsiteX29" fmla="*/ 903472 w 1291540"/>
                <a:gd name="connsiteY29" fmla="*/ 1106602 h 1288508"/>
                <a:gd name="connsiteX30" fmla="*/ 1045966 w 1291540"/>
                <a:gd name="connsiteY30" fmla="*/ 1155110 h 1288508"/>
                <a:gd name="connsiteX31" fmla="*/ 1155110 w 1291540"/>
                <a:gd name="connsiteY31" fmla="*/ 1048998 h 1288508"/>
                <a:gd name="connsiteX32" fmla="*/ 1049180 w 1291540"/>
                <a:gd name="connsiteY32" fmla="*/ 926362 h 1288508"/>
                <a:gd name="connsiteX33" fmla="*/ 1085379 w 1291540"/>
                <a:gd name="connsiteY33" fmla="*/ 1032626 h 1288508"/>
                <a:gd name="connsiteX34" fmla="*/ 1030352 w 1291540"/>
                <a:gd name="connsiteY34" fmla="*/ 1086137 h 1288508"/>
                <a:gd name="connsiteX35" fmla="*/ 923027 w 1291540"/>
                <a:gd name="connsiteY35" fmla="*/ 1049574 h 1288508"/>
                <a:gd name="connsiteX36" fmla="*/ 896833 w 1291540"/>
                <a:gd name="connsiteY36" fmla="*/ 1040660 h 1288508"/>
                <a:gd name="connsiteX37" fmla="*/ 872912 w 1291540"/>
                <a:gd name="connsiteY37" fmla="*/ 1054607 h 1288508"/>
                <a:gd name="connsiteX38" fmla="*/ 768588 w 1291540"/>
                <a:gd name="connsiteY38" fmla="*/ 1097203 h 1288508"/>
                <a:gd name="connsiteX39" fmla="*/ 742939 w 1291540"/>
                <a:gd name="connsiteY39" fmla="*/ 1104540 h 1288508"/>
                <a:gd name="connsiteX40" fmla="*/ 730994 w 1291540"/>
                <a:gd name="connsiteY40" fmla="*/ 1128400 h 1288508"/>
                <a:gd name="connsiteX41" fmla="*/ 681060 w 1291540"/>
                <a:gd name="connsiteY41" fmla="*/ 1228449 h 1288508"/>
                <a:gd name="connsiteX42" fmla="*/ 604508 w 1291540"/>
                <a:gd name="connsiteY42" fmla="*/ 1228449 h 1288508"/>
                <a:gd name="connsiteX43" fmla="*/ 554574 w 1291540"/>
                <a:gd name="connsiteY43" fmla="*/ 1128400 h 1288508"/>
                <a:gd name="connsiteX44" fmla="*/ 542629 w 1291540"/>
                <a:gd name="connsiteY44" fmla="*/ 1104540 h 1288508"/>
                <a:gd name="connsiteX45" fmla="*/ 516980 w 1291540"/>
                <a:gd name="connsiteY45" fmla="*/ 1097203 h 1288508"/>
                <a:gd name="connsiteX46" fmla="*/ 412626 w 1291540"/>
                <a:gd name="connsiteY46" fmla="*/ 1054607 h 1288508"/>
                <a:gd name="connsiteX47" fmla="*/ 388735 w 1291540"/>
                <a:gd name="connsiteY47" fmla="*/ 1040660 h 1288508"/>
                <a:gd name="connsiteX48" fmla="*/ 362541 w 1291540"/>
                <a:gd name="connsiteY48" fmla="*/ 1049574 h 1288508"/>
                <a:gd name="connsiteX49" fmla="*/ 255761 w 1291540"/>
                <a:gd name="connsiteY49" fmla="*/ 1085955 h 1288508"/>
                <a:gd name="connsiteX50" fmla="*/ 203008 w 1291540"/>
                <a:gd name="connsiteY50" fmla="*/ 1033202 h 1288508"/>
                <a:gd name="connsiteX51" fmla="*/ 239390 w 1291540"/>
                <a:gd name="connsiteY51" fmla="*/ 926392 h 1288508"/>
                <a:gd name="connsiteX52" fmla="*/ 248303 w 1291540"/>
                <a:gd name="connsiteY52" fmla="*/ 900198 h 1288508"/>
                <a:gd name="connsiteX53" fmla="*/ 234357 w 1291540"/>
                <a:gd name="connsiteY53" fmla="*/ 876307 h 1288508"/>
                <a:gd name="connsiteX54" fmla="*/ 191912 w 1291540"/>
                <a:gd name="connsiteY54" fmla="*/ 771923 h 1288508"/>
                <a:gd name="connsiteX55" fmla="*/ 184575 w 1291540"/>
                <a:gd name="connsiteY55" fmla="*/ 746274 h 1288508"/>
                <a:gd name="connsiteX56" fmla="*/ 160745 w 1291540"/>
                <a:gd name="connsiteY56" fmla="*/ 734359 h 1288508"/>
                <a:gd name="connsiteX57" fmla="*/ 60636 w 1291540"/>
                <a:gd name="connsiteY57" fmla="*/ 684365 h 1288508"/>
                <a:gd name="connsiteX58" fmla="*/ 60636 w 1291540"/>
                <a:gd name="connsiteY58" fmla="*/ 607691 h 1288508"/>
                <a:gd name="connsiteX59" fmla="*/ 160685 w 1291540"/>
                <a:gd name="connsiteY59" fmla="*/ 557849 h 1288508"/>
                <a:gd name="connsiteX60" fmla="*/ 184514 w 1291540"/>
                <a:gd name="connsiteY60" fmla="*/ 545903 h 1288508"/>
                <a:gd name="connsiteX61" fmla="*/ 191851 w 1291540"/>
                <a:gd name="connsiteY61" fmla="*/ 520254 h 1288508"/>
                <a:gd name="connsiteX62" fmla="*/ 234296 w 1291540"/>
                <a:gd name="connsiteY62" fmla="*/ 415900 h 1288508"/>
                <a:gd name="connsiteX63" fmla="*/ 248243 w 1291540"/>
                <a:gd name="connsiteY63" fmla="*/ 391980 h 1288508"/>
                <a:gd name="connsiteX64" fmla="*/ 239329 w 1291540"/>
                <a:gd name="connsiteY64" fmla="*/ 365815 h 1288508"/>
                <a:gd name="connsiteX65" fmla="*/ 202948 w 1291540"/>
                <a:gd name="connsiteY65" fmla="*/ 258975 h 1288508"/>
                <a:gd name="connsiteX66" fmla="*/ 258733 w 1291540"/>
                <a:gd name="connsiteY66" fmla="*/ 203190 h 1288508"/>
                <a:gd name="connsiteX67" fmla="*/ 365512 w 1291540"/>
                <a:gd name="connsiteY67" fmla="*/ 239572 h 1288508"/>
                <a:gd name="connsiteX68" fmla="*/ 391707 w 1291540"/>
                <a:gd name="connsiteY68" fmla="*/ 248667 h 1288508"/>
                <a:gd name="connsiteX69" fmla="*/ 415597 w 1291540"/>
                <a:gd name="connsiteY69" fmla="*/ 234690 h 1288508"/>
                <a:gd name="connsiteX70" fmla="*/ 519951 w 1291540"/>
                <a:gd name="connsiteY70" fmla="*/ 192246 h 1288508"/>
                <a:gd name="connsiteX71" fmla="*/ 545721 w 1291540"/>
                <a:gd name="connsiteY71" fmla="*/ 184484 h 1288508"/>
                <a:gd name="connsiteX72" fmla="*/ 557667 w 1291540"/>
                <a:gd name="connsiteY72" fmla="*/ 160624 h 1288508"/>
                <a:gd name="connsiteX73" fmla="*/ 607600 w 1291540"/>
                <a:gd name="connsiteY73" fmla="*/ 60575 h 1288508"/>
                <a:gd name="connsiteX74" fmla="*/ 684244 w 1291540"/>
                <a:gd name="connsiteY74" fmla="*/ 60575 h 1288508"/>
                <a:gd name="connsiteX75" fmla="*/ 734177 w 1291540"/>
                <a:gd name="connsiteY75" fmla="*/ 160624 h 1288508"/>
                <a:gd name="connsiteX76" fmla="*/ 746122 w 1291540"/>
                <a:gd name="connsiteY76" fmla="*/ 184484 h 1288508"/>
                <a:gd name="connsiteX77" fmla="*/ 771741 w 1291540"/>
                <a:gd name="connsiteY77" fmla="*/ 191821 h 1288508"/>
                <a:gd name="connsiteX78" fmla="*/ 876095 w 1291540"/>
                <a:gd name="connsiteY78" fmla="*/ 234266 h 1288508"/>
                <a:gd name="connsiteX79" fmla="*/ 900016 w 1291540"/>
                <a:gd name="connsiteY79" fmla="*/ 248243 h 1288508"/>
                <a:gd name="connsiteX80" fmla="*/ 926211 w 1291540"/>
                <a:gd name="connsiteY80" fmla="*/ 239147 h 1288508"/>
                <a:gd name="connsiteX81" fmla="*/ 1032960 w 1291540"/>
                <a:gd name="connsiteY81" fmla="*/ 202766 h 1288508"/>
                <a:gd name="connsiteX82" fmla="*/ 1088745 w 1291540"/>
                <a:gd name="connsiteY82" fmla="*/ 258551 h 1288508"/>
                <a:gd name="connsiteX83" fmla="*/ 1052363 w 1291540"/>
                <a:gd name="connsiteY83" fmla="*/ 365391 h 1288508"/>
                <a:gd name="connsiteX84" fmla="*/ 1043450 w 1291540"/>
                <a:gd name="connsiteY84" fmla="*/ 391555 h 1288508"/>
                <a:gd name="connsiteX85" fmla="*/ 1057396 w 1291540"/>
                <a:gd name="connsiteY85" fmla="*/ 415476 h 1288508"/>
                <a:gd name="connsiteX86" fmla="*/ 1099992 w 1291540"/>
                <a:gd name="connsiteY86" fmla="*/ 519830 h 1288508"/>
                <a:gd name="connsiteX87" fmla="*/ 1107299 w 1291540"/>
                <a:gd name="connsiteY87" fmla="*/ 545479 h 1288508"/>
                <a:gd name="connsiteX88" fmla="*/ 1131159 w 1291540"/>
                <a:gd name="connsiteY88" fmla="*/ 557424 h 1288508"/>
                <a:gd name="connsiteX89" fmla="*/ 1231208 w 1291540"/>
                <a:gd name="connsiteY89" fmla="*/ 607388 h 1288508"/>
                <a:gd name="connsiteX90" fmla="*/ 1231208 w 1291540"/>
                <a:gd name="connsiteY90" fmla="*/ 684062 h 1288508"/>
                <a:gd name="connsiteX91" fmla="*/ 1131159 w 1291540"/>
                <a:gd name="connsiteY91" fmla="*/ 734026 h 1288508"/>
                <a:gd name="connsiteX92" fmla="*/ 1107966 w 1291540"/>
                <a:gd name="connsiteY92" fmla="*/ 745637 h 1288508"/>
                <a:gd name="connsiteX93" fmla="*/ 1100326 w 1291540"/>
                <a:gd name="connsiteY93" fmla="*/ 770437 h 1288508"/>
                <a:gd name="connsiteX94" fmla="*/ 1054334 w 1291540"/>
                <a:gd name="connsiteY94" fmla="*/ 876186 h 1288508"/>
                <a:gd name="connsiteX95" fmla="*/ 1040388 w 1291540"/>
                <a:gd name="connsiteY95" fmla="*/ 900076 h 128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1291540" h="1288508">
                  <a:moveTo>
                    <a:pt x="1106602" y="906837"/>
                  </a:moveTo>
                  <a:cubicBezTo>
                    <a:pt x="1128100" y="869449"/>
                    <a:pt x="1145384" y="829794"/>
                    <a:pt x="1158142" y="788598"/>
                  </a:cubicBezTo>
                  <a:lnTo>
                    <a:pt x="1291541" y="721898"/>
                  </a:lnTo>
                  <a:lnTo>
                    <a:pt x="1291541" y="570309"/>
                  </a:lnTo>
                  <a:lnTo>
                    <a:pt x="1158142" y="503610"/>
                  </a:lnTo>
                  <a:cubicBezTo>
                    <a:pt x="1146991" y="462320"/>
                    <a:pt x="1130695" y="422595"/>
                    <a:pt x="1109633" y="385370"/>
                  </a:cubicBezTo>
                  <a:lnTo>
                    <a:pt x="1158142" y="242876"/>
                  </a:lnTo>
                  <a:lnTo>
                    <a:pt x="1048998" y="133732"/>
                  </a:lnTo>
                  <a:lnTo>
                    <a:pt x="906504" y="182241"/>
                  </a:lnTo>
                  <a:cubicBezTo>
                    <a:pt x="869298" y="161061"/>
                    <a:pt x="829572" y="144653"/>
                    <a:pt x="788264" y="133399"/>
                  </a:cubicBezTo>
                  <a:lnTo>
                    <a:pt x="721565" y="0"/>
                  </a:lnTo>
                  <a:lnTo>
                    <a:pt x="569976" y="0"/>
                  </a:lnTo>
                  <a:lnTo>
                    <a:pt x="503276" y="133399"/>
                  </a:lnTo>
                  <a:cubicBezTo>
                    <a:pt x="461983" y="144540"/>
                    <a:pt x="422258" y="160836"/>
                    <a:pt x="385037" y="181907"/>
                  </a:cubicBezTo>
                  <a:lnTo>
                    <a:pt x="242543" y="133399"/>
                  </a:lnTo>
                  <a:lnTo>
                    <a:pt x="133399" y="242543"/>
                  </a:lnTo>
                  <a:lnTo>
                    <a:pt x="181907" y="385037"/>
                  </a:lnTo>
                  <a:cubicBezTo>
                    <a:pt x="160845" y="422261"/>
                    <a:pt x="144549" y="461987"/>
                    <a:pt x="133399" y="503276"/>
                  </a:cubicBezTo>
                  <a:lnTo>
                    <a:pt x="0" y="569976"/>
                  </a:lnTo>
                  <a:lnTo>
                    <a:pt x="0" y="721565"/>
                  </a:lnTo>
                  <a:lnTo>
                    <a:pt x="133399" y="788264"/>
                  </a:lnTo>
                  <a:cubicBezTo>
                    <a:pt x="144552" y="829554"/>
                    <a:pt x="160851" y="869277"/>
                    <a:pt x="181907" y="906504"/>
                  </a:cubicBezTo>
                  <a:lnTo>
                    <a:pt x="133399" y="1048998"/>
                  </a:lnTo>
                  <a:lnTo>
                    <a:pt x="239511" y="1155110"/>
                  </a:lnTo>
                  <a:lnTo>
                    <a:pt x="382005" y="1106602"/>
                  </a:lnTo>
                  <a:cubicBezTo>
                    <a:pt x="419229" y="1127664"/>
                    <a:pt x="458955" y="1143959"/>
                    <a:pt x="500245" y="1155110"/>
                  </a:cubicBezTo>
                  <a:lnTo>
                    <a:pt x="566944" y="1288509"/>
                  </a:lnTo>
                  <a:lnTo>
                    <a:pt x="718533" y="1288509"/>
                  </a:lnTo>
                  <a:lnTo>
                    <a:pt x="785233" y="1155110"/>
                  </a:lnTo>
                  <a:cubicBezTo>
                    <a:pt x="826522" y="1143962"/>
                    <a:pt x="866248" y="1127667"/>
                    <a:pt x="903472" y="1106602"/>
                  </a:cubicBezTo>
                  <a:lnTo>
                    <a:pt x="1045966" y="1155110"/>
                  </a:lnTo>
                  <a:lnTo>
                    <a:pt x="1155110" y="1048998"/>
                  </a:lnTo>
                  <a:close/>
                  <a:moveTo>
                    <a:pt x="1049180" y="926362"/>
                  </a:moveTo>
                  <a:lnTo>
                    <a:pt x="1085379" y="1032626"/>
                  </a:lnTo>
                  <a:lnTo>
                    <a:pt x="1030352" y="1086137"/>
                  </a:lnTo>
                  <a:lnTo>
                    <a:pt x="923027" y="1049574"/>
                  </a:lnTo>
                  <a:lnTo>
                    <a:pt x="896833" y="1040660"/>
                  </a:lnTo>
                  <a:lnTo>
                    <a:pt x="872912" y="1054607"/>
                  </a:lnTo>
                  <a:cubicBezTo>
                    <a:pt x="840080" y="1073161"/>
                    <a:pt x="805024" y="1087474"/>
                    <a:pt x="768588" y="1097203"/>
                  </a:cubicBezTo>
                  <a:lnTo>
                    <a:pt x="742939" y="1104540"/>
                  </a:lnTo>
                  <a:lnTo>
                    <a:pt x="730994" y="1128400"/>
                  </a:lnTo>
                  <a:lnTo>
                    <a:pt x="681060" y="1228449"/>
                  </a:lnTo>
                  <a:lnTo>
                    <a:pt x="604508" y="1228449"/>
                  </a:lnTo>
                  <a:lnTo>
                    <a:pt x="554574" y="1128400"/>
                  </a:lnTo>
                  <a:lnTo>
                    <a:pt x="542629" y="1104540"/>
                  </a:lnTo>
                  <a:lnTo>
                    <a:pt x="516980" y="1097203"/>
                  </a:lnTo>
                  <a:cubicBezTo>
                    <a:pt x="480535" y="1087474"/>
                    <a:pt x="445469" y="1073161"/>
                    <a:pt x="412626" y="1054607"/>
                  </a:cubicBezTo>
                  <a:lnTo>
                    <a:pt x="388735" y="1040660"/>
                  </a:lnTo>
                  <a:lnTo>
                    <a:pt x="362541" y="1049574"/>
                  </a:lnTo>
                  <a:lnTo>
                    <a:pt x="255761" y="1085955"/>
                  </a:lnTo>
                  <a:lnTo>
                    <a:pt x="203008" y="1033202"/>
                  </a:lnTo>
                  <a:lnTo>
                    <a:pt x="239390" y="926392"/>
                  </a:lnTo>
                  <a:lnTo>
                    <a:pt x="248303" y="900198"/>
                  </a:lnTo>
                  <a:lnTo>
                    <a:pt x="234357" y="876307"/>
                  </a:lnTo>
                  <a:cubicBezTo>
                    <a:pt x="215845" y="843452"/>
                    <a:pt x="201580" y="808374"/>
                    <a:pt x="191912" y="771923"/>
                  </a:cubicBezTo>
                  <a:lnTo>
                    <a:pt x="184575" y="746274"/>
                  </a:lnTo>
                  <a:lnTo>
                    <a:pt x="160745" y="734359"/>
                  </a:lnTo>
                  <a:lnTo>
                    <a:pt x="60636" y="684365"/>
                  </a:lnTo>
                  <a:lnTo>
                    <a:pt x="60636" y="607691"/>
                  </a:lnTo>
                  <a:lnTo>
                    <a:pt x="160685" y="557849"/>
                  </a:lnTo>
                  <a:lnTo>
                    <a:pt x="184514" y="545903"/>
                  </a:lnTo>
                  <a:lnTo>
                    <a:pt x="191851" y="520254"/>
                  </a:lnTo>
                  <a:cubicBezTo>
                    <a:pt x="201526" y="483812"/>
                    <a:pt x="215787" y="448750"/>
                    <a:pt x="234296" y="415900"/>
                  </a:cubicBezTo>
                  <a:lnTo>
                    <a:pt x="248243" y="391980"/>
                  </a:lnTo>
                  <a:lnTo>
                    <a:pt x="239329" y="365815"/>
                  </a:lnTo>
                  <a:lnTo>
                    <a:pt x="202948" y="258975"/>
                  </a:lnTo>
                  <a:lnTo>
                    <a:pt x="258733" y="203190"/>
                  </a:lnTo>
                  <a:lnTo>
                    <a:pt x="365512" y="239572"/>
                  </a:lnTo>
                  <a:lnTo>
                    <a:pt x="391707" y="248667"/>
                  </a:lnTo>
                  <a:lnTo>
                    <a:pt x="415597" y="234690"/>
                  </a:lnTo>
                  <a:cubicBezTo>
                    <a:pt x="448447" y="216188"/>
                    <a:pt x="483512" y="201926"/>
                    <a:pt x="519951" y="192246"/>
                  </a:cubicBezTo>
                  <a:lnTo>
                    <a:pt x="545721" y="184484"/>
                  </a:lnTo>
                  <a:lnTo>
                    <a:pt x="557667" y="160624"/>
                  </a:lnTo>
                  <a:lnTo>
                    <a:pt x="607600" y="60575"/>
                  </a:lnTo>
                  <a:lnTo>
                    <a:pt x="684244" y="60575"/>
                  </a:lnTo>
                  <a:lnTo>
                    <a:pt x="734177" y="160624"/>
                  </a:lnTo>
                  <a:lnTo>
                    <a:pt x="746122" y="184484"/>
                  </a:lnTo>
                  <a:lnTo>
                    <a:pt x="771741" y="191821"/>
                  </a:lnTo>
                  <a:cubicBezTo>
                    <a:pt x="808183" y="201495"/>
                    <a:pt x="843246" y="215757"/>
                    <a:pt x="876095" y="234266"/>
                  </a:cubicBezTo>
                  <a:lnTo>
                    <a:pt x="900016" y="248243"/>
                  </a:lnTo>
                  <a:lnTo>
                    <a:pt x="926211" y="239147"/>
                  </a:lnTo>
                  <a:lnTo>
                    <a:pt x="1032960" y="202766"/>
                  </a:lnTo>
                  <a:lnTo>
                    <a:pt x="1088745" y="258551"/>
                  </a:lnTo>
                  <a:lnTo>
                    <a:pt x="1052363" y="365391"/>
                  </a:lnTo>
                  <a:lnTo>
                    <a:pt x="1043450" y="391555"/>
                  </a:lnTo>
                  <a:lnTo>
                    <a:pt x="1057396" y="415476"/>
                  </a:lnTo>
                  <a:cubicBezTo>
                    <a:pt x="1075944" y="448322"/>
                    <a:pt x="1090257" y="483388"/>
                    <a:pt x="1099992" y="519830"/>
                  </a:cubicBezTo>
                  <a:lnTo>
                    <a:pt x="1107299" y="545479"/>
                  </a:lnTo>
                  <a:lnTo>
                    <a:pt x="1131159" y="557424"/>
                  </a:lnTo>
                  <a:lnTo>
                    <a:pt x="1231208" y="607388"/>
                  </a:lnTo>
                  <a:lnTo>
                    <a:pt x="1231208" y="684062"/>
                  </a:lnTo>
                  <a:lnTo>
                    <a:pt x="1131159" y="734026"/>
                  </a:lnTo>
                  <a:lnTo>
                    <a:pt x="1107966" y="745637"/>
                  </a:lnTo>
                  <a:lnTo>
                    <a:pt x="1100326" y="770437"/>
                  </a:lnTo>
                  <a:cubicBezTo>
                    <a:pt x="1088926" y="807270"/>
                    <a:pt x="1073504" y="842733"/>
                    <a:pt x="1054334" y="876186"/>
                  </a:cubicBezTo>
                  <a:lnTo>
                    <a:pt x="1040388" y="900076"/>
                  </a:lnTo>
                  <a:close/>
                </a:path>
              </a:pathLst>
            </a:custGeom>
            <a:solidFill>
              <a:srgbClr val="000000"/>
            </a:solidFill>
            <a:ln w="302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84" name="Figura a mano libera: forma 83">
              <a:extLst>
                <a:ext uri="{FF2B5EF4-FFF2-40B4-BE49-F238E27FC236}">
                  <a16:creationId xmlns:a16="http://schemas.microsoft.com/office/drawing/2014/main" id="{93E105C6-7090-8EF1-612F-8479BC3F3C26}"/>
                </a:ext>
              </a:extLst>
            </p:cNvPr>
            <p:cNvSpPr/>
            <p:nvPr/>
          </p:nvSpPr>
          <p:spPr>
            <a:xfrm rot="821343">
              <a:off x="3995298" y="2892013"/>
              <a:ext cx="1291540" cy="1288508"/>
            </a:xfrm>
            <a:custGeom>
              <a:avLst/>
              <a:gdLst>
                <a:gd name="connsiteX0" fmla="*/ 1106602 w 1291540"/>
                <a:gd name="connsiteY0" fmla="*/ 906837 h 1288508"/>
                <a:gd name="connsiteX1" fmla="*/ 1158142 w 1291540"/>
                <a:gd name="connsiteY1" fmla="*/ 788598 h 1288508"/>
                <a:gd name="connsiteX2" fmla="*/ 1291541 w 1291540"/>
                <a:gd name="connsiteY2" fmla="*/ 721898 h 1288508"/>
                <a:gd name="connsiteX3" fmla="*/ 1291541 w 1291540"/>
                <a:gd name="connsiteY3" fmla="*/ 570309 h 1288508"/>
                <a:gd name="connsiteX4" fmla="*/ 1158142 w 1291540"/>
                <a:gd name="connsiteY4" fmla="*/ 503610 h 1288508"/>
                <a:gd name="connsiteX5" fmla="*/ 1109633 w 1291540"/>
                <a:gd name="connsiteY5" fmla="*/ 385370 h 1288508"/>
                <a:gd name="connsiteX6" fmla="*/ 1158142 w 1291540"/>
                <a:gd name="connsiteY6" fmla="*/ 242876 h 1288508"/>
                <a:gd name="connsiteX7" fmla="*/ 1048998 w 1291540"/>
                <a:gd name="connsiteY7" fmla="*/ 133732 h 1288508"/>
                <a:gd name="connsiteX8" fmla="*/ 906504 w 1291540"/>
                <a:gd name="connsiteY8" fmla="*/ 182241 h 1288508"/>
                <a:gd name="connsiteX9" fmla="*/ 788264 w 1291540"/>
                <a:gd name="connsiteY9" fmla="*/ 133399 h 1288508"/>
                <a:gd name="connsiteX10" fmla="*/ 721565 w 1291540"/>
                <a:gd name="connsiteY10" fmla="*/ 0 h 1288508"/>
                <a:gd name="connsiteX11" fmla="*/ 569976 w 1291540"/>
                <a:gd name="connsiteY11" fmla="*/ 0 h 1288508"/>
                <a:gd name="connsiteX12" fmla="*/ 503276 w 1291540"/>
                <a:gd name="connsiteY12" fmla="*/ 133399 h 1288508"/>
                <a:gd name="connsiteX13" fmla="*/ 385037 w 1291540"/>
                <a:gd name="connsiteY13" fmla="*/ 181907 h 1288508"/>
                <a:gd name="connsiteX14" fmla="*/ 242543 w 1291540"/>
                <a:gd name="connsiteY14" fmla="*/ 133399 h 1288508"/>
                <a:gd name="connsiteX15" fmla="*/ 133399 w 1291540"/>
                <a:gd name="connsiteY15" fmla="*/ 242543 h 1288508"/>
                <a:gd name="connsiteX16" fmla="*/ 181907 w 1291540"/>
                <a:gd name="connsiteY16" fmla="*/ 385037 h 1288508"/>
                <a:gd name="connsiteX17" fmla="*/ 133399 w 1291540"/>
                <a:gd name="connsiteY17" fmla="*/ 503276 h 1288508"/>
                <a:gd name="connsiteX18" fmla="*/ 0 w 1291540"/>
                <a:gd name="connsiteY18" fmla="*/ 569976 h 1288508"/>
                <a:gd name="connsiteX19" fmla="*/ 0 w 1291540"/>
                <a:gd name="connsiteY19" fmla="*/ 721565 h 1288508"/>
                <a:gd name="connsiteX20" fmla="*/ 133399 w 1291540"/>
                <a:gd name="connsiteY20" fmla="*/ 788264 h 1288508"/>
                <a:gd name="connsiteX21" fmla="*/ 181907 w 1291540"/>
                <a:gd name="connsiteY21" fmla="*/ 906504 h 1288508"/>
                <a:gd name="connsiteX22" fmla="*/ 133399 w 1291540"/>
                <a:gd name="connsiteY22" fmla="*/ 1048998 h 1288508"/>
                <a:gd name="connsiteX23" fmla="*/ 239511 w 1291540"/>
                <a:gd name="connsiteY23" fmla="*/ 1155110 h 1288508"/>
                <a:gd name="connsiteX24" fmla="*/ 382005 w 1291540"/>
                <a:gd name="connsiteY24" fmla="*/ 1106602 h 1288508"/>
                <a:gd name="connsiteX25" fmla="*/ 500245 w 1291540"/>
                <a:gd name="connsiteY25" fmla="*/ 1155110 h 1288508"/>
                <a:gd name="connsiteX26" fmla="*/ 566944 w 1291540"/>
                <a:gd name="connsiteY26" fmla="*/ 1288509 h 1288508"/>
                <a:gd name="connsiteX27" fmla="*/ 718533 w 1291540"/>
                <a:gd name="connsiteY27" fmla="*/ 1288509 h 1288508"/>
                <a:gd name="connsiteX28" fmla="*/ 785233 w 1291540"/>
                <a:gd name="connsiteY28" fmla="*/ 1155110 h 1288508"/>
                <a:gd name="connsiteX29" fmla="*/ 903472 w 1291540"/>
                <a:gd name="connsiteY29" fmla="*/ 1106602 h 1288508"/>
                <a:gd name="connsiteX30" fmla="*/ 1045966 w 1291540"/>
                <a:gd name="connsiteY30" fmla="*/ 1155110 h 1288508"/>
                <a:gd name="connsiteX31" fmla="*/ 1155110 w 1291540"/>
                <a:gd name="connsiteY31" fmla="*/ 1048998 h 1288508"/>
                <a:gd name="connsiteX32" fmla="*/ 1049180 w 1291540"/>
                <a:gd name="connsiteY32" fmla="*/ 926362 h 1288508"/>
                <a:gd name="connsiteX33" fmla="*/ 1085379 w 1291540"/>
                <a:gd name="connsiteY33" fmla="*/ 1032626 h 1288508"/>
                <a:gd name="connsiteX34" fmla="*/ 1030352 w 1291540"/>
                <a:gd name="connsiteY34" fmla="*/ 1086137 h 1288508"/>
                <a:gd name="connsiteX35" fmla="*/ 923027 w 1291540"/>
                <a:gd name="connsiteY35" fmla="*/ 1049574 h 1288508"/>
                <a:gd name="connsiteX36" fmla="*/ 896833 w 1291540"/>
                <a:gd name="connsiteY36" fmla="*/ 1040660 h 1288508"/>
                <a:gd name="connsiteX37" fmla="*/ 872912 w 1291540"/>
                <a:gd name="connsiteY37" fmla="*/ 1054607 h 1288508"/>
                <a:gd name="connsiteX38" fmla="*/ 768588 w 1291540"/>
                <a:gd name="connsiteY38" fmla="*/ 1097203 h 1288508"/>
                <a:gd name="connsiteX39" fmla="*/ 742939 w 1291540"/>
                <a:gd name="connsiteY39" fmla="*/ 1104540 h 1288508"/>
                <a:gd name="connsiteX40" fmla="*/ 730994 w 1291540"/>
                <a:gd name="connsiteY40" fmla="*/ 1128400 h 1288508"/>
                <a:gd name="connsiteX41" fmla="*/ 681060 w 1291540"/>
                <a:gd name="connsiteY41" fmla="*/ 1228449 h 1288508"/>
                <a:gd name="connsiteX42" fmla="*/ 604508 w 1291540"/>
                <a:gd name="connsiteY42" fmla="*/ 1228449 h 1288508"/>
                <a:gd name="connsiteX43" fmla="*/ 554574 w 1291540"/>
                <a:gd name="connsiteY43" fmla="*/ 1128400 h 1288508"/>
                <a:gd name="connsiteX44" fmla="*/ 542629 w 1291540"/>
                <a:gd name="connsiteY44" fmla="*/ 1104540 h 1288508"/>
                <a:gd name="connsiteX45" fmla="*/ 516980 w 1291540"/>
                <a:gd name="connsiteY45" fmla="*/ 1097203 h 1288508"/>
                <a:gd name="connsiteX46" fmla="*/ 412626 w 1291540"/>
                <a:gd name="connsiteY46" fmla="*/ 1054607 h 1288508"/>
                <a:gd name="connsiteX47" fmla="*/ 388735 w 1291540"/>
                <a:gd name="connsiteY47" fmla="*/ 1040660 h 1288508"/>
                <a:gd name="connsiteX48" fmla="*/ 362541 w 1291540"/>
                <a:gd name="connsiteY48" fmla="*/ 1049574 h 1288508"/>
                <a:gd name="connsiteX49" fmla="*/ 255761 w 1291540"/>
                <a:gd name="connsiteY49" fmla="*/ 1085955 h 1288508"/>
                <a:gd name="connsiteX50" fmla="*/ 203008 w 1291540"/>
                <a:gd name="connsiteY50" fmla="*/ 1033202 h 1288508"/>
                <a:gd name="connsiteX51" fmla="*/ 239390 w 1291540"/>
                <a:gd name="connsiteY51" fmla="*/ 926392 h 1288508"/>
                <a:gd name="connsiteX52" fmla="*/ 248303 w 1291540"/>
                <a:gd name="connsiteY52" fmla="*/ 900198 h 1288508"/>
                <a:gd name="connsiteX53" fmla="*/ 234357 w 1291540"/>
                <a:gd name="connsiteY53" fmla="*/ 876307 h 1288508"/>
                <a:gd name="connsiteX54" fmla="*/ 191912 w 1291540"/>
                <a:gd name="connsiteY54" fmla="*/ 771923 h 1288508"/>
                <a:gd name="connsiteX55" fmla="*/ 184575 w 1291540"/>
                <a:gd name="connsiteY55" fmla="*/ 746274 h 1288508"/>
                <a:gd name="connsiteX56" fmla="*/ 160745 w 1291540"/>
                <a:gd name="connsiteY56" fmla="*/ 734359 h 1288508"/>
                <a:gd name="connsiteX57" fmla="*/ 60636 w 1291540"/>
                <a:gd name="connsiteY57" fmla="*/ 684365 h 1288508"/>
                <a:gd name="connsiteX58" fmla="*/ 60636 w 1291540"/>
                <a:gd name="connsiteY58" fmla="*/ 607691 h 1288508"/>
                <a:gd name="connsiteX59" fmla="*/ 160685 w 1291540"/>
                <a:gd name="connsiteY59" fmla="*/ 557849 h 1288508"/>
                <a:gd name="connsiteX60" fmla="*/ 184514 w 1291540"/>
                <a:gd name="connsiteY60" fmla="*/ 545903 h 1288508"/>
                <a:gd name="connsiteX61" fmla="*/ 191851 w 1291540"/>
                <a:gd name="connsiteY61" fmla="*/ 520254 h 1288508"/>
                <a:gd name="connsiteX62" fmla="*/ 234296 w 1291540"/>
                <a:gd name="connsiteY62" fmla="*/ 415900 h 1288508"/>
                <a:gd name="connsiteX63" fmla="*/ 248243 w 1291540"/>
                <a:gd name="connsiteY63" fmla="*/ 391980 h 1288508"/>
                <a:gd name="connsiteX64" fmla="*/ 239329 w 1291540"/>
                <a:gd name="connsiteY64" fmla="*/ 365815 h 1288508"/>
                <a:gd name="connsiteX65" fmla="*/ 202948 w 1291540"/>
                <a:gd name="connsiteY65" fmla="*/ 258975 h 1288508"/>
                <a:gd name="connsiteX66" fmla="*/ 258733 w 1291540"/>
                <a:gd name="connsiteY66" fmla="*/ 203190 h 1288508"/>
                <a:gd name="connsiteX67" fmla="*/ 365512 w 1291540"/>
                <a:gd name="connsiteY67" fmla="*/ 239572 h 1288508"/>
                <a:gd name="connsiteX68" fmla="*/ 391707 w 1291540"/>
                <a:gd name="connsiteY68" fmla="*/ 248667 h 1288508"/>
                <a:gd name="connsiteX69" fmla="*/ 415597 w 1291540"/>
                <a:gd name="connsiteY69" fmla="*/ 234690 h 1288508"/>
                <a:gd name="connsiteX70" fmla="*/ 519951 w 1291540"/>
                <a:gd name="connsiteY70" fmla="*/ 192246 h 1288508"/>
                <a:gd name="connsiteX71" fmla="*/ 545721 w 1291540"/>
                <a:gd name="connsiteY71" fmla="*/ 184484 h 1288508"/>
                <a:gd name="connsiteX72" fmla="*/ 557667 w 1291540"/>
                <a:gd name="connsiteY72" fmla="*/ 160624 h 1288508"/>
                <a:gd name="connsiteX73" fmla="*/ 607600 w 1291540"/>
                <a:gd name="connsiteY73" fmla="*/ 60575 h 1288508"/>
                <a:gd name="connsiteX74" fmla="*/ 684244 w 1291540"/>
                <a:gd name="connsiteY74" fmla="*/ 60575 h 1288508"/>
                <a:gd name="connsiteX75" fmla="*/ 734177 w 1291540"/>
                <a:gd name="connsiteY75" fmla="*/ 160624 h 1288508"/>
                <a:gd name="connsiteX76" fmla="*/ 746122 w 1291540"/>
                <a:gd name="connsiteY76" fmla="*/ 184484 h 1288508"/>
                <a:gd name="connsiteX77" fmla="*/ 771741 w 1291540"/>
                <a:gd name="connsiteY77" fmla="*/ 191821 h 1288508"/>
                <a:gd name="connsiteX78" fmla="*/ 876095 w 1291540"/>
                <a:gd name="connsiteY78" fmla="*/ 234266 h 1288508"/>
                <a:gd name="connsiteX79" fmla="*/ 900016 w 1291540"/>
                <a:gd name="connsiteY79" fmla="*/ 248243 h 1288508"/>
                <a:gd name="connsiteX80" fmla="*/ 926211 w 1291540"/>
                <a:gd name="connsiteY80" fmla="*/ 239147 h 1288508"/>
                <a:gd name="connsiteX81" fmla="*/ 1032960 w 1291540"/>
                <a:gd name="connsiteY81" fmla="*/ 202766 h 1288508"/>
                <a:gd name="connsiteX82" fmla="*/ 1088745 w 1291540"/>
                <a:gd name="connsiteY82" fmla="*/ 258551 h 1288508"/>
                <a:gd name="connsiteX83" fmla="*/ 1052363 w 1291540"/>
                <a:gd name="connsiteY83" fmla="*/ 365391 h 1288508"/>
                <a:gd name="connsiteX84" fmla="*/ 1043450 w 1291540"/>
                <a:gd name="connsiteY84" fmla="*/ 391555 h 1288508"/>
                <a:gd name="connsiteX85" fmla="*/ 1057396 w 1291540"/>
                <a:gd name="connsiteY85" fmla="*/ 415476 h 1288508"/>
                <a:gd name="connsiteX86" fmla="*/ 1099992 w 1291540"/>
                <a:gd name="connsiteY86" fmla="*/ 519830 h 1288508"/>
                <a:gd name="connsiteX87" fmla="*/ 1107299 w 1291540"/>
                <a:gd name="connsiteY87" fmla="*/ 545479 h 1288508"/>
                <a:gd name="connsiteX88" fmla="*/ 1131159 w 1291540"/>
                <a:gd name="connsiteY88" fmla="*/ 557424 h 1288508"/>
                <a:gd name="connsiteX89" fmla="*/ 1231208 w 1291540"/>
                <a:gd name="connsiteY89" fmla="*/ 607388 h 1288508"/>
                <a:gd name="connsiteX90" fmla="*/ 1231208 w 1291540"/>
                <a:gd name="connsiteY90" fmla="*/ 684062 h 1288508"/>
                <a:gd name="connsiteX91" fmla="*/ 1131159 w 1291540"/>
                <a:gd name="connsiteY91" fmla="*/ 734026 h 1288508"/>
                <a:gd name="connsiteX92" fmla="*/ 1107966 w 1291540"/>
                <a:gd name="connsiteY92" fmla="*/ 745637 h 1288508"/>
                <a:gd name="connsiteX93" fmla="*/ 1100326 w 1291540"/>
                <a:gd name="connsiteY93" fmla="*/ 770437 h 1288508"/>
                <a:gd name="connsiteX94" fmla="*/ 1054334 w 1291540"/>
                <a:gd name="connsiteY94" fmla="*/ 876186 h 1288508"/>
                <a:gd name="connsiteX95" fmla="*/ 1040388 w 1291540"/>
                <a:gd name="connsiteY95" fmla="*/ 900076 h 128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1291540" h="1288508">
                  <a:moveTo>
                    <a:pt x="1106602" y="906837"/>
                  </a:moveTo>
                  <a:cubicBezTo>
                    <a:pt x="1128100" y="869449"/>
                    <a:pt x="1145384" y="829794"/>
                    <a:pt x="1158142" y="788598"/>
                  </a:cubicBezTo>
                  <a:lnTo>
                    <a:pt x="1291541" y="721898"/>
                  </a:lnTo>
                  <a:lnTo>
                    <a:pt x="1291541" y="570309"/>
                  </a:lnTo>
                  <a:lnTo>
                    <a:pt x="1158142" y="503610"/>
                  </a:lnTo>
                  <a:cubicBezTo>
                    <a:pt x="1146991" y="462320"/>
                    <a:pt x="1130695" y="422595"/>
                    <a:pt x="1109633" y="385370"/>
                  </a:cubicBezTo>
                  <a:lnTo>
                    <a:pt x="1158142" y="242876"/>
                  </a:lnTo>
                  <a:lnTo>
                    <a:pt x="1048998" y="133732"/>
                  </a:lnTo>
                  <a:lnTo>
                    <a:pt x="906504" y="182241"/>
                  </a:lnTo>
                  <a:cubicBezTo>
                    <a:pt x="869298" y="161061"/>
                    <a:pt x="829572" y="144653"/>
                    <a:pt x="788264" y="133399"/>
                  </a:cubicBezTo>
                  <a:lnTo>
                    <a:pt x="721565" y="0"/>
                  </a:lnTo>
                  <a:lnTo>
                    <a:pt x="569976" y="0"/>
                  </a:lnTo>
                  <a:lnTo>
                    <a:pt x="503276" y="133399"/>
                  </a:lnTo>
                  <a:cubicBezTo>
                    <a:pt x="461983" y="144540"/>
                    <a:pt x="422258" y="160836"/>
                    <a:pt x="385037" y="181907"/>
                  </a:cubicBezTo>
                  <a:lnTo>
                    <a:pt x="242543" y="133399"/>
                  </a:lnTo>
                  <a:lnTo>
                    <a:pt x="133399" y="242543"/>
                  </a:lnTo>
                  <a:lnTo>
                    <a:pt x="181907" y="385037"/>
                  </a:lnTo>
                  <a:cubicBezTo>
                    <a:pt x="160845" y="422261"/>
                    <a:pt x="144549" y="461987"/>
                    <a:pt x="133399" y="503276"/>
                  </a:cubicBezTo>
                  <a:lnTo>
                    <a:pt x="0" y="569976"/>
                  </a:lnTo>
                  <a:lnTo>
                    <a:pt x="0" y="721565"/>
                  </a:lnTo>
                  <a:lnTo>
                    <a:pt x="133399" y="788264"/>
                  </a:lnTo>
                  <a:cubicBezTo>
                    <a:pt x="144552" y="829554"/>
                    <a:pt x="160851" y="869277"/>
                    <a:pt x="181907" y="906504"/>
                  </a:cubicBezTo>
                  <a:lnTo>
                    <a:pt x="133399" y="1048998"/>
                  </a:lnTo>
                  <a:lnTo>
                    <a:pt x="239511" y="1155110"/>
                  </a:lnTo>
                  <a:lnTo>
                    <a:pt x="382005" y="1106602"/>
                  </a:lnTo>
                  <a:cubicBezTo>
                    <a:pt x="419229" y="1127664"/>
                    <a:pt x="458955" y="1143959"/>
                    <a:pt x="500245" y="1155110"/>
                  </a:cubicBezTo>
                  <a:lnTo>
                    <a:pt x="566944" y="1288509"/>
                  </a:lnTo>
                  <a:lnTo>
                    <a:pt x="718533" y="1288509"/>
                  </a:lnTo>
                  <a:lnTo>
                    <a:pt x="785233" y="1155110"/>
                  </a:lnTo>
                  <a:cubicBezTo>
                    <a:pt x="826522" y="1143962"/>
                    <a:pt x="866248" y="1127667"/>
                    <a:pt x="903472" y="1106602"/>
                  </a:cubicBezTo>
                  <a:lnTo>
                    <a:pt x="1045966" y="1155110"/>
                  </a:lnTo>
                  <a:lnTo>
                    <a:pt x="1155110" y="1048998"/>
                  </a:lnTo>
                  <a:close/>
                  <a:moveTo>
                    <a:pt x="1049180" y="926362"/>
                  </a:moveTo>
                  <a:lnTo>
                    <a:pt x="1085379" y="1032626"/>
                  </a:lnTo>
                  <a:lnTo>
                    <a:pt x="1030352" y="1086137"/>
                  </a:lnTo>
                  <a:lnTo>
                    <a:pt x="923027" y="1049574"/>
                  </a:lnTo>
                  <a:lnTo>
                    <a:pt x="896833" y="1040660"/>
                  </a:lnTo>
                  <a:lnTo>
                    <a:pt x="872912" y="1054607"/>
                  </a:lnTo>
                  <a:cubicBezTo>
                    <a:pt x="840080" y="1073161"/>
                    <a:pt x="805024" y="1087474"/>
                    <a:pt x="768588" y="1097203"/>
                  </a:cubicBezTo>
                  <a:lnTo>
                    <a:pt x="742939" y="1104540"/>
                  </a:lnTo>
                  <a:lnTo>
                    <a:pt x="730994" y="1128400"/>
                  </a:lnTo>
                  <a:lnTo>
                    <a:pt x="681060" y="1228449"/>
                  </a:lnTo>
                  <a:lnTo>
                    <a:pt x="604508" y="1228449"/>
                  </a:lnTo>
                  <a:lnTo>
                    <a:pt x="554574" y="1128400"/>
                  </a:lnTo>
                  <a:lnTo>
                    <a:pt x="542629" y="1104540"/>
                  </a:lnTo>
                  <a:lnTo>
                    <a:pt x="516980" y="1097203"/>
                  </a:lnTo>
                  <a:cubicBezTo>
                    <a:pt x="480535" y="1087474"/>
                    <a:pt x="445469" y="1073161"/>
                    <a:pt x="412626" y="1054607"/>
                  </a:cubicBezTo>
                  <a:lnTo>
                    <a:pt x="388735" y="1040660"/>
                  </a:lnTo>
                  <a:lnTo>
                    <a:pt x="362541" y="1049574"/>
                  </a:lnTo>
                  <a:lnTo>
                    <a:pt x="255761" y="1085955"/>
                  </a:lnTo>
                  <a:lnTo>
                    <a:pt x="203008" y="1033202"/>
                  </a:lnTo>
                  <a:lnTo>
                    <a:pt x="239390" y="926392"/>
                  </a:lnTo>
                  <a:lnTo>
                    <a:pt x="248303" y="900198"/>
                  </a:lnTo>
                  <a:lnTo>
                    <a:pt x="234357" y="876307"/>
                  </a:lnTo>
                  <a:cubicBezTo>
                    <a:pt x="215845" y="843452"/>
                    <a:pt x="201580" y="808374"/>
                    <a:pt x="191912" y="771923"/>
                  </a:cubicBezTo>
                  <a:lnTo>
                    <a:pt x="184575" y="746274"/>
                  </a:lnTo>
                  <a:lnTo>
                    <a:pt x="160745" y="734359"/>
                  </a:lnTo>
                  <a:lnTo>
                    <a:pt x="60636" y="684365"/>
                  </a:lnTo>
                  <a:lnTo>
                    <a:pt x="60636" y="607691"/>
                  </a:lnTo>
                  <a:lnTo>
                    <a:pt x="160685" y="557849"/>
                  </a:lnTo>
                  <a:lnTo>
                    <a:pt x="184514" y="545903"/>
                  </a:lnTo>
                  <a:lnTo>
                    <a:pt x="191851" y="520254"/>
                  </a:lnTo>
                  <a:cubicBezTo>
                    <a:pt x="201526" y="483812"/>
                    <a:pt x="215787" y="448750"/>
                    <a:pt x="234296" y="415900"/>
                  </a:cubicBezTo>
                  <a:lnTo>
                    <a:pt x="248243" y="391980"/>
                  </a:lnTo>
                  <a:lnTo>
                    <a:pt x="239329" y="365815"/>
                  </a:lnTo>
                  <a:lnTo>
                    <a:pt x="202948" y="258975"/>
                  </a:lnTo>
                  <a:lnTo>
                    <a:pt x="258733" y="203190"/>
                  </a:lnTo>
                  <a:lnTo>
                    <a:pt x="365512" y="239572"/>
                  </a:lnTo>
                  <a:lnTo>
                    <a:pt x="391707" y="248667"/>
                  </a:lnTo>
                  <a:lnTo>
                    <a:pt x="415597" y="234690"/>
                  </a:lnTo>
                  <a:cubicBezTo>
                    <a:pt x="448447" y="216188"/>
                    <a:pt x="483512" y="201926"/>
                    <a:pt x="519951" y="192246"/>
                  </a:cubicBezTo>
                  <a:lnTo>
                    <a:pt x="545721" y="184484"/>
                  </a:lnTo>
                  <a:lnTo>
                    <a:pt x="557667" y="160624"/>
                  </a:lnTo>
                  <a:lnTo>
                    <a:pt x="607600" y="60575"/>
                  </a:lnTo>
                  <a:lnTo>
                    <a:pt x="684244" y="60575"/>
                  </a:lnTo>
                  <a:lnTo>
                    <a:pt x="734177" y="160624"/>
                  </a:lnTo>
                  <a:lnTo>
                    <a:pt x="746122" y="184484"/>
                  </a:lnTo>
                  <a:lnTo>
                    <a:pt x="771741" y="191821"/>
                  </a:lnTo>
                  <a:cubicBezTo>
                    <a:pt x="808183" y="201495"/>
                    <a:pt x="843246" y="215757"/>
                    <a:pt x="876095" y="234266"/>
                  </a:cubicBezTo>
                  <a:lnTo>
                    <a:pt x="900016" y="248243"/>
                  </a:lnTo>
                  <a:lnTo>
                    <a:pt x="926211" y="239147"/>
                  </a:lnTo>
                  <a:lnTo>
                    <a:pt x="1032960" y="202766"/>
                  </a:lnTo>
                  <a:lnTo>
                    <a:pt x="1088745" y="258551"/>
                  </a:lnTo>
                  <a:lnTo>
                    <a:pt x="1052363" y="365391"/>
                  </a:lnTo>
                  <a:lnTo>
                    <a:pt x="1043450" y="391555"/>
                  </a:lnTo>
                  <a:lnTo>
                    <a:pt x="1057396" y="415476"/>
                  </a:lnTo>
                  <a:cubicBezTo>
                    <a:pt x="1075944" y="448322"/>
                    <a:pt x="1090257" y="483388"/>
                    <a:pt x="1099992" y="519830"/>
                  </a:cubicBezTo>
                  <a:lnTo>
                    <a:pt x="1107299" y="545479"/>
                  </a:lnTo>
                  <a:lnTo>
                    <a:pt x="1131159" y="557424"/>
                  </a:lnTo>
                  <a:lnTo>
                    <a:pt x="1231208" y="607388"/>
                  </a:lnTo>
                  <a:lnTo>
                    <a:pt x="1231208" y="684062"/>
                  </a:lnTo>
                  <a:lnTo>
                    <a:pt x="1131159" y="734026"/>
                  </a:lnTo>
                  <a:lnTo>
                    <a:pt x="1107966" y="745637"/>
                  </a:lnTo>
                  <a:lnTo>
                    <a:pt x="1100326" y="770437"/>
                  </a:lnTo>
                  <a:cubicBezTo>
                    <a:pt x="1088926" y="807270"/>
                    <a:pt x="1073504" y="842733"/>
                    <a:pt x="1054334" y="876186"/>
                  </a:cubicBezTo>
                  <a:lnTo>
                    <a:pt x="1040388" y="900076"/>
                  </a:lnTo>
                  <a:close/>
                </a:path>
              </a:pathLst>
            </a:custGeom>
            <a:solidFill>
              <a:srgbClr val="000000"/>
            </a:solidFill>
            <a:ln w="302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</p:grpSp>
      <p:pic>
        <p:nvPicPr>
          <p:cNvPr id="86" name="Immagine 85" hidden="1">
            <a:extLst>
              <a:ext uri="{FF2B5EF4-FFF2-40B4-BE49-F238E27FC236}">
                <a16:creationId xmlns:a16="http://schemas.microsoft.com/office/drawing/2014/main" id="{673A669C-F257-2AB4-62C6-D3C29638AA5F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30" y="3132887"/>
            <a:ext cx="5956247" cy="2804400"/>
          </a:xfrm>
          <a:prstGeom prst="rect">
            <a:avLst/>
          </a:prstGeom>
        </p:spPr>
      </p:pic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131F2B61-35C1-6D06-0AF2-921AAA4657DD}"/>
              </a:ext>
            </a:extLst>
          </p:cNvPr>
          <p:cNvSpPr txBox="1"/>
          <p:nvPr/>
        </p:nvSpPr>
        <p:spPr>
          <a:xfrm>
            <a:off x="2594067" y="4162302"/>
            <a:ext cx="1169098" cy="689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>
                <a:latin typeface="Montserrat" panose="00000500000000000000" pitchFamily="2" charset="0"/>
              </a:rPr>
              <a:t>Risorse</a:t>
            </a:r>
            <a:r>
              <a:rPr lang="it-IT" sz="2000" b="1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</a:p>
          <a:p>
            <a:r>
              <a:rPr lang="it-IT" sz="2000" b="1">
                <a:latin typeface="Montserrat" panose="00000500000000000000" pitchFamily="2" charset="0"/>
              </a:rPr>
              <a:t>Umane</a:t>
            </a:r>
            <a:r>
              <a:rPr lang="it-IT" sz="2000" b="1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3081" name="CasellaDiTesto 3080">
            <a:extLst>
              <a:ext uri="{FF2B5EF4-FFF2-40B4-BE49-F238E27FC236}">
                <a16:creationId xmlns:a16="http://schemas.microsoft.com/office/drawing/2014/main" id="{0879D3E3-43EA-D176-B8A0-7BAC046CD176}"/>
              </a:ext>
            </a:extLst>
          </p:cNvPr>
          <p:cNvSpPr txBox="1"/>
          <p:nvPr/>
        </p:nvSpPr>
        <p:spPr>
          <a:xfrm>
            <a:off x="3128371" y="1046168"/>
            <a:ext cx="1907319" cy="389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latin typeface="Montserrat" panose="00000500000000000000" pitchFamily="2" charset="0"/>
              </a:rPr>
              <a:t>Know-How</a:t>
            </a:r>
            <a:r>
              <a:rPr lang="it-IT" sz="2000" b="1">
                <a:latin typeface="Montserrat" panose="00000500000000000000" pitchFamily="2" charset="0"/>
              </a:rPr>
              <a:t> </a:t>
            </a:r>
            <a:endParaRPr lang="it-IT" sz="20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085" name="Immagine 3084">
            <a:extLst>
              <a:ext uri="{FF2B5EF4-FFF2-40B4-BE49-F238E27FC236}">
                <a16:creationId xmlns:a16="http://schemas.microsoft.com/office/drawing/2014/main" id="{E3FD1636-54D7-0C4B-7133-D0CA4B0619AB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602" y="1218504"/>
            <a:ext cx="2057947" cy="2510434"/>
          </a:xfrm>
          <a:prstGeom prst="rect">
            <a:avLst/>
          </a:prstGeom>
        </p:spPr>
      </p:pic>
      <p:pic>
        <p:nvPicPr>
          <p:cNvPr id="3087" name="Immagine 3086">
            <a:extLst>
              <a:ext uri="{FF2B5EF4-FFF2-40B4-BE49-F238E27FC236}">
                <a16:creationId xmlns:a16="http://schemas.microsoft.com/office/drawing/2014/main" id="{BB9DB6EC-2C87-D04F-2A82-CED65A9E2C3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8" t="10655" r="21963" b="58689"/>
          <a:stretch/>
        </p:blipFill>
        <p:spPr>
          <a:xfrm>
            <a:off x="3650640" y="1541138"/>
            <a:ext cx="424176" cy="461462"/>
          </a:xfrm>
          <a:prstGeom prst="rect">
            <a:avLst/>
          </a:prstGeom>
        </p:spPr>
      </p:pic>
      <p:pic>
        <p:nvPicPr>
          <p:cNvPr id="3092" name="Immagine 3091" descr="Immagine che contiene testo, cielo, esterni, rosso&#10;&#10;Descrizione generata automaticamente">
            <a:extLst>
              <a:ext uri="{FF2B5EF4-FFF2-40B4-BE49-F238E27FC236}">
                <a16:creationId xmlns:a16="http://schemas.microsoft.com/office/drawing/2014/main" id="{EB4EF640-B1B4-E4A7-A9BA-86A2452614F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346" y="4575346"/>
            <a:ext cx="2136208" cy="1133748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95" name="CasellaDiTesto 3094">
            <a:extLst>
              <a:ext uri="{FF2B5EF4-FFF2-40B4-BE49-F238E27FC236}">
                <a16:creationId xmlns:a16="http://schemas.microsoft.com/office/drawing/2014/main" id="{A04F5A32-C797-43F1-C38A-DA76D48A26CE}"/>
              </a:ext>
            </a:extLst>
          </p:cNvPr>
          <p:cNvSpPr txBox="1"/>
          <p:nvPr/>
        </p:nvSpPr>
        <p:spPr>
          <a:xfrm>
            <a:off x="7554845" y="3879177"/>
            <a:ext cx="3535211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it-IT" sz="3200" b="1">
                <a:solidFill>
                  <a:srgbClr val="CC0000"/>
                </a:solidFill>
                <a:latin typeface="Montserrat" panose="00000500000000000000" pitchFamily="2" charset="0"/>
              </a:rPr>
              <a:t>K</a:t>
            </a:r>
            <a:r>
              <a:rPr lang="it-IT" sz="3200">
                <a:solidFill>
                  <a:schemeClr val="tx1"/>
                </a:solidFill>
                <a:latin typeface="Montserrat" panose="00000500000000000000" pitchFamily="2" charset="0"/>
              </a:rPr>
              <a:t>ilometro </a:t>
            </a:r>
            <a:r>
              <a:rPr lang="it-IT" sz="3200" b="1">
                <a:solidFill>
                  <a:srgbClr val="CC0000"/>
                </a:solidFill>
                <a:latin typeface="Montserrat" panose="00000500000000000000" pitchFamily="2" charset="0"/>
              </a:rPr>
              <a:t>R</a:t>
            </a:r>
            <a:r>
              <a:rPr lang="it-IT" sz="3200">
                <a:solidFill>
                  <a:schemeClr val="tx1"/>
                </a:solidFill>
                <a:latin typeface="Montserrat" panose="00000500000000000000" pitchFamily="2" charset="0"/>
              </a:rPr>
              <a:t>osso</a:t>
            </a:r>
          </a:p>
        </p:txBody>
      </p:sp>
      <p:pic>
        <p:nvPicPr>
          <p:cNvPr id="3097" name="Immagine 3096">
            <a:extLst>
              <a:ext uri="{FF2B5EF4-FFF2-40B4-BE49-F238E27FC236}">
                <a16:creationId xmlns:a16="http://schemas.microsoft.com/office/drawing/2014/main" id="{76274944-A37E-8A65-E273-931BD43CB8E9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t="14010" r="83540" b="56756"/>
          <a:stretch/>
        </p:blipFill>
        <p:spPr>
          <a:xfrm>
            <a:off x="687481" y="3525001"/>
            <a:ext cx="800861" cy="820102"/>
          </a:xfrm>
          <a:prstGeom prst="ellipse">
            <a:avLst/>
          </a:prstGeom>
        </p:spPr>
      </p:pic>
      <p:pic>
        <p:nvPicPr>
          <p:cNvPr id="3099" name="Immagine 3098">
            <a:extLst>
              <a:ext uri="{FF2B5EF4-FFF2-40B4-BE49-F238E27FC236}">
                <a16:creationId xmlns:a16="http://schemas.microsoft.com/office/drawing/2014/main" id="{F2C3371D-EC5E-9021-8864-FB2265810296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8" t="6156" r="67675" b="58960"/>
          <a:stretch/>
        </p:blipFill>
        <p:spPr>
          <a:xfrm>
            <a:off x="1435768" y="3304675"/>
            <a:ext cx="997822" cy="978568"/>
          </a:xfrm>
          <a:prstGeom prst="ellipse">
            <a:avLst/>
          </a:prstGeom>
        </p:spPr>
      </p:pic>
      <p:pic>
        <p:nvPicPr>
          <p:cNvPr id="3101" name="Immagine 3100">
            <a:extLst>
              <a:ext uri="{FF2B5EF4-FFF2-40B4-BE49-F238E27FC236}">
                <a16:creationId xmlns:a16="http://schemas.microsoft.com/office/drawing/2014/main" id="{2B342DFE-AB34-DF0B-C93C-4067EC33DBA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7" t="37523" r="70554" b="10614"/>
          <a:stretch/>
        </p:blipFill>
        <p:spPr>
          <a:xfrm>
            <a:off x="798096" y="4184601"/>
            <a:ext cx="1463842" cy="1454896"/>
          </a:xfrm>
          <a:prstGeom prst="ellipse">
            <a:avLst/>
          </a:prstGeom>
        </p:spPr>
      </p:pic>
      <p:pic>
        <p:nvPicPr>
          <p:cNvPr id="3103" name="Immagine 3102">
            <a:extLst>
              <a:ext uri="{FF2B5EF4-FFF2-40B4-BE49-F238E27FC236}">
                <a16:creationId xmlns:a16="http://schemas.microsoft.com/office/drawing/2014/main" id="{AB9054D8-06F2-9BC8-3267-7CFD941F413B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0" t="8614" r="17752" b="39496"/>
          <a:stretch/>
        </p:blipFill>
        <p:spPr>
          <a:xfrm>
            <a:off x="3978154" y="3373618"/>
            <a:ext cx="1429778" cy="1455635"/>
          </a:xfrm>
          <a:prstGeom prst="ellipse">
            <a:avLst/>
          </a:prstGeom>
        </p:spPr>
      </p:pic>
      <p:pic>
        <p:nvPicPr>
          <p:cNvPr id="3105" name="Immagine 3104">
            <a:extLst>
              <a:ext uri="{FF2B5EF4-FFF2-40B4-BE49-F238E27FC236}">
                <a16:creationId xmlns:a16="http://schemas.microsoft.com/office/drawing/2014/main" id="{D8A1E0D2-A61E-B17A-0DF3-F04CAF18851C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3" t="56636" r="29347" b="14777"/>
          <a:stretch/>
        </p:blipFill>
        <p:spPr>
          <a:xfrm>
            <a:off x="3911601" y="4720771"/>
            <a:ext cx="805542" cy="801915"/>
          </a:xfrm>
          <a:prstGeom prst="ellipse">
            <a:avLst/>
          </a:prstGeom>
        </p:spPr>
      </p:pic>
      <p:pic>
        <p:nvPicPr>
          <p:cNvPr id="3107" name="Immagine 3106">
            <a:extLst>
              <a:ext uri="{FF2B5EF4-FFF2-40B4-BE49-F238E27FC236}">
                <a16:creationId xmlns:a16="http://schemas.microsoft.com/office/drawing/2014/main" id="{314EC5CC-26F3-9D4E-6C3D-3857A815AD4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7" t="16275" r="10480" b="66239"/>
          <a:stretch/>
        </p:blipFill>
        <p:spPr>
          <a:xfrm>
            <a:off x="5355430" y="3588544"/>
            <a:ext cx="485775" cy="490537"/>
          </a:xfrm>
          <a:prstGeom prst="ellipse">
            <a:avLst/>
          </a:prstGeom>
        </p:spPr>
      </p:pic>
      <p:pic>
        <p:nvPicPr>
          <p:cNvPr id="3109" name="Immagine 3108">
            <a:extLst>
              <a:ext uri="{FF2B5EF4-FFF2-40B4-BE49-F238E27FC236}">
                <a16:creationId xmlns:a16="http://schemas.microsoft.com/office/drawing/2014/main" id="{F1EBBE5F-4AE2-A142-C803-EA260737F76D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90" t="32922" r="1088" b="25904"/>
          <a:stretch/>
        </p:blipFill>
        <p:spPr>
          <a:xfrm>
            <a:off x="5231701" y="4055533"/>
            <a:ext cx="1169099" cy="1155019"/>
          </a:xfrm>
          <a:prstGeom prst="ellipse">
            <a:avLst/>
          </a:prstGeom>
        </p:spPr>
      </p:pic>
      <p:pic>
        <p:nvPicPr>
          <p:cNvPr id="3111" name="Immagine 3110">
            <a:extLst>
              <a:ext uri="{FF2B5EF4-FFF2-40B4-BE49-F238E27FC236}">
                <a16:creationId xmlns:a16="http://schemas.microsoft.com/office/drawing/2014/main" id="{EA4BEEEB-93BE-0103-71A0-8C89EF2FD1B9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0" y="3132000"/>
            <a:ext cx="5958000" cy="280522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CC9D065-2E56-C77C-F479-57E2358D1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7737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758">
        <p14:flythrough/>
      </p:transition>
    </mc:Choice>
    <mc:Fallback xmlns="">
      <p:transition spd="slow" advTm="758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0"/>
                                            <p:tgtEl>
                                              <p:spTgt spid="3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500"/>
                                            <p:tgtEl>
                                              <p:spTgt spid="3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500"/>
                                            <p:tgtEl>
                                              <p:spTgt spid="3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500"/>
                                            <p:tgtEl>
                                              <p:spTgt spid="3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500"/>
                                            <p:tgtEl>
                                              <p:spTgt spid="3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500"/>
                                            <p:tgtEl>
                                              <p:spTgt spid="30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500"/>
                                            <p:tgtEl>
                                              <p:spTgt spid="30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" dur="2000" fill="hold"/>
                                            <p:tgtEl>
                                              <p:spTgt spid="310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2000" fill="hold"/>
                                            <p:tgtEl>
                                              <p:spTgt spid="31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1" dur="2000" fill="hold"/>
                                            <p:tgtEl>
                                              <p:spTgt spid="310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" dur="2000" fill="hold"/>
                                            <p:tgtEl>
                                              <p:spTgt spid="310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5" dur="2000" fill="hold"/>
                                            <p:tgtEl>
                                              <p:spTgt spid="310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7" dur="2000" fill="hold"/>
                                            <p:tgtEl>
                                              <p:spTgt spid="309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9" dur="2000" fill="hold"/>
                                            <p:tgtEl>
                                              <p:spTgt spid="309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21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42" dur="750"/>
                                            <p:tgtEl>
                                              <p:spTgt spid="3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1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45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7" presetID="10" presetClass="entr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0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1" presetID="10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30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30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2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4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0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2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4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5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2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8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2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3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2" fill="hold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1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93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5" dur="1000" fill="hold"/>
                                            <p:tgtEl>
                                              <p:spTgt spid="30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6" dur="1000" fill="hold"/>
                                            <p:tgtEl>
                                              <p:spTgt spid="30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98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0" dur="1000" fill="hold"/>
                                            <p:tgtEl>
                                              <p:spTgt spid="30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1" dur="1000" fill="hold"/>
                                            <p:tgtEl>
                                              <p:spTgt spid="30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0" grpId="0"/>
          <p:bldP spid="3081" grpId="0"/>
          <p:bldP spid="309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0"/>
                                            <p:tgtEl>
                                              <p:spTgt spid="3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500"/>
                                            <p:tgtEl>
                                              <p:spTgt spid="3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500"/>
                                            <p:tgtEl>
                                              <p:spTgt spid="3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500"/>
                                            <p:tgtEl>
                                              <p:spTgt spid="3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500"/>
                                            <p:tgtEl>
                                              <p:spTgt spid="3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500"/>
                                            <p:tgtEl>
                                              <p:spTgt spid="30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500"/>
                                            <p:tgtEl>
                                              <p:spTgt spid="30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" dur="2000" fill="hold"/>
                                            <p:tgtEl>
                                              <p:spTgt spid="310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2000" fill="hold"/>
                                            <p:tgtEl>
                                              <p:spTgt spid="31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1" dur="2000" fill="hold"/>
                                            <p:tgtEl>
                                              <p:spTgt spid="310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" dur="2000" fill="hold"/>
                                            <p:tgtEl>
                                              <p:spTgt spid="310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5" dur="2000" fill="hold"/>
                                            <p:tgtEl>
                                              <p:spTgt spid="310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7" dur="2000" fill="hold"/>
                                            <p:tgtEl>
                                              <p:spTgt spid="309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9" dur="2000" fill="hold"/>
                                            <p:tgtEl>
                                              <p:spTgt spid="309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0" presetID="21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42" dur="750"/>
                                            <p:tgtEl>
                                              <p:spTgt spid="3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1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2)">
                                          <p:cBhvr>
                                            <p:cTn id="45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7" presetID="10" presetClass="entr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0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1" presetID="10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30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30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9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30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30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9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30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1000" fill="hold"/>
                                            <p:tgtEl>
                                              <p:spTgt spid="30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0" grpId="0"/>
          <p:bldP spid="3081" grpId="0"/>
          <p:bldP spid="3095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F4815F2-0417-AE89-145A-31454CFB1E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22" y="645971"/>
            <a:ext cx="9885235" cy="530667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E0D6C1D-D4B0-5B60-320C-0DBA681C2E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432" y="640081"/>
            <a:ext cx="5314406" cy="53144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59F9640-33DD-C4DA-CB68-C07230FA044E}"/>
              </a:ext>
            </a:extLst>
          </p:cNvPr>
          <p:cNvSpPr/>
          <p:nvPr/>
        </p:nvSpPr>
        <p:spPr>
          <a:xfrm rot="18900000">
            <a:off x="488505" y="2077171"/>
            <a:ext cx="4545402" cy="1200727"/>
          </a:xfrm>
          <a:prstGeom prst="rect">
            <a:avLst/>
          </a:prstGeom>
          <a:solidFill>
            <a:srgbClr val="2EB0E6"/>
          </a:solidFill>
          <a:ln>
            <a:solidFill>
              <a:srgbClr val="2EB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rgbClr val="E41B1B"/>
                </a:solidFill>
                <a:latin typeface="Microsoft Sans Serif"/>
                <a:ea typeface="Microsoft Sans Serif"/>
                <a:cs typeface="Calibri"/>
              </a:rPr>
              <a:t>C</a:t>
            </a:r>
            <a:r>
              <a:rPr lang="en-US" sz="4000">
                <a:solidFill>
                  <a:srgbClr val="FFFFFF"/>
                </a:solidFill>
                <a:latin typeface="Microsoft Sans Serif"/>
                <a:ea typeface="Microsoft Sans Serif"/>
                <a:cs typeface="Calibri"/>
              </a:rPr>
              <a:t>OSTI E </a:t>
            </a:r>
            <a:r>
              <a:rPr lang="en-US" sz="4000">
                <a:solidFill>
                  <a:srgbClr val="E41B1B"/>
                </a:solidFill>
                <a:latin typeface="Microsoft Sans Serif"/>
                <a:ea typeface="Microsoft Sans Serif"/>
                <a:cs typeface="Calibri"/>
              </a:rPr>
              <a:t>R</a:t>
            </a:r>
            <a:r>
              <a:rPr lang="en-US" sz="4000">
                <a:solidFill>
                  <a:srgbClr val="FFFFFF"/>
                </a:solidFill>
                <a:latin typeface="Microsoft Sans Serif"/>
                <a:ea typeface="Microsoft Sans Serif"/>
                <a:cs typeface="Calibri"/>
              </a:rPr>
              <a:t>ICAVI</a:t>
            </a:r>
            <a:endParaRPr lang="en-US" sz="4000">
              <a:latin typeface="Microsoft Sans Serif"/>
              <a:ea typeface="Microsoft Sans Serif"/>
              <a:cs typeface="Microsoft Sans Serif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E351EE-962C-5473-BA81-ABE1087F1BDD}"/>
              </a:ext>
            </a:extLst>
          </p:cNvPr>
          <p:cNvSpPr/>
          <p:nvPr/>
        </p:nvSpPr>
        <p:spPr>
          <a:xfrm rot="18900000">
            <a:off x="648016" y="2618849"/>
            <a:ext cx="5634180" cy="334819"/>
          </a:xfrm>
          <a:prstGeom prst="rect">
            <a:avLst/>
          </a:prstGeom>
          <a:solidFill>
            <a:srgbClr val="2EB0E6"/>
          </a:solidFill>
          <a:ln>
            <a:solidFill>
              <a:srgbClr val="2EB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9DD111-DB52-09CD-7A95-3BC6612F4527}"/>
              </a:ext>
            </a:extLst>
          </p:cNvPr>
          <p:cNvSpPr/>
          <p:nvPr/>
        </p:nvSpPr>
        <p:spPr>
          <a:xfrm>
            <a:off x="0" y="6193599"/>
            <a:ext cx="12192000" cy="150159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E127DA-B5E7-F2E1-05A7-679081CCA994}"/>
              </a:ext>
            </a:extLst>
          </p:cNvPr>
          <p:cNvSpPr/>
          <p:nvPr/>
        </p:nvSpPr>
        <p:spPr>
          <a:xfrm>
            <a:off x="0" y="247699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2">
            <a:extLst>
              <a:ext uri="{FF2B5EF4-FFF2-40B4-BE49-F238E27FC236}">
                <a16:creationId xmlns:a16="http://schemas.microsoft.com/office/drawing/2014/main" id="{B592F7E4-136D-4D60-5C07-B31E2477E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53822">
            <a:off x="1511397" y="1830807"/>
            <a:ext cx="817200" cy="781200"/>
          </a:xfrm>
          <a:prstGeom prst="rect">
            <a:avLst/>
          </a:prstGeom>
          <a:ln>
            <a:noFill/>
          </a:ln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7509F80-ADD5-0501-A693-6C7FDAFB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6030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2422">
        <p15:prstTrans prst="peelOff"/>
      </p:transition>
    </mc:Choice>
    <mc:Fallback xmlns="">
      <p:transition spd="slow" advTm="12422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E0A86545-E1EA-E071-B926-06EC77E29207}"/>
              </a:ext>
            </a:extLst>
          </p:cNvPr>
          <p:cNvGraphicFramePr/>
          <p:nvPr/>
        </p:nvGraphicFramePr>
        <p:xfrm>
          <a:off x="119743" y="1117297"/>
          <a:ext cx="4743201" cy="4985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9">
            <a:extLst>
              <a:ext uri="{FF2B5EF4-FFF2-40B4-BE49-F238E27FC236}">
                <a16:creationId xmlns:a16="http://schemas.microsoft.com/office/drawing/2014/main" id="{0DA7570D-4265-F81A-32B3-92E107848C3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31569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08058A21-2408-42A4-F583-2194BB16F90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88883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4FEAAE5A-16C7-7C54-B65F-28461B78A2E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1974" y="6436555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4CC07E56-3FD0-C4EE-EBBF-32A1B70D891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7035114" y="6445018"/>
            <a:ext cx="377263" cy="360000"/>
          </a:xfrm>
          <a:prstGeom prst="rect">
            <a:avLst/>
          </a:prstGeom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3164187-2341-428A-5619-9C979A3AEB7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5B093F3F-A7F1-FA98-9428-D407E5AD5795}"/>
              </a:ext>
            </a:extLst>
          </p:cNvPr>
          <p:cNvSpPr/>
          <p:nvPr/>
        </p:nvSpPr>
        <p:spPr>
          <a:xfrm>
            <a:off x="0" y="514242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13E5C28E-57F5-F62F-F58B-CAF830030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324" y="275305"/>
            <a:ext cx="6585351" cy="638879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F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LUSSI DI </a:t>
            </a:r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C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ASSA IN </a:t>
            </a:r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E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NTRATA</a:t>
            </a:r>
            <a:endParaRPr lang="it-IT" sz="3600">
              <a:latin typeface="Montserrat" panose="00000500000000000000" pitchFamily="2" charset="0"/>
            </a:endParaRPr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B2B665ED-B8AE-B47C-A520-DE7938FC67C0}"/>
              </a:ext>
            </a:extLst>
          </p:cNvPr>
          <p:cNvSpPr/>
          <p:nvPr/>
        </p:nvSpPr>
        <p:spPr>
          <a:xfrm>
            <a:off x="0" y="6195258"/>
            <a:ext cx="12192000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0B3B3C-618D-6951-519B-A7391E7D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21</a:t>
            </a:r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7EAB1560-7CC4-BAB8-C778-06F8F36C4654}"/>
              </a:ext>
            </a:extLst>
          </p:cNvPr>
          <p:cNvGraphicFramePr>
            <a:graphicFrameLocks noGrp="1"/>
          </p:cNvGraphicFramePr>
          <p:nvPr/>
        </p:nvGraphicFramePr>
        <p:xfrm>
          <a:off x="4316230" y="1159136"/>
          <a:ext cx="4407703" cy="4287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37860">
                  <a:extLst>
                    <a:ext uri="{9D8B030D-6E8A-4147-A177-3AD203B41FA5}">
                      <a16:colId xmlns:a16="http://schemas.microsoft.com/office/drawing/2014/main" val="1110992890"/>
                    </a:ext>
                  </a:extLst>
                </a:gridCol>
                <a:gridCol w="2369843">
                  <a:extLst>
                    <a:ext uri="{9D8B030D-6E8A-4147-A177-3AD203B41FA5}">
                      <a16:colId xmlns:a16="http://schemas.microsoft.com/office/drawing/2014/main" val="2990979417"/>
                    </a:ext>
                  </a:extLst>
                </a:gridCol>
              </a:tblGrid>
              <a:tr h="405993">
                <a:tc>
                  <a:txBody>
                    <a:bodyPr/>
                    <a:lstStyle/>
                    <a:p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Area geografica</a:t>
                      </a:r>
                    </a:p>
                  </a:txBody>
                  <a:tcPr marL="79894" marR="79894" marT="39947" marB="39947" anchor="ctr"/>
                </a:tc>
                <a:tc>
                  <a:txBody>
                    <a:bodyPr/>
                    <a:lstStyle/>
                    <a:p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Valore esercizio corrente €</a:t>
                      </a:r>
                    </a:p>
                  </a:txBody>
                  <a:tcPr marL="79894" marR="79894" marT="39947" marB="39947" anchor="ctr"/>
                </a:tc>
                <a:extLst>
                  <a:ext uri="{0D108BD9-81ED-4DB2-BD59-A6C34878D82A}">
                    <a16:rowId xmlns:a16="http://schemas.microsoft.com/office/drawing/2014/main" val="1306396351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l"/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PIEMONTE</a:t>
                      </a:r>
                    </a:p>
                  </a:txBody>
                  <a:tcPr marL="79894" marR="79894" marT="39947" marB="39947" anchor="ctr">
                    <a:solidFill>
                      <a:srgbClr val="0232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5.490.478</a:t>
                      </a:r>
                    </a:p>
                  </a:txBody>
                  <a:tcPr marL="79894" marR="79894" marT="39947" marB="39947" anchor="ctr">
                    <a:solidFill>
                      <a:srgbClr val="0232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902178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l"/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LOMBARDIA</a:t>
                      </a:r>
                    </a:p>
                  </a:txBody>
                  <a:tcPr marL="79894" marR="79894" marT="39947" marB="39947" anchor="ctr">
                    <a:solidFill>
                      <a:srgbClr val="034B7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4.329.055</a:t>
                      </a:r>
                    </a:p>
                  </a:txBody>
                  <a:tcPr marL="79894" marR="79894" marT="39947" marB="39947" anchor="ctr">
                    <a:solidFill>
                      <a:srgbClr val="034B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717719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l"/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EMILIA ROMAGNA</a:t>
                      </a:r>
                    </a:p>
                  </a:txBody>
                  <a:tcPr marL="79894" marR="79894" marT="39947" marB="39947" anchor="ctr">
                    <a:solidFill>
                      <a:srgbClr val="0464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288.427</a:t>
                      </a:r>
                    </a:p>
                  </a:txBody>
                  <a:tcPr marL="79894" marR="79894" marT="39947" marB="39947" anchor="ctr">
                    <a:solidFill>
                      <a:srgbClr val="0464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067140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l"/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LAZIO</a:t>
                      </a:r>
                    </a:p>
                  </a:txBody>
                  <a:tcPr marL="79894" marR="79894" marT="39947" marB="39947" anchor="ctr">
                    <a:solidFill>
                      <a:srgbClr val="057D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287.149</a:t>
                      </a:r>
                    </a:p>
                  </a:txBody>
                  <a:tcPr marL="79894" marR="79894" marT="39947" marB="39947" anchor="ctr">
                    <a:solidFill>
                      <a:srgbClr val="057D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493029"/>
                  </a:ext>
                </a:extLst>
              </a:tr>
              <a:tr h="358532">
                <a:tc>
                  <a:txBody>
                    <a:bodyPr/>
                    <a:lstStyle/>
                    <a:p>
                      <a:pPr algn="l"/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CAMPANIA</a:t>
                      </a:r>
                    </a:p>
                  </a:txBody>
                  <a:tcPr marL="79894" marR="79894" marT="39947" marB="39947" anchor="ctr">
                    <a:solidFill>
                      <a:srgbClr val="068D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286.136</a:t>
                      </a:r>
                    </a:p>
                  </a:txBody>
                  <a:tcPr marL="79894" marR="79894" marT="39947" marB="39947" anchor="ctr">
                    <a:solidFill>
                      <a:srgbClr val="068D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209024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l"/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LIGURIA</a:t>
                      </a:r>
                    </a:p>
                  </a:txBody>
                  <a:tcPr marL="79894" marR="79894" marT="39947" marB="39947" anchor="ctr">
                    <a:solidFill>
                      <a:srgbClr val="38B3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280.604</a:t>
                      </a:r>
                    </a:p>
                  </a:txBody>
                  <a:tcPr marL="79894" marR="79894" marT="39947" marB="39947" anchor="ctr">
                    <a:solidFill>
                      <a:srgbClr val="38B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22196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l"/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TOSCANA</a:t>
                      </a:r>
                    </a:p>
                  </a:txBody>
                  <a:tcPr marL="79894" marR="79894" marT="39947" marB="39947" anchor="ctr">
                    <a:solidFill>
                      <a:srgbClr val="74CAF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220.019</a:t>
                      </a:r>
                    </a:p>
                  </a:txBody>
                  <a:tcPr marL="79894" marR="79894" marT="39947" marB="39947" anchor="ctr">
                    <a:solidFill>
                      <a:srgbClr val="74C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710567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l"/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VENETO</a:t>
                      </a:r>
                    </a:p>
                  </a:txBody>
                  <a:tcPr marL="79894" marR="79894" marT="39947" marB="39947" anchor="ctr">
                    <a:solidFill>
                      <a:srgbClr val="9CD9F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123.570</a:t>
                      </a:r>
                    </a:p>
                  </a:txBody>
                  <a:tcPr marL="79894" marR="79894" marT="39947" marB="39947" anchor="ctr">
                    <a:solidFill>
                      <a:srgbClr val="9CD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366300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l"/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TRENTINO ALTO ADIGE</a:t>
                      </a:r>
                    </a:p>
                  </a:txBody>
                  <a:tcPr marL="79894" marR="79894" marT="39947" marB="39947" anchor="ctr">
                    <a:solidFill>
                      <a:srgbClr val="C3E8F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27.206</a:t>
                      </a:r>
                    </a:p>
                  </a:txBody>
                  <a:tcPr marL="79894" marR="79894" marT="39947" marB="39947" anchor="ctr">
                    <a:solidFill>
                      <a:srgbClr val="C3E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22835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l"/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VALLE D’AOSTA</a:t>
                      </a:r>
                    </a:p>
                  </a:txBody>
                  <a:tcPr marL="79894" marR="79894" marT="39947" marB="39947" anchor="ctr">
                    <a:solidFill>
                      <a:srgbClr val="D7F0FE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1.740</a:t>
                      </a:r>
                    </a:p>
                  </a:txBody>
                  <a:tcPr marL="79894" marR="79894" marT="39947" marB="39947" anchor="ctr">
                    <a:solidFill>
                      <a:srgbClr val="D7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222097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l"/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ESTERO (GERMANIA)</a:t>
                      </a:r>
                    </a:p>
                  </a:txBody>
                  <a:tcPr marL="79894" marR="79894" marT="39947" marB="3994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390.638</a:t>
                      </a:r>
                    </a:p>
                  </a:txBody>
                  <a:tcPr marL="79894" marR="79894" marT="39947" marB="39947" anchor="ctr"/>
                </a:tc>
                <a:extLst>
                  <a:ext uri="{0D108BD9-81ED-4DB2-BD59-A6C34878D82A}">
                    <a16:rowId xmlns:a16="http://schemas.microsoft.com/office/drawing/2014/main" val="1650406837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l"/>
                      <a:r>
                        <a:rPr lang="it-IT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TOTALE</a:t>
                      </a:r>
                    </a:p>
                  </a:txBody>
                  <a:tcPr marL="79894" marR="79894" marT="39947" marB="3994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11.725.022</a:t>
                      </a:r>
                    </a:p>
                  </a:txBody>
                  <a:tcPr marL="79894" marR="79894" marT="39947" marB="39947" anchor="ctr"/>
                </a:tc>
                <a:extLst>
                  <a:ext uri="{0D108BD9-81ED-4DB2-BD59-A6C34878D82A}">
                    <a16:rowId xmlns:a16="http://schemas.microsoft.com/office/drawing/2014/main" val="3794226749"/>
                  </a:ext>
                </a:extLst>
              </a:tr>
            </a:tbl>
          </a:graphicData>
        </a:graphic>
      </p:graphicFrame>
      <p:grpSp>
        <p:nvGrpSpPr>
          <p:cNvPr id="6" name="Elemento grafico 1062">
            <a:extLst>
              <a:ext uri="{FF2B5EF4-FFF2-40B4-BE49-F238E27FC236}">
                <a16:creationId xmlns:a16="http://schemas.microsoft.com/office/drawing/2014/main" id="{C0DD3EC5-2947-2C0E-97EF-A1D5E5BB16CE}"/>
              </a:ext>
            </a:extLst>
          </p:cNvPr>
          <p:cNvGrpSpPr/>
          <p:nvPr/>
        </p:nvGrpSpPr>
        <p:grpSpPr>
          <a:xfrm>
            <a:off x="9130477" y="1792333"/>
            <a:ext cx="2941780" cy="2855867"/>
            <a:chOff x="734210" y="348681"/>
            <a:chExt cx="5324550" cy="6114592"/>
          </a:xfr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17" name="Elemento grafico 1062">
              <a:extLst>
                <a:ext uri="{FF2B5EF4-FFF2-40B4-BE49-F238E27FC236}">
                  <a16:creationId xmlns:a16="http://schemas.microsoft.com/office/drawing/2014/main" id="{9D2518AE-8B1C-5AF6-587B-D41C43EB10E4}"/>
                </a:ext>
              </a:extLst>
            </p:cNvPr>
            <p:cNvGrpSpPr/>
            <p:nvPr/>
          </p:nvGrpSpPr>
          <p:grpSpPr>
            <a:xfrm>
              <a:off x="1340457" y="3797798"/>
              <a:ext cx="762609" cy="1446580"/>
              <a:chOff x="1340457" y="3797798"/>
              <a:chExt cx="762609" cy="1446580"/>
            </a:xfrm>
            <a:noFill/>
          </p:grpSpPr>
          <p:sp>
            <p:nvSpPr>
              <p:cNvPr id="100" name="Figura a mano libera: forma 99">
                <a:extLst>
                  <a:ext uri="{FF2B5EF4-FFF2-40B4-BE49-F238E27FC236}">
                    <a16:creationId xmlns:a16="http://schemas.microsoft.com/office/drawing/2014/main" id="{8D2A6245-89EF-9279-6CF7-FA50E0FB4E1D}"/>
                  </a:ext>
                </a:extLst>
              </p:cNvPr>
              <p:cNvSpPr/>
              <p:nvPr/>
            </p:nvSpPr>
            <p:spPr>
              <a:xfrm>
                <a:off x="1340457" y="3827973"/>
                <a:ext cx="762609" cy="1416405"/>
              </a:xfrm>
              <a:custGeom>
                <a:avLst/>
                <a:gdLst>
                  <a:gd name="connsiteX0" fmla="*/ 30175 w 762609"/>
                  <a:gd name="connsiteY0" fmla="*/ 399593 h 1416405"/>
                  <a:gd name="connsiteX1" fmla="*/ 31090 w 762609"/>
                  <a:gd name="connsiteY1" fmla="*/ 392278 h 1416405"/>
                  <a:gd name="connsiteX2" fmla="*/ 35662 w 762609"/>
                  <a:gd name="connsiteY2" fmla="*/ 392278 h 1416405"/>
                  <a:gd name="connsiteX3" fmla="*/ 37490 w 762609"/>
                  <a:gd name="connsiteY3" fmla="*/ 386791 h 1416405"/>
                  <a:gd name="connsiteX4" fmla="*/ 33833 w 762609"/>
                  <a:gd name="connsiteY4" fmla="*/ 381305 h 1416405"/>
                  <a:gd name="connsiteX5" fmla="*/ 28346 w 762609"/>
                  <a:gd name="connsiteY5" fmla="*/ 377647 h 1416405"/>
                  <a:gd name="connsiteX6" fmla="*/ 23774 w 762609"/>
                  <a:gd name="connsiteY6" fmla="*/ 378562 h 1416405"/>
                  <a:gd name="connsiteX7" fmla="*/ 21946 w 762609"/>
                  <a:gd name="connsiteY7" fmla="*/ 384048 h 1416405"/>
                  <a:gd name="connsiteX8" fmla="*/ 20117 w 762609"/>
                  <a:gd name="connsiteY8" fmla="*/ 388620 h 1416405"/>
                  <a:gd name="connsiteX9" fmla="*/ 15545 w 762609"/>
                  <a:gd name="connsiteY9" fmla="*/ 391363 h 1416405"/>
                  <a:gd name="connsiteX10" fmla="*/ 11887 w 762609"/>
                  <a:gd name="connsiteY10" fmla="*/ 398678 h 1416405"/>
                  <a:gd name="connsiteX11" fmla="*/ 11887 w 762609"/>
                  <a:gd name="connsiteY11" fmla="*/ 403250 h 1416405"/>
                  <a:gd name="connsiteX12" fmla="*/ 12802 w 762609"/>
                  <a:gd name="connsiteY12" fmla="*/ 410566 h 1416405"/>
                  <a:gd name="connsiteX13" fmla="*/ 6401 w 762609"/>
                  <a:gd name="connsiteY13" fmla="*/ 400507 h 1416405"/>
                  <a:gd name="connsiteX14" fmla="*/ 4572 w 762609"/>
                  <a:gd name="connsiteY14" fmla="*/ 389534 h 1416405"/>
                  <a:gd name="connsiteX15" fmla="*/ 2743 w 762609"/>
                  <a:gd name="connsiteY15" fmla="*/ 378562 h 1416405"/>
                  <a:gd name="connsiteX16" fmla="*/ 3658 w 762609"/>
                  <a:gd name="connsiteY16" fmla="*/ 373990 h 1416405"/>
                  <a:gd name="connsiteX17" fmla="*/ 11887 w 762609"/>
                  <a:gd name="connsiteY17" fmla="*/ 370332 h 1416405"/>
                  <a:gd name="connsiteX18" fmla="*/ 21946 w 762609"/>
                  <a:gd name="connsiteY18" fmla="*/ 365760 h 1416405"/>
                  <a:gd name="connsiteX19" fmla="*/ 23774 w 762609"/>
                  <a:gd name="connsiteY19" fmla="*/ 354787 h 1416405"/>
                  <a:gd name="connsiteX20" fmla="*/ 25603 w 762609"/>
                  <a:gd name="connsiteY20" fmla="*/ 350215 h 1416405"/>
                  <a:gd name="connsiteX21" fmla="*/ 27432 w 762609"/>
                  <a:gd name="connsiteY21" fmla="*/ 345643 h 1416405"/>
                  <a:gd name="connsiteX22" fmla="*/ 31090 w 762609"/>
                  <a:gd name="connsiteY22" fmla="*/ 341071 h 1416405"/>
                  <a:gd name="connsiteX23" fmla="*/ 30175 w 762609"/>
                  <a:gd name="connsiteY23" fmla="*/ 335585 h 1416405"/>
                  <a:gd name="connsiteX24" fmla="*/ 25603 w 762609"/>
                  <a:gd name="connsiteY24" fmla="*/ 333756 h 1416405"/>
                  <a:gd name="connsiteX25" fmla="*/ 17374 w 762609"/>
                  <a:gd name="connsiteY25" fmla="*/ 331927 h 1416405"/>
                  <a:gd name="connsiteX26" fmla="*/ 17374 w 762609"/>
                  <a:gd name="connsiteY26" fmla="*/ 327355 h 1416405"/>
                  <a:gd name="connsiteX27" fmla="*/ 11887 w 762609"/>
                  <a:gd name="connsiteY27" fmla="*/ 321869 h 1416405"/>
                  <a:gd name="connsiteX28" fmla="*/ 5486 w 762609"/>
                  <a:gd name="connsiteY28" fmla="*/ 313639 h 1416405"/>
                  <a:gd name="connsiteX29" fmla="*/ 914 w 762609"/>
                  <a:gd name="connsiteY29" fmla="*/ 311810 h 1416405"/>
                  <a:gd name="connsiteX30" fmla="*/ 0 w 762609"/>
                  <a:gd name="connsiteY30" fmla="*/ 306324 h 1416405"/>
                  <a:gd name="connsiteX31" fmla="*/ 7315 w 762609"/>
                  <a:gd name="connsiteY31" fmla="*/ 299923 h 1416405"/>
                  <a:gd name="connsiteX32" fmla="*/ 10973 w 762609"/>
                  <a:gd name="connsiteY32" fmla="*/ 293522 h 1416405"/>
                  <a:gd name="connsiteX33" fmla="*/ 13716 w 762609"/>
                  <a:gd name="connsiteY33" fmla="*/ 288950 h 1416405"/>
                  <a:gd name="connsiteX34" fmla="*/ 14630 w 762609"/>
                  <a:gd name="connsiteY34" fmla="*/ 281635 h 1416405"/>
                  <a:gd name="connsiteX35" fmla="*/ 11887 w 762609"/>
                  <a:gd name="connsiteY35" fmla="*/ 275234 h 1416405"/>
                  <a:gd name="connsiteX36" fmla="*/ 18288 w 762609"/>
                  <a:gd name="connsiteY36" fmla="*/ 268834 h 1416405"/>
                  <a:gd name="connsiteX37" fmla="*/ 22860 w 762609"/>
                  <a:gd name="connsiteY37" fmla="*/ 262433 h 1416405"/>
                  <a:gd name="connsiteX38" fmla="*/ 24689 w 762609"/>
                  <a:gd name="connsiteY38" fmla="*/ 257861 h 1416405"/>
                  <a:gd name="connsiteX39" fmla="*/ 27432 w 762609"/>
                  <a:gd name="connsiteY39" fmla="*/ 253289 h 1416405"/>
                  <a:gd name="connsiteX40" fmla="*/ 30175 w 762609"/>
                  <a:gd name="connsiteY40" fmla="*/ 244145 h 1416405"/>
                  <a:gd name="connsiteX41" fmla="*/ 33833 w 762609"/>
                  <a:gd name="connsiteY41" fmla="*/ 237744 h 1416405"/>
                  <a:gd name="connsiteX42" fmla="*/ 38405 w 762609"/>
                  <a:gd name="connsiteY42" fmla="*/ 229514 h 1416405"/>
                  <a:gd name="connsiteX43" fmla="*/ 38405 w 762609"/>
                  <a:gd name="connsiteY43" fmla="*/ 221285 h 1416405"/>
                  <a:gd name="connsiteX44" fmla="*/ 38405 w 762609"/>
                  <a:gd name="connsiteY44" fmla="*/ 210312 h 1416405"/>
                  <a:gd name="connsiteX45" fmla="*/ 32004 w 762609"/>
                  <a:gd name="connsiteY45" fmla="*/ 204826 h 1416405"/>
                  <a:gd name="connsiteX46" fmla="*/ 26518 w 762609"/>
                  <a:gd name="connsiteY46" fmla="*/ 202997 h 1416405"/>
                  <a:gd name="connsiteX47" fmla="*/ 25603 w 762609"/>
                  <a:gd name="connsiteY47" fmla="*/ 198425 h 1416405"/>
                  <a:gd name="connsiteX48" fmla="*/ 20117 w 762609"/>
                  <a:gd name="connsiteY48" fmla="*/ 191110 h 1416405"/>
                  <a:gd name="connsiteX49" fmla="*/ 21946 w 762609"/>
                  <a:gd name="connsiteY49" fmla="*/ 185623 h 1416405"/>
                  <a:gd name="connsiteX50" fmla="*/ 23774 w 762609"/>
                  <a:gd name="connsiteY50" fmla="*/ 181051 h 1416405"/>
                  <a:gd name="connsiteX51" fmla="*/ 26518 w 762609"/>
                  <a:gd name="connsiteY51" fmla="*/ 175565 h 1416405"/>
                  <a:gd name="connsiteX52" fmla="*/ 29261 w 762609"/>
                  <a:gd name="connsiteY52" fmla="*/ 170078 h 1416405"/>
                  <a:gd name="connsiteX53" fmla="*/ 34747 w 762609"/>
                  <a:gd name="connsiteY53" fmla="*/ 170993 h 1416405"/>
                  <a:gd name="connsiteX54" fmla="*/ 42062 w 762609"/>
                  <a:gd name="connsiteY54" fmla="*/ 179222 h 1416405"/>
                  <a:gd name="connsiteX55" fmla="*/ 46634 w 762609"/>
                  <a:gd name="connsiteY55" fmla="*/ 179222 h 1416405"/>
                  <a:gd name="connsiteX56" fmla="*/ 45720 w 762609"/>
                  <a:gd name="connsiteY56" fmla="*/ 183794 h 1416405"/>
                  <a:gd name="connsiteX57" fmla="*/ 43891 w 762609"/>
                  <a:gd name="connsiteY57" fmla="*/ 189281 h 1416405"/>
                  <a:gd name="connsiteX58" fmla="*/ 44806 w 762609"/>
                  <a:gd name="connsiteY58" fmla="*/ 194767 h 1416405"/>
                  <a:gd name="connsiteX59" fmla="*/ 46634 w 762609"/>
                  <a:gd name="connsiteY59" fmla="*/ 200254 h 1416405"/>
                  <a:gd name="connsiteX60" fmla="*/ 45720 w 762609"/>
                  <a:gd name="connsiteY60" fmla="*/ 205740 h 1416405"/>
                  <a:gd name="connsiteX61" fmla="*/ 52121 w 762609"/>
                  <a:gd name="connsiteY61" fmla="*/ 215798 h 1416405"/>
                  <a:gd name="connsiteX62" fmla="*/ 60350 w 762609"/>
                  <a:gd name="connsiteY62" fmla="*/ 225857 h 1416405"/>
                  <a:gd name="connsiteX63" fmla="*/ 64922 w 762609"/>
                  <a:gd name="connsiteY63" fmla="*/ 231343 h 1416405"/>
                  <a:gd name="connsiteX64" fmla="*/ 70409 w 762609"/>
                  <a:gd name="connsiteY64" fmla="*/ 235915 h 1416405"/>
                  <a:gd name="connsiteX65" fmla="*/ 74981 w 762609"/>
                  <a:gd name="connsiteY65" fmla="*/ 239573 h 1416405"/>
                  <a:gd name="connsiteX66" fmla="*/ 80467 w 762609"/>
                  <a:gd name="connsiteY66" fmla="*/ 243230 h 1416405"/>
                  <a:gd name="connsiteX67" fmla="*/ 85039 w 762609"/>
                  <a:gd name="connsiteY67" fmla="*/ 244145 h 1416405"/>
                  <a:gd name="connsiteX68" fmla="*/ 91440 w 762609"/>
                  <a:gd name="connsiteY68" fmla="*/ 245059 h 1416405"/>
                  <a:gd name="connsiteX69" fmla="*/ 96926 w 762609"/>
                  <a:gd name="connsiteY69" fmla="*/ 241402 h 1416405"/>
                  <a:gd name="connsiteX70" fmla="*/ 102413 w 762609"/>
                  <a:gd name="connsiteY70" fmla="*/ 239573 h 1416405"/>
                  <a:gd name="connsiteX71" fmla="*/ 108814 w 762609"/>
                  <a:gd name="connsiteY71" fmla="*/ 239573 h 1416405"/>
                  <a:gd name="connsiteX72" fmla="*/ 103327 w 762609"/>
                  <a:gd name="connsiteY72" fmla="*/ 239573 h 1416405"/>
                  <a:gd name="connsiteX73" fmla="*/ 97841 w 762609"/>
                  <a:gd name="connsiteY73" fmla="*/ 240487 h 1416405"/>
                  <a:gd name="connsiteX74" fmla="*/ 96012 w 762609"/>
                  <a:gd name="connsiteY74" fmla="*/ 245974 h 1416405"/>
                  <a:gd name="connsiteX75" fmla="*/ 106985 w 762609"/>
                  <a:gd name="connsiteY75" fmla="*/ 248717 h 1416405"/>
                  <a:gd name="connsiteX76" fmla="*/ 115214 w 762609"/>
                  <a:gd name="connsiteY76" fmla="*/ 247802 h 1416405"/>
                  <a:gd name="connsiteX77" fmla="*/ 120701 w 762609"/>
                  <a:gd name="connsiteY77" fmla="*/ 247802 h 1416405"/>
                  <a:gd name="connsiteX78" fmla="*/ 125273 w 762609"/>
                  <a:gd name="connsiteY78" fmla="*/ 247802 h 1416405"/>
                  <a:gd name="connsiteX79" fmla="*/ 133502 w 762609"/>
                  <a:gd name="connsiteY79" fmla="*/ 252374 h 1416405"/>
                  <a:gd name="connsiteX80" fmla="*/ 138074 w 762609"/>
                  <a:gd name="connsiteY80" fmla="*/ 256032 h 1416405"/>
                  <a:gd name="connsiteX81" fmla="*/ 144475 w 762609"/>
                  <a:gd name="connsiteY81" fmla="*/ 258775 h 1416405"/>
                  <a:gd name="connsiteX82" fmla="*/ 149962 w 762609"/>
                  <a:gd name="connsiteY82" fmla="*/ 258775 h 1416405"/>
                  <a:gd name="connsiteX83" fmla="*/ 155448 w 762609"/>
                  <a:gd name="connsiteY83" fmla="*/ 259690 h 1416405"/>
                  <a:gd name="connsiteX84" fmla="*/ 161849 w 762609"/>
                  <a:gd name="connsiteY84" fmla="*/ 258775 h 1416405"/>
                  <a:gd name="connsiteX85" fmla="*/ 172822 w 762609"/>
                  <a:gd name="connsiteY85" fmla="*/ 256946 h 1416405"/>
                  <a:gd name="connsiteX86" fmla="*/ 179222 w 762609"/>
                  <a:gd name="connsiteY86" fmla="*/ 256032 h 1416405"/>
                  <a:gd name="connsiteX87" fmla="*/ 183794 w 762609"/>
                  <a:gd name="connsiteY87" fmla="*/ 255118 h 1416405"/>
                  <a:gd name="connsiteX88" fmla="*/ 188366 w 762609"/>
                  <a:gd name="connsiteY88" fmla="*/ 253289 h 1416405"/>
                  <a:gd name="connsiteX89" fmla="*/ 193853 w 762609"/>
                  <a:gd name="connsiteY89" fmla="*/ 251460 h 1416405"/>
                  <a:gd name="connsiteX90" fmla="*/ 199339 w 762609"/>
                  <a:gd name="connsiteY90" fmla="*/ 249631 h 1416405"/>
                  <a:gd name="connsiteX91" fmla="*/ 204826 w 762609"/>
                  <a:gd name="connsiteY91" fmla="*/ 245974 h 1416405"/>
                  <a:gd name="connsiteX92" fmla="*/ 211226 w 762609"/>
                  <a:gd name="connsiteY92" fmla="*/ 242316 h 1416405"/>
                  <a:gd name="connsiteX93" fmla="*/ 218542 w 762609"/>
                  <a:gd name="connsiteY93" fmla="*/ 235001 h 1416405"/>
                  <a:gd name="connsiteX94" fmla="*/ 222199 w 762609"/>
                  <a:gd name="connsiteY94" fmla="*/ 228600 h 1416405"/>
                  <a:gd name="connsiteX95" fmla="*/ 224028 w 762609"/>
                  <a:gd name="connsiteY95" fmla="*/ 223114 h 1416405"/>
                  <a:gd name="connsiteX96" fmla="*/ 233172 w 762609"/>
                  <a:gd name="connsiteY96" fmla="*/ 216713 h 1416405"/>
                  <a:gd name="connsiteX97" fmla="*/ 238658 w 762609"/>
                  <a:gd name="connsiteY97" fmla="*/ 213970 h 1416405"/>
                  <a:gd name="connsiteX98" fmla="*/ 246888 w 762609"/>
                  <a:gd name="connsiteY98" fmla="*/ 210312 h 1416405"/>
                  <a:gd name="connsiteX99" fmla="*/ 252374 w 762609"/>
                  <a:gd name="connsiteY99" fmla="*/ 204826 h 1416405"/>
                  <a:gd name="connsiteX100" fmla="*/ 259690 w 762609"/>
                  <a:gd name="connsiteY100" fmla="*/ 201168 h 1416405"/>
                  <a:gd name="connsiteX101" fmla="*/ 266090 w 762609"/>
                  <a:gd name="connsiteY101" fmla="*/ 204826 h 1416405"/>
                  <a:gd name="connsiteX102" fmla="*/ 273406 w 762609"/>
                  <a:gd name="connsiteY102" fmla="*/ 201168 h 1416405"/>
                  <a:gd name="connsiteX103" fmla="*/ 281635 w 762609"/>
                  <a:gd name="connsiteY103" fmla="*/ 202997 h 1416405"/>
                  <a:gd name="connsiteX104" fmla="*/ 286207 w 762609"/>
                  <a:gd name="connsiteY104" fmla="*/ 202082 h 1416405"/>
                  <a:gd name="connsiteX105" fmla="*/ 290779 w 762609"/>
                  <a:gd name="connsiteY105" fmla="*/ 201168 h 1416405"/>
                  <a:gd name="connsiteX106" fmla="*/ 297180 w 762609"/>
                  <a:gd name="connsiteY106" fmla="*/ 196596 h 1416405"/>
                  <a:gd name="connsiteX107" fmla="*/ 301752 w 762609"/>
                  <a:gd name="connsiteY107" fmla="*/ 192938 h 1416405"/>
                  <a:gd name="connsiteX108" fmla="*/ 307238 w 762609"/>
                  <a:gd name="connsiteY108" fmla="*/ 187452 h 1416405"/>
                  <a:gd name="connsiteX109" fmla="*/ 315468 w 762609"/>
                  <a:gd name="connsiteY109" fmla="*/ 178308 h 1416405"/>
                  <a:gd name="connsiteX110" fmla="*/ 324612 w 762609"/>
                  <a:gd name="connsiteY110" fmla="*/ 166421 h 1416405"/>
                  <a:gd name="connsiteX111" fmla="*/ 328270 w 762609"/>
                  <a:gd name="connsiteY111" fmla="*/ 161849 h 1416405"/>
                  <a:gd name="connsiteX112" fmla="*/ 331927 w 762609"/>
                  <a:gd name="connsiteY112" fmla="*/ 155448 h 1416405"/>
                  <a:gd name="connsiteX113" fmla="*/ 333756 w 762609"/>
                  <a:gd name="connsiteY113" fmla="*/ 150876 h 1416405"/>
                  <a:gd name="connsiteX114" fmla="*/ 335585 w 762609"/>
                  <a:gd name="connsiteY114" fmla="*/ 138074 h 1416405"/>
                  <a:gd name="connsiteX115" fmla="*/ 341071 w 762609"/>
                  <a:gd name="connsiteY115" fmla="*/ 136246 h 1416405"/>
                  <a:gd name="connsiteX116" fmla="*/ 347472 w 762609"/>
                  <a:gd name="connsiteY116" fmla="*/ 131674 h 1416405"/>
                  <a:gd name="connsiteX117" fmla="*/ 357530 w 762609"/>
                  <a:gd name="connsiteY117" fmla="*/ 127102 h 1416405"/>
                  <a:gd name="connsiteX118" fmla="*/ 362102 w 762609"/>
                  <a:gd name="connsiteY118" fmla="*/ 120701 h 1416405"/>
                  <a:gd name="connsiteX119" fmla="*/ 367589 w 762609"/>
                  <a:gd name="connsiteY119" fmla="*/ 117043 h 1416405"/>
                  <a:gd name="connsiteX120" fmla="*/ 371246 w 762609"/>
                  <a:gd name="connsiteY120" fmla="*/ 111557 h 1416405"/>
                  <a:gd name="connsiteX121" fmla="*/ 374904 w 762609"/>
                  <a:gd name="connsiteY121" fmla="*/ 106985 h 1416405"/>
                  <a:gd name="connsiteX122" fmla="*/ 381305 w 762609"/>
                  <a:gd name="connsiteY122" fmla="*/ 97841 h 1416405"/>
                  <a:gd name="connsiteX123" fmla="*/ 384962 w 762609"/>
                  <a:gd name="connsiteY123" fmla="*/ 92354 h 1416405"/>
                  <a:gd name="connsiteX124" fmla="*/ 391363 w 762609"/>
                  <a:gd name="connsiteY124" fmla="*/ 83210 h 1416405"/>
                  <a:gd name="connsiteX125" fmla="*/ 398678 w 762609"/>
                  <a:gd name="connsiteY125" fmla="*/ 77724 h 1416405"/>
                  <a:gd name="connsiteX126" fmla="*/ 407822 w 762609"/>
                  <a:gd name="connsiteY126" fmla="*/ 72238 h 1416405"/>
                  <a:gd name="connsiteX127" fmla="*/ 415138 w 762609"/>
                  <a:gd name="connsiteY127" fmla="*/ 76810 h 1416405"/>
                  <a:gd name="connsiteX128" fmla="*/ 425196 w 762609"/>
                  <a:gd name="connsiteY128" fmla="*/ 77724 h 1416405"/>
                  <a:gd name="connsiteX129" fmla="*/ 437083 w 762609"/>
                  <a:gd name="connsiteY129" fmla="*/ 74066 h 1416405"/>
                  <a:gd name="connsiteX130" fmla="*/ 442570 w 762609"/>
                  <a:gd name="connsiteY130" fmla="*/ 68580 h 1416405"/>
                  <a:gd name="connsiteX131" fmla="*/ 442570 w 762609"/>
                  <a:gd name="connsiteY131" fmla="*/ 63094 h 1416405"/>
                  <a:gd name="connsiteX132" fmla="*/ 447142 w 762609"/>
                  <a:gd name="connsiteY132" fmla="*/ 63094 h 1416405"/>
                  <a:gd name="connsiteX133" fmla="*/ 456286 w 762609"/>
                  <a:gd name="connsiteY133" fmla="*/ 61265 h 1416405"/>
                  <a:gd name="connsiteX134" fmla="*/ 460858 w 762609"/>
                  <a:gd name="connsiteY134" fmla="*/ 56693 h 1416405"/>
                  <a:gd name="connsiteX135" fmla="*/ 465430 w 762609"/>
                  <a:gd name="connsiteY135" fmla="*/ 50292 h 1416405"/>
                  <a:gd name="connsiteX136" fmla="*/ 459943 w 762609"/>
                  <a:gd name="connsiteY136" fmla="*/ 44806 h 1416405"/>
                  <a:gd name="connsiteX137" fmla="*/ 458114 w 762609"/>
                  <a:gd name="connsiteY137" fmla="*/ 38405 h 1416405"/>
                  <a:gd name="connsiteX138" fmla="*/ 459029 w 762609"/>
                  <a:gd name="connsiteY138" fmla="*/ 32918 h 1416405"/>
                  <a:gd name="connsiteX139" fmla="*/ 463601 w 762609"/>
                  <a:gd name="connsiteY139" fmla="*/ 17374 h 1416405"/>
                  <a:gd name="connsiteX140" fmla="*/ 459029 w 762609"/>
                  <a:gd name="connsiteY140" fmla="*/ 13716 h 1416405"/>
                  <a:gd name="connsiteX141" fmla="*/ 454457 w 762609"/>
                  <a:gd name="connsiteY141" fmla="*/ 15545 h 1416405"/>
                  <a:gd name="connsiteX142" fmla="*/ 451714 w 762609"/>
                  <a:gd name="connsiteY142" fmla="*/ 8230 h 1416405"/>
                  <a:gd name="connsiteX143" fmla="*/ 458114 w 762609"/>
                  <a:gd name="connsiteY143" fmla="*/ 8230 h 1416405"/>
                  <a:gd name="connsiteX144" fmla="*/ 461772 w 762609"/>
                  <a:gd name="connsiteY144" fmla="*/ 13716 h 1416405"/>
                  <a:gd name="connsiteX145" fmla="*/ 468173 w 762609"/>
                  <a:gd name="connsiteY145" fmla="*/ 7315 h 1416405"/>
                  <a:gd name="connsiteX146" fmla="*/ 475488 w 762609"/>
                  <a:gd name="connsiteY146" fmla="*/ 6401 h 1416405"/>
                  <a:gd name="connsiteX147" fmla="*/ 480974 w 762609"/>
                  <a:gd name="connsiteY147" fmla="*/ 5486 h 1416405"/>
                  <a:gd name="connsiteX148" fmla="*/ 485546 w 762609"/>
                  <a:gd name="connsiteY148" fmla="*/ 1829 h 1416405"/>
                  <a:gd name="connsiteX149" fmla="*/ 490118 w 762609"/>
                  <a:gd name="connsiteY149" fmla="*/ 0 h 1416405"/>
                  <a:gd name="connsiteX150" fmla="*/ 494690 w 762609"/>
                  <a:gd name="connsiteY150" fmla="*/ 914 h 1416405"/>
                  <a:gd name="connsiteX151" fmla="*/ 493776 w 762609"/>
                  <a:gd name="connsiteY151" fmla="*/ 5486 h 1416405"/>
                  <a:gd name="connsiteX152" fmla="*/ 505663 w 762609"/>
                  <a:gd name="connsiteY152" fmla="*/ 10058 h 1416405"/>
                  <a:gd name="connsiteX153" fmla="*/ 510235 w 762609"/>
                  <a:gd name="connsiteY153" fmla="*/ 12802 h 1416405"/>
                  <a:gd name="connsiteX154" fmla="*/ 514807 w 762609"/>
                  <a:gd name="connsiteY154" fmla="*/ 18288 h 1416405"/>
                  <a:gd name="connsiteX155" fmla="*/ 514807 w 762609"/>
                  <a:gd name="connsiteY155" fmla="*/ 24689 h 1416405"/>
                  <a:gd name="connsiteX156" fmla="*/ 512064 w 762609"/>
                  <a:gd name="connsiteY156" fmla="*/ 32918 h 1416405"/>
                  <a:gd name="connsiteX157" fmla="*/ 510235 w 762609"/>
                  <a:gd name="connsiteY157" fmla="*/ 37490 h 1416405"/>
                  <a:gd name="connsiteX158" fmla="*/ 514807 w 762609"/>
                  <a:gd name="connsiteY158" fmla="*/ 31090 h 1416405"/>
                  <a:gd name="connsiteX159" fmla="*/ 516636 w 762609"/>
                  <a:gd name="connsiteY159" fmla="*/ 23774 h 1416405"/>
                  <a:gd name="connsiteX160" fmla="*/ 523951 w 762609"/>
                  <a:gd name="connsiteY160" fmla="*/ 32918 h 1416405"/>
                  <a:gd name="connsiteX161" fmla="*/ 518465 w 762609"/>
                  <a:gd name="connsiteY161" fmla="*/ 35662 h 1416405"/>
                  <a:gd name="connsiteX162" fmla="*/ 523951 w 762609"/>
                  <a:gd name="connsiteY162" fmla="*/ 40234 h 1416405"/>
                  <a:gd name="connsiteX163" fmla="*/ 528523 w 762609"/>
                  <a:gd name="connsiteY163" fmla="*/ 39319 h 1416405"/>
                  <a:gd name="connsiteX164" fmla="*/ 531266 w 762609"/>
                  <a:gd name="connsiteY164" fmla="*/ 34747 h 1416405"/>
                  <a:gd name="connsiteX165" fmla="*/ 536753 w 762609"/>
                  <a:gd name="connsiteY165" fmla="*/ 42062 h 1416405"/>
                  <a:gd name="connsiteX166" fmla="*/ 541325 w 762609"/>
                  <a:gd name="connsiteY166" fmla="*/ 39319 h 1416405"/>
                  <a:gd name="connsiteX167" fmla="*/ 536753 w 762609"/>
                  <a:gd name="connsiteY167" fmla="*/ 37490 h 1416405"/>
                  <a:gd name="connsiteX168" fmla="*/ 540410 w 762609"/>
                  <a:gd name="connsiteY168" fmla="*/ 32004 h 1416405"/>
                  <a:gd name="connsiteX169" fmla="*/ 544982 w 762609"/>
                  <a:gd name="connsiteY169" fmla="*/ 30175 h 1416405"/>
                  <a:gd name="connsiteX170" fmla="*/ 551383 w 762609"/>
                  <a:gd name="connsiteY170" fmla="*/ 30175 h 1416405"/>
                  <a:gd name="connsiteX171" fmla="*/ 553212 w 762609"/>
                  <a:gd name="connsiteY171" fmla="*/ 34747 h 1416405"/>
                  <a:gd name="connsiteX172" fmla="*/ 553212 w 762609"/>
                  <a:gd name="connsiteY172" fmla="*/ 40234 h 1416405"/>
                  <a:gd name="connsiteX173" fmla="*/ 557784 w 762609"/>
                  <a:gd name="connsiteY173" fmla="*/ 42062 h 1416405"/>
                  <a:gd name="connsiteX174" fmla="*/ 561442 w 762609"/>
                  <a:gd name="connsiteY174" fmla="*/ 46634 h 1416405"/>
                  <a:gd name="connsiteX175" fmla="*/ 566014 w 762609"/>
                  <a:gd name="connsiteY175" fmla="*/ 45720 h 1416405"/>
                  <a:gd name="connsiteX176" fmla="*/ 570586 w 762609"/>
                  <a:gd name="connsiteY176" fmla="*/ 48463 h 1416405"/>
                  <a:gd name="connsiteX177" fmla="*/ 575158 w 762609"/>
                  <a:gd name="connsiteY177" fmla="*/ 47549 h 1416405"/>
                  <a:gd name="connsiteX178" fmla="*/ 577901 w 762609"/>
                  <a:gd name="connsiteY178" fmla="*/ 53950 h 1416405"/>
                  <a:gd name="connsiteX179" fmla="*/ 572414 w 762609"/>
                  <a:gd name="connsiteY179" fmla="*/ 56693 h 1416405"/>
                  <a:gd name="connsiteX180" fmla="*/ 578815 w 762609"/>
                  <a:gd name="connsiteY180" fmla="*/ 61265 h 1416405"/>
                  <a:gd name="connsiteX181" fmla="*/ 581558 w 762609"/>
                  <a:gd name="connsiteY181" fmla="*/ 65837 h 1416405"/>
                  <a:gd name="connsiteX182" fmla="*/ 584302 w 762609"/>
                  <a:gd name="connsiteY182" fmla="*/ 72238 h 1416405"/>
                  <a:gd name="connsiteX183" fmla="*/ 586130 w 762609"/>
                  <a:gd name="connsiteY183" fmla="*/ 79553 h 1416405"/>
                  <a:gd name="connsiteX184" fmla="*/ 586130 w 762609"/>
                  <a:gd name="connsiteY184" fmla="*/ 91440 h 1416405"/>
                  <a:gd name="connsiteX185" fmla="*/ 591617 w 762609"/>
                  <a:gd name="connsiteY185" fmla="*/ 88697 h 1416405"/>
                  <a:gd name="connsiteX186" fmla="*/ 596189 w 762609"/>
                  <a:gd name="connsiteY186" fmla="*/ 79553 h 1416405"/>
                  <a:gd name="connsiteX187" fmla="*/ 600761 w 762609"/>
                  <a:gd name="connsiteY187" fmla="*/ 74066 h 1416405"/>
                  <a:gd name="connsiteX188" fmla="*/ 597103 w 762609"/>
                  <a:gd name="connsiteY188" fmla="*/ 68580 h 1416405"/>
                  <a:gd name="connsiteX189" fmla="*/ 604418 w 762609"/>
                  <a:gd name="connsiteY189" fmla="*/ 69494 h 1416405"/>
                  <a:gd name="connsiteX190" fmla="*/ 611734 w 762609"/>
                  <a:gd name="connsiteY190" fmla="*/ 67666 h 1416405"/>
                  <a:gd name="connsiteX191" fmla="*/ 617220 w 762609"/>
                  <a:gd name="connsiteY191" fmla="*/ 69494 h 1416405"/>
                  <a:gd name="connsiteX192" fmla="*/ 619049 w 762609"/>
                  <a:gd name="connsiteY192" fmla="*/ 63094 h 1416405"/>
                  <a:gd name="connsiteX193" fmla="*/ 624535 w 762609"/>
                  <a:gd name="connsiteY193" fmla="*/ 59436 h 1416405"/>
                  <a:gd name="connsiteX194" fmla="*/ 627278 w 762609"/>
                  <a:gd name="connsiteY194" fmla="*/ 67666 h 1416405"/>
                  <a:gd name="connsiteX195" fmla="*/ 624535 w 762609"/>
                  <a:gd name="connsiteY195" fmla="*/ 72238 h 1416405"/>
                  <a:gd name="connsiteX196" fmla="*/ 630936 w 762609"/>
                  <a:gd name="connsiteY196" fmla="*/ 71323 h 1416405"/>
                  <a:gd name="connsiteX197" fmla="*/ 632765 w 762609"/>
                  <a:gd name="connsiteY197" fmla="*/ 76810 h 1416405"/>
                  <a:gd name="connsiteX198" fmla="*/ 630936 w 762609"/>
                  <a:gd name="connsiteY198" fmla="*/ 83210 h 1416405"/>
                  <a:gd name="connsiteX199" fmla="*/ 635508 w 762609"/>
                  <a:gd name="connsiteY199" fmla="*/ 83210 h 1416405"/>
                  <a:gd name="connsiteX200" fmla="*/ 640080 w 762609"/>
                  <a:gd name="connsiteY200" fmla="*/ 81382 h 1416405"/>
                  <a:gd name="connsiteX201" fmla="*/ 643738 w 762609"/>
                  <a:gd name="connsiteY201" fmla="*/ 86868 h 1416405"/>
                  <a:gd name="connsiteX202" fmla="*/ 644652 w 762609"/>
                  <a:gd name="connsiteY202" fmla="*/ 92354 h 1416405"/>
                  <a:gd name="connsiteX203" fmla="*/ 641909 w 762609"/>
                  <a:gd name="connsiteY203" fmla="*/ 98755 h 1416405"/>
                  <a:gd name="connsiteX204" fmla="*/ 636422 w 762609"/>
                  <a:gd name="connsiteY204" fmla="*/ 105156 h 1416405"/>
                  <a:gd name="connsiteX205" fmla="*/ 632765 w 762609"/>
                  <a:gd name="connsiteY205" fmla="*/ 100584 h 1416405"/>
                  <a:gd name="connsiteX206" fmla="*/ 626364 w 762609"/>
                  <a:gd name="connsiteY206" fmla="*/ 108814 h 1416405"/>
                  <a:gd name="connsiteX207" fmla="*/ 627278 w 762609"/>
                  <a:gd name="connsiteY207" fmla="*/ 116129 h 1416405"/>
                  <a:gd name="connsiteX208" fmla="*/ 623621 w 762609"/>
                  <a:gd name="connsiteY208" fmla="*/ 120701 h 1416405"/>
                  <a:gd name="connsiteX209" fmla="*/ 624535 w 762609"/>
                  <a:gd name="connsiteY209" fmla="*/ 125273 h 1416405"/>
                  <a:gd name="connsiteX210" fmla="*/ 621792 w 762609"/>
                  <a:gd name="connsiteY210" fmla="*/ 136246 h 1416405"/>
                  <a:gd name="connsiteX211" fmla="*/ 619963 w 762609"/>
                  <a:gd name="connsiteY211" fmla="*/ 141732 h 1416405"/>
                  <a:gd name="connsiteX212" fmla="*/ 616306 w 762609"/>
                  <a:gd name="connsiteY212" fmla="*/ 147218 h 1416405"/>
                  <a:gd name="connsiteX213" fmla="*/ 623621 w 762609"/>
                  <a:gd name="connsiteY213" fmla="*/ 146304 h 1416405"/>
                  <a:gd name="connsiteX214" fmla="*/ 626364 w 762609"/>
                  <a:gd name="connsiteY214" fmla="*/ 140818 h 1416405"/>
                  <a:gd name="connsiteX215" fmla="*/ 628193 w 762609"/>
                  <a:gd name="connsiteY215" fmla="*/ 135331 h 1416405"/>
                  <a:gd name="connsiteX216" fmla="*/ 634594 w 762609"/>
                  <a:gd name="connsiteY216" fmla="*/ 133502 h 1416405"/>
                  <a:gd name="connsiteX217" fmla="*/ 640080 w 762609"/>
                  <a:gd name="connsiteY217" fmla="*/ 129845 h 1416405"/>
                  <a:gd name="connsiteX218" fmla="*/ 641909 w 762609"/>
                  <a:gd name="connsiteY218" fmla="*/ 136246 h 1416405"/>
                  <a:gd name="connsiteX219" fmla="*/ 638251 w 762609"/>
                  <a:gd name="connsiteY219" fmla="*/ 140818 h 1416405"/>
                  <a:gd name="connsiteX220" fmla="*/ 636422 w 762609"/>
                  <a:gd name="connsiteY220" fmla="*/ 147218 h 1416405"/>
                  <a:gd name="connsiteX221" fmla="*/ 644652 w 762609"/>
                  <a:gd name="connsiteY221" fmla="*/ 149047 h 1416405"/>
                  <a:gd name="connsiteX222" fmla="*/ 654710 w 762609"/>
                  <a:gd name="connsiteY222" fmla="*/ 143561 h 1416405"/>
                  <a:gd name="connsiteX223" fmla="*/ 655625 w 762609"/>
                  <a:gd name="connsiteY223" fmla="*/ 138989 h 1416405"/>
                  <a:gd name="connsiteX224" fmla="*/ 661111 w 762609"/>
                  <a:gd name="connsiteY224" fmla="*/ 140818 h 1416405"/>
                  <a:gd name="connsiteX225" fmla="*/ 663854 w 762609"/>
                  <a:gd name="connsiteY225" fmla="*/ 145390 h 1416405"/>
                  <a:gd name="connsiteX226" fmla="*/ 672084 w 762609"/>
                  <a:gd name="connsiteY226" fmla="*/ 150876 h 1416405"/>
                  <a:gd name="connsiteX227" fmla="*/ 677570 w 762609"/>
                  <a:gd name="connsiteY227" fmla="*/ 151790 h 1416405"/>
                  <a:gd name="connsiteX228" fmla="*/ 683057 w 762609"/>
                  <a:gd name="connsiteY228" fmla="*/ 149047 h 1416405"/>
                  <a:gd name="connsiteX229" fmla="*/ 686714 w 762609"/>
                  <a:gd name="connsiteY229" fmla="*/ 153619 h 1416405"/>
                  <a:gd name="connsiteX230" fmla="*/ 682142 w 762609"/>
                  <a:gd name="connsiteY230" fmla="*/ 160934 h 1416405"/>
                  <a:gd name="connsiteX231" fmla="*/ 674827 w 762609"/>
                  <a:gd name="connsiteY231" fmla="*/ 159106 h 1416405"/>
                  <a:gd name="connsiteX232" fmla="*/ 669341 w 762609"/>
                  <a:gd name="connsiteY232" fmla="*/ 155448 h 1416405"/>
                  <a:gd name="connsiteX233" fmla="*/ 663854 w 762609"/>
                  <a:gd name="connsiteY233" fmla="*/ 149962 h 1416405"/>
                  <a:gd name="connsiteX234" fmla="*/ 657454 w 762609"/>
                  <a:gd name="connsiteY234" fmla="*/ 159106 h 1416405"/>
                  <a:gd name="connsiteX235" fmla="*/ 651967 w 762609"/>
                  <a:gd name="connsiteY235" fmla="*/ 159106 h 1416405"/>
                  <a:gd name="connsiteX236" fmla="*/ 650138 w 762609"/>
                  <a:gd name="connsiteY236" fmla="*/ 164592 h 1416405"/>
                  <a:gd name="connsiteX237" fmla="*/ 655625 w 762609"/>
                  <a:gd name="connsiteY237" fmla="*/ 170993 h 1416405"/>
                  <a:gd name="connsiteX238" fmla="*/ 650138 w 762609"/>
                  <a:gd name="connsiteY238" fmla="*/ 179222 h 1416405"/>
                  <a:gd name="connsiteX239" fmla="*/ 644652 w 762609"/>
                  <a:gd name="connsiteY239" fmla="*/ 186538 h 1416405"/>
                  <a:gd name="connsiteX240" fmla="*/ 644652 w 762609"/>
                  <a:gd name="connsiteY240" fmla="*/ 191110 h 1416405"/>
                  <a:gd name="connsiteX241" fmla="*/ 645566 w 762609"/>
                  <a:gd name="connsiteY241" fmla="*/ 195682 h 1416405"/>
                  <a:gd name="connsiteX242" fmla="*/ 639166 w 762609"/>
                  <a:gd name="connsiteY242" fmla="*/ 194767 h 1416405"/>
                  <a:gd name="connsiteX243" fmla="*/ 634594 w 762609"/>
                  <a:gd name="connsiteY243" fmla="*/ 195682 h 1416405"/>
                  <a:gd name="connsiteX244" fmla="*/ 629107 w 762609"/>
                  <a:gd name="connsiteY244" fmla="*/ 192024 h 1416405"/>
                  <a:gd name="connsiteX245" fmla="*/ 622706 w 762609"/>
                  <a:gd name="connsiteY245" fmla="*/ 192938 h 1416405"/>
                  <a:gd name="connsiteX246" fmla="*/ 617220 w 762609"/>
                  <a:gd name="connsiteY246" fmla="*/ 194767 h 1416405"/>
                  <a:gd name="connsiteX247" fmla="*/ 622706 w 762609"/>
                  <a:gd name="connsiteY247" fmla="*/ 196596 h 1416405"/>
                  <a:gd name="connsiteX248" fmla="*/ 618134 w 762609"/>
                  <a:gd name="connsiteY248" fmla="*/ 197510 h 1416405"/>
                  <a:gd name="connsiteX249" fmla="*/ 615391 w 762609"/>
                  <a:gd name="connsiteY249" fmla="*/ 203911 h 1416405"/>
                  <a:gd name="connsiteX250" fmla="*/ 627278 w 762609"/>
                  <a:gd name="connsiteY250" fmla="*/ 202997 h 1416405"/>
                  <a:gd name="connsiteX251" fmla="*/ 634594 w 762609"/>
                  <a:gd name="connsiteY251" fmla="*/ 200254 h 1416405"/>
                  <a:gd name="connsiteX252" fmla="*/ 641909 w 762609"/>
                  <a:gd name="connsiteY252" fmla="*/ 200254 h 1416405"/>
                  <a:gd name="connsiteX253" fmla="*/ 647395 w 762609"/>
                  <a:gd name="connsiteY253" fmla="*/ 202997 h 1416405"/>
                  <a:gd name="connsiteX254" fmla="*/ 647395 w 762609"/>
                  <a:gd name="connsiteY254" fmla="*/ 208483 h 1416405"/>
                  <a:gd name="connsiteX255" fmla="*/ 651967 w 762609"/>
                  <a:gd name="connsiteY255" fmla="*/ 211226 h 1416405"/>
                  <a:gd name="connsiteX256" fmla="*/ 657454 w 762609"/>
                  <a:gd name="connsiteY256" fmla="*/ 207569 h 1416405"/>
                  <a:gd name="connsiteX257" fmla="*/ 662026 w 762609"/>
                  <a:gd name="connsiteY257" fmla="*/ 202082 h 1416405"/>
                  <a:gd name="connsiteX258" fmla="*/ 666598 w 762609"/>
                  <a:gd name="connsiteY258" fmla="*/ 197510 h 1416405"/>
                  <a:gd name="connsiteX259" fmla="*/ 672084 w 762609"/>
                  <a:gd name="connsiteY259" fmla="*/ 200254 h 1416405"/>
                  <a:gd name="connsiteX260" fmla="*/ 677570 w 762609"/>
                  <a:gd name="connsiteY260" fmla="*/ 199339 h 1416405"/>
                  <a:gd name="connsiteX261" fmla="*/ 671170 w 762609"/>
                  <a:gd name="connsiteY261" fmla="*/ 212141 h 1416405"/>
                  <a:gd name="connsiteX262" fmla="*/ 665683 w 762609"/>
                  <a:gd name="connsiteY262" fmla="*/ 213970 h 1416405"/>
                  <a:gd name="connsiteX263" fmla="*/ 672084 w 762609"/>
                  <a:gd name="connsiteY263" fmla="*/ 220370 h 1416405"/>
                  <a:gd name="connsiteX264" fmla="*/ 676656 w 762609"/>
                  <a:gd name="connsiteY264" fmla="*/ 226771 h 1416405"/>
                  <a:gd name="connsiteX265" fmla="*/ 681228 w 762609"/>
                  <a:gd name="connsiteY265" fmla="*/ 223114 h 1416405"/>
                  <a:gd name="connsiteX266" fmla="*/ 683057 w 762609"/>
                  <a:gd name="connsiteY266" fmla="*/ 228600 h 1416405"/>
                  <a:gd name="connsiteX267" fmla="*/ 682142 w 762609"/>
                  <a:gd name="connsiteY267" fmla="*/ 234086 h 1416405"/>
                  <a:gd name="connsiteX268" fmla="*/ 687629 w 762609"/>
                  <a:gd name="connsiteY268" fmla="*/ 236830 h 1416405"/>
                  <a:gd name="connsiteX269" fmla="*/ 693115 w 762609"/>
                  <a:gd name="connsiteY269" fmla="*/ 234086 h 1416405"/>
                  <a:gd name="connsiteX270" fmla="*/ 697687 w 762609"/>
                  <a:gd name="connsiteY270" fmla="*/ 236830 h 1416405"/>
                  <a:gd name="connsiteX271" fmla="*/ 700430 w 762609"/>
                  <a:gd name="connsiteY271" fmla="*/ 242316 h 1416405"/>
                  <a:gd name="connsiteX272" fmla="*/ 711403 w 762609"/>
                  <a:gd name="connsiteY272" fmla="*/ 245059 h 1416405"/>
                  <a:gd name="connsiteX273" fmla="*/ 715975 w 762609"/>
                  <a:gd name="connsiteY273" fmla="*/ 244145 h 1416405"/>
                  <a:gd name="connsiteX274" fmla="*/ 713232 w 762609"/>
                  <a:gd name="connsiteY274" fmla="*/ 249631 h 1416405"/>
                  <a:gd name="connsiteX275" fmla="*/ 703174 w 762609"/>
                  <a:gd name="connsiteY275" fmla="*/ 249631 h 1416405"/>
                  <a:gd name="connsiteX276" fmla="*/ 697687 w 762609"/>
                  <a:gd name="connsiteY276" fmla="*/ 248717 h 1416405"/>
                  <a:gd name="connsiteX277" fmla="*/ 694944 w 762609"/>
                  <a:gd name="connsiteY277" fmla="*/ 254203 h 1416405"/>
                  <a:gd name="connsiteX278" fmla="*/ 698602 w 762609"/>
                  <a:gd name="connsiteY278" fmla="*/ 259690 h 1416405"/>
                  <a:gd name="connsiteX279" fmla="*/ 699516 w 762609"/>
                  <a:gd name="connsiteY279" fmla="*/ 264262 h 1416405"/>
                  <a:gd name="connsiteX280" fmla="*/ 694944 w 762609"/>
                  <a:gd name="connsiteY280" fmla="*/ 265176 h 1416405"/>
                  <a:gd name="connsiteX281" fmla="*/ 691286 w 762609"/>
                  <a:gd name="connsiteY281" fmla="*/ 270662 h 1416405"/>
                  <a:gd name="connsiteX282" fmla="*/ 690372 w 762609"/>
                  <a:gd name="connsiteY282" fmla="*/ 275234 h 1416405"/>
                  <a:gd name="connsiteX283" fmla="*/ 691286 w 762609"/>
                  <a:gd name="connsiteY283" fmla="*/ 279806 h 1416405"/>
                  <a:gd name="connsiteX284" fmla="*/ 694030 w 762609"/>
                  <a:gd name="connsiteY284" fmla="*/ 286207 h 1416405"/>
                  <a:gd name="connsiteX285" fmla="*/ 698602 w 762609"/>
                  <a:gd name="connsiteY285" fmla="*/ 290779 h 1416405"/>
                  <a:gd name="connsiteX286" fmla="*/ 706831 w 762609"/>
                  <a:gd name="connsiteY286" fmla="*/ 296266 h 1416405"/>
                  <a:gd name="connsiteX287" fmla="*/ 712318 w 762609"/>
                  <a:gd name="connsiteY287" fmla="*/ 300838 h 1416405"/>
                  <a:gd name="connsiteX288" fmla="*/ 709574 w 762609"/>
                  <a:gd name="connsiteY288" fmla="*/ 305410 h 1416405"/>
                  <a:gd name="connsiteX289" fmla="*/ 710489 w 762609"/>
                  <a:gd name="connsiteY289" fmla="*/ 314554 h 1416405"/>
                  <a:gd name="connsiteX290" fmla="*/ 711403 w 762609"/>
                  <a:gd name="connsiteY290" fmla="*/ 323698 h 1416405"/>
                  <a:gd name="connsiteX291" fmla="*/ 713232 w 762609"/>
                  <a:gd name="connsiteY291" fmla="*/ 328270 h 1416405"/>
                  <a:gd name="connsiteX292" fmla="*/ 717804 w 762609"/>
                  <a:gd name="connsiteY292" fmla="*/ 331927 h 1416405"/>
                  <a:gd name="connsiteX293" fmla="*/ 722376 w 762609"/>
                  <a:gd name="connsiteY293" fmla="*/ 333756 h 1416405"/>
                  <a:gd name="connsiteX294" fmla="*/ 725119 w 762609"/>
                  <a:gd name="connsiteY294" fmla="*/ 338328 h 1416405"/>
                  <a:gd name="connsiteX295" fmla="*/ 727862 w 762609"/>
                  <a:gd name="connsiteY295" fmla="*/ 344729 h 1416405"/>
                  <a:gd name="connsiteX296" fmla="*/ 726948 w 762609"/>
                  <a:gd name="connsiteY296" fmla="*/ 350215 h 1416405"/>
                  <a:gd name="connsiteX297" fmla="*/ 726948 w 762609"/>
                  <a:gd name="connsiteY297" fmla="*/ 354787 h 1416405"/>
                  <a:gd name="connsiteX298" fmla="*/ 724205 w 762609"/>
                  <a:gd name="connsiteY298" fmla="*/ 360274 h 1416405"/>
                  <a:gd name="connsiteX299" fmla="*/ 723290 w 762609"/>
                  <a:gd name="connsiteY299" fmla="*/ 365760 h 1416405"/>
                  <a:gd name="connsiteX300" fmla="*/ 724205 w 762609"/>
                  <a:gd name="connsiteY300" fmla="*/ 371246 h 1416405"/>
                  <a:gd name="connsiteX301" fmla="*/ 726034 w 762609"/>
                  <a:gd name="connsiteY301" fmla="*/ 376733 h 1416405"/>
                  <a:gd name="connsiteX302" fmla="*/ 727862 w 762609"/>
                  <a:gd name="connsiteY302" fmla="*/ 381305 h 1416405"/>
                  <a:gd name="connsiteX303" fmla="*/ 727862 w 762609"/>
                  <a:gd name="connsiteY303" fmla="*/ 386791 h 1416405"/>
                  <a:gd name="connsiteX304" fmla="*/ 730606 w 762609"/>
                  <a:gd name="connsiteY304" fmla="*/ 392278 h 1416405"/>
                  <a:gd name="connsiteX305" fmla="*/ 735178 w 762609"/>
                  <a:gd name="connsiteY305" fmla="*/ 396850 h 1416405"/>
                  <a:gd name="connsiteX306" fmla="*/ 742493 w 762609"/>
                  <a:gd name="connsiteY306" fmla="*/ 401422 h 1416405"/>
                  <a:gd name="connsiteX307" fmla="*/ 746150 w 762609"/>
                  <a:gd name="connsiteY307" fmla="*/ 405994 h 1416405"/>
                  <a:gd name="connsiteX308" fmla="*/ 747065 w 762609"/>
                  <a:gd name="connsiteY308" fmla="*/ 413309 h 1416405"/>
                  <a:gd name="connsiteX309" fmla="*/ 747065 w 762609"/>
                  <a:gd name="connsiteY309" fmla="*/ 418795 h 1416405"/>
                  <a:gd name="connsiteX310" fmla="*/ 754380 w 762609"/>
                  <a:gd name="connsiteY310" fmla="*/ 425196 h 1416405"/>
                  <a:gd name="connsiteX311" fmla="*/ 759866 w 762609"/>
                  <a:gd name="connsiteY311" fmla="*/ 427025 h 1416405"/>
                  <a:gd name="connsiteX312" fmla="*/ 762610 w 762609"/>
                  <a:gd name="connsiteY312" fmla="*/ 432511 h 1416405"/>
                  <a:gd name="connsiteX313" fmla="*/ 762610 w 762609"/>
                  <a:gd name="connsiteY313" fmla="*/ 439826 h 1416405"/>
                  <a:gd name="connsiteX314" fmla="*/ 759866 w 762609"/>
                  <a:gd name="connsiteY314" fmla="*/ 449885 h 1416405"/>
                  <a:gd name="connsiteX315" fmla="*/ 756209 w 762609"/>
                  <a:gd name="connsiteY315" fmla="*/ 459029 h 1416405"/>
                  <a:gd name="connsiteX316" fmla="*/ 754380 w 762609"/>
                  <a:gd name="connsiteY316" fmla="*/ 464515 h 1416405"/>
                  <a:gd name="connsiteX317" fmla="*/ 750722 w 762609"/>
                  <a:gd name="connsiteY317" fmla="*/ 472745 h 1416405"/>
                  <a:gd name="connsiteX318" fmla="*/ 747065 w 762609"/>
                  <a:gd name="connsiteY318" fmla="*/ 480974 h 1416405"/>
                  <a:gd name="connsiteX319" fmla="*/ 739750 w 762609"/>
                  <a:gd name="connsiteY319" fmla="*/ 490118 h 1416405"/>
                  <a:gd name="connsiteX320" fmla="*/ 738835 w 762609"/>
                  <a:gd name="connsiteY320" fmla="*/ 497434 h 1416405"/>
                  <a:gd name="connsiteX321" fmla="*/ 738835 w 762609"/>
                  <a:gd name="connsiteY321" fmla="*/ 502006 h 1416405"/>
                  <a:gd name="connsiteX322" fmla="*/ 735178 w 762609"/>
                  <a:gd name="connsiteY322" fmla="*/ 512064 h 1416405"/>
                  <a:gd name="connsiteX323" fmla="*/ 731520 w 762609"/>
                  <a:gd name="connsiteY323" fmla="*/ 517550 h 1416405"/>
                  <a:gd name="connsiteX324" fmla="*/ 725119 w 762609"/>
                  <a:gd name="connsiteY324" fmla="*/ 517550 h 1416405"/>
                  <a:gd name="connsiteX325" fmla="*/ 719633 w 762609"/>
                  <a:gd name="connsiteY325" fmla="*/ 521208 h 1416405"/>
                  <a:gd name="connsiteX326" fmla="*/ 714146 w 762609"/>
                  <a:gd name="connsiteY326" fmla="*/ 526694 h 1416405"/>
                  <a:gd name="connsiteX327" fmla="*/ 709574 w 762609"/>
                  <a:gd name="connsiteY327" fmla="*/ 531266 h 1416405"/>
                  <a:gd name="connsiteX328" fmla="*/ 705002 w 762609"/>
                  <a:gd name="connsiteY328" fmla="*/ 535838 h 1416405"/>
                  <a:gd name="connsiteX329" fmla="*/ 700430 w 762609"/>
                  <a:gd name="connsiteY329" fmla="*/ 541325 h 1416405"/>
                  <a:gd name="connsiteX330" fmla="*/ 696773 w 762609"/>
                  <a:gd name="connsiteY330" fmla="*/ 545897 h 1416405"/>
                  <a:gd name="connsiteX331" fmla="*/ 693115 w 762609"/>
                  <a:gd name="connsiteY331" fmla="*/ 552298 h 1416405"/>
                  <a:gd name="connsiteX332" fmla="*/ 689458 w 762609"/>
                  <a:gd name="connsiteY332" fmla="*/ 557784 h 1416405"/>
                  <a:gd name="connsiteX333" fmla="*/ 685800 w 762609"/>
                  <a:gd name="connsiteY333" fmla="*/ 566014 h 1416405"/>
                  <a:gd name="connsiteX334" fmla="*/ 677570 w 762609"/>
                  <a:gd name="connsiteY334" fmla="*/ 576986 h 1416405"/>
                  <a:gd name="connsiteX335" fmla="*/ 673913 w 762609"/>
                  <a:gd name="connsiteY335" fmla="*/ 587959 h 1416405"/>
                  <a:gd name="connsiteX336" fmla="*/ 672084 w 762609"/>
                  <a:gd name="connsiteY336" fmla="*/ 594360 h 1416405"/>
                  <a:gd name="connsiteX337" fmla="*/ 672084 w 762609"/>
                  <a:gd name="connsiteY337" fmla="*/ 598932 h 1416405"/>
                  <a:gd name="connsiteX338" fmla="*/ 672084 w 762609"/>
                  <a:gd name="connsiteY338" fmla="*/ 603504 h 1416405"/>
                  <a:gd name="connsiteX339" fmla="*/ 672998 w 762609"/>
                  <a:gd name="connsiteY339" fmla="*/ 608076 h 1416405"/>
                  <a:gd name="connsiteX340" fmla="*/ 673913 w 762609"/>
                  <a:gd name="connsiteY340" fmla="*/ 617220 h 1416405"/>
                  <a:gd name="connsiteX341" fmla="*/ 674827 w 762609"/>
                  <a:gd name="connsiteY341" fmla="*/ 630022 h 1416405"/>
                  <a:gd name="connsiteX342" fmla="*/ 676656 w 762609"/>
                  <a:gd name="connsiteY342" fmla="*/ 637337 h 1416405"/>
                  <a:gd name="connsiteX343" fmla="*/ 682142 w 762609"/>
                  <a:gd name="connsiteY343" fmla="*/ 642823 h 1416405"/>
                  <a:gd name="connsiteX344" fmla="*/ 683057 w 762609"/>
                  <a:gd name="connsiteY344" fmla="*/ 647395 h 1416405"/>
                  <a:gd name="connsiteX345" fmla="*/ 686714 w 762609"/>
                  <a:gd name="connsiteY345" fmla="*/ 652882 h 1416405"/>
                  <a:gd name="connsiteX346" fmla="*/ 687629 w 762609"/>
                  <a:gd name="connsiteY346" fmla="*/ 659282 h 1416405"/>
                  <a:gd name="connsiteX347" fmla="*/ 693115 w 762609"/>
                  <a:gd name="connsiteY347" fmla="*/ 665683 h 1416405"/>
                  <a:gd name="connsiteX348" fmla="*/ 699516 w 762609"/>
                  <a:gd name="connsiteY348" fmla="*/ 674827 h 1416405"/>
                  <a:gd name="connsiteX349" fmla="*/ 702259 w 762609"/>
                  <a:gd name="connsiteY349" fmla="*/ 679399 h 1416405"/>
                  <a:gd name="connsiteX350" fmla="*/ 708660 w 762609"/>
                  <a:gd name="connsiteY350" fmla="*/ 683971 h 1416405"/>
                  <a:gd name="connsiteX351" fmla="*/ 713232 w 762609"/>
                  <a:gd name="connsiteY351" fmla="*/ 686714 h 1416405"/>
                  <a:gd name="connsiteX352" fmla="*/ 720547 w 762609"/>
                  <a:gd name="connsiteY352" fmla="*/ 689458 h 1416405"/>
                  <a:gd name="connsiteX353" fmla="*/ 723290 w 762609"/>
                  <a:gd name="connsiteY353" fmla="*/ 696773 h 1416405"/>
                  <a:gd name="connsiteX354" fmla="*/ 720547 w 762609"/>
                  <a:gd name="connsiteY354" fmla="*/ 701345 h 1416405"/>
                  <a:gd name="connsiteX355" fmla="*/ 716890 w 762609"/>
                  <a:gd name="connsiteY355" fmla="*/ 711403 h 1416405"/>
                  <a:gd name="connsiteX356" fmla="*/ 715061 w 762609"/>
                  <a:gd name="connsiteY356" fmla="*/ 715975 h 1416405"/>
                  <a:gd name="connsiteX357" fmla="*/ 710489 w 762609"/>
                  <a:gd name="connsiteY357" fmla="*/ 723290 h 1416405"/>
                  <a:gd name="connsiteX358" fmla="*/ 709574 w 762609"/>
                  <a:gd name="connsiteY358" fmla="*/ 728777 h 1416405"/>
                  <a:gd name="connsiteX359" fmla="*/ 707746 w 762609"/>
                  <a:gd name="connsiteY359" fmla="*/ 733349 h 1416405"/>
                  <a:gd name="connsiteX360" fmla="*/ 707746 w 762609"/>
                  <a:gd name="connsiteY360" fmla="*/ 743407 h 1416405"/>
                  <a:gd name="connsiteX361" fmla="*/ 705002 w 762609"/>
                  <a:gd name="connsiteY361" fmla="*/ 747979 h 1416405"/>
                  <a:gd name="connsiteX362" fmla="*/ 702259 w 762609"/>
                  <a:gd name="connsiteY362" fmla="*/ 752551 h 1416405"/>
                  <a:gd name="connsiteX363" fmla="*/ 701345 w 762609"/>
                  <a:gd name="connsiteY363" fmla="*/ 767182 h 1416405"/>
                  <a:gd name="connsiteX364" fmla="*/ 701345 w 762609"/>
                  <a:gd name="connsiteY364" fmla="*/ 772668 h 1416405"/>
                  <a:gd name="connsiteX365" fmla="*/ 704088 w 762609"/>
                  <a:gd name="connsiteY365" fmla="*/ 777240 h 1416405"/>
                  <a:gd name="connsiteX366" fmla="*/ 710489 w 762609"/>
                  <a:gd name="connsiteY366" fmla="*/ 780898 h 1416405"/>
                  <a:gd name="connsiteX367" fmla="*/ 715061 w 762609"/>
                  <a:gd name="connsiteY367" fmla="*/ 782726 h 1416405"/>
                  <a:gd name="connsiteX368" fmla="*/ 714146 w 762609"/>
                  <a:gd name="connsiteY368" fmla="*/ 790042 h 1416405"/>
                  <a:gd name="connsiteX369" fmla="*/ 705917 w 762609"/>
                  <a:gd name="connsiteY369" fmla="*/ 790956 h 1416405"/>
                  <a:gd name="connsiteX370" fmla="*/ 702259 w 762609"/>
                  <a:gd name="connsiteY370" fmla="*/ 795528 h 1416405"/>
                  <a:gd name="connsiteX371" fmla="*/ 699516 w 762609"/>
                  <a:gd name="connsiteY371" fmla="*/ 802843 h 1416405"/>
                  <a:gd name="connsiteX372" fmla="*/ 699516 w 762609"/>
                  <a:gd name="connsiteY372" fmla="*/ 808330 h 1416405"/>
                  <a:gd name="connsiteX373" fmla="*/ 700430 w 762609"/>
                  <a:gd name="connsiteY373" fmla="*/ 820217 h 1416405"/>
                  <a:gd name="connsiteX374" fmla="*/ 704088 w 762609"/>
                  <a:gd name="connsiteY374" fmla="*/ 824789 h 1416405"/>
                  <a:gd name="connsiteX375" fmla="*/ 706831 w 762609"/>
                  <a:gd name="connsiteY375" fmla="*/ 830275 h 1416405"/>
                  <a:gd name="connsiteX376" fmla="*/ 701345 w 762609"/>
                  <a:gd name="connsiteY376" fmla="*/ 836676 h 1416405"/>
                  <a:gd name="connsiteX377" fmla="*/ 697687 w 762609"/>
                  <a:gd name="connsiteY377" fmla="*/ 849478 h 1416405"/>
                  <a:gd name="connsiteX378" fmla="*/ 696773 w 762609"/>
                  <a:gd name="connsiteY378" fmla="*/ 854964 h 1416405"/>
                  <a:gd name="connsiteX379" fmla="*/ 696773 w 762609"/>
                  <a:gd name="connsiteY379" fmla="*/ 859536 h 1416405"/>
                  <a:gd name="connsiteX380" fmla="*/ 695858 w 762609"/>
                  <a:gd name="connsiteY380" fmla="*/ 864108 h 1416405"/>
                  <a:gd name="connsiteX381" fmla="*/ 694944 w 762609"/>
                  <a:gd name="connsiteY381" fmla="*/ 868680 h 1416405"/>
                  <a:gd name="connsiteX382" fmla="*/ 694030 w 762609"/>
                  <a:gd name="connsiteY382" fmla="*/ 875995 h 1416405"/>
                  <a:gd name="connsiteX383" fmla="*/ 694030 w 762609"/>
                  <a:gd name="connsiteY383" fmla="*/ 880567 h 1416405"/>
                  <a:gd name="connsiteX384" fmla="*/ 696773 w 762609"/>
                  <a:gd name="connsiteY384" fmla="*/ 888797 h 1416405"/>
                  <a:gd name="connsiteX385" fmla="*/ 696773 w 762609"/>
                  <a:gd name="connsiteY385" fmla="*/ 899770 h 1416405"/>
                  <a:gd name="connsiteX386" fmla="*/ 697687 w 762609"/>
                  <a:gd name="connsiteY386" fmla="*/ 904342 h 1416405"/>
                  <a:gd name="connsiteX387" fmla="*/ 696773 w 762609"/>
                  <a:gd name="connsiteY387" fmla="*/ 908914 h 1416405"/>
                  <a:gd name="connsiteX388" fmla="*/ 697687 w 762609"/>
                  <a:gd name="connsiteY388" fmla="*/ 914400 h 1416405"/>
                  <a:gd name="connsiteX389" fmla="*/ 694944 w 762609"/>
                  <a:gd name="connsiteY389" fmla="*/ 920801 h 1416405"/>
                  <a:gd name="connsiteX390" fmla="*/ 690372 w 762609"/>
                  <a:gd name="connsiteY390" fmla="*/ 926287 h 1416405"/>
                  <a:gd name="connsiteX391" fmla="*/ 693115 w 762609"/>
                  <a:gd name="connsiteY391" fmla="*/ 930859 h 1416405"/>
                  <a:gd name="connsiteX392" fmla="*/ 691286 w 762609"/>
                  <a:gd name="connsiteY392" fmla="*/ 937260 h 1416405"/>
                  <a:gd name="connsiteX393" fmla="*/ 687629 w 762609"/>
                  <a:gd name="connsiteY393" fmla="*/ 941832 h 1416405"/>
                  <a:gd name="connsiteX394" fmla="*/ 685800 w 762609"/>
                  <a:gd name="connsiteY394" fmla="*/ 946404 h 1416405"/>
                  <a:gd name="connsiteX395" fmla="*/ 685800 w 762609"/>
                  <a:gd name="connsiteY395" fmla="*/ 953719 h 1416405"/>
                  <a:gd name="connsiteX396" fmla="*/ 687629 w 762609"/>
                  <a:gd name="connsiteY396" fmla="*/ 960120 h 1416405"/>
                  <a:gd name="connsiteX397" fmla="*/ 687629 w 762609"/>
                  <a:gd name="connsiteY397" fmla="*/ 964692 h 1416405"/>
                  <a:gd name="connsiteX398" fmla="*/ 688543 w 762609"/>
                  <a:gd name="connsiteY398" fmla="*/ 973836 h 1416405"/>
                  <a:gd name="connsiteX399" fmla="*/ 690372 w 762609"/>
                  <a:gd name="connsiteY399" fmla="*/ 981151 h 1416405"/>
                  <a:gd name="connsiteX400" fmla="*/ 689458 w 762609"/>
                  <a:gd name="connsiteY400" fmla="*/ 992124 h 1416405"/>
                  <a:gd name="connsiteX401" fmla="*/ 689458 w 762609"/>
                  <a:gd name="connsiteY401" fmla="*/ 997610 h 1416405"/>
                  <a:gd name="connsiteX402" fmla="*/ 686714 w 762609"/>
                  <a:gd name="connsiteY402" fmla="*/ 1004011 h 1416405"/>
                  <a:gd name="connsiteX403" fmla="*/ 687629 w 762609"/>
                  <a:gd name="connsiteY403" fmla="*/ 1009498 h 1416405"/>
                  <a:gd name="connsiteX404" fmla="*/ 682142 w 762609"/>
                  <a:gd name="connsiteY404" fmla="*/ 1014984 h 1416405"/>
                  <a:gd name="connsiteX405" fmla="*/ 679399 w 762609"/>
                  <a:gd name="connsiteY405" fmla="*/ 1028700 h 1416405"/>
                  <a:gd name="connsiteX406" fmla="*/ 678485 w 762609"/>
                  <a:gd name="connsiteY406" fmla="*/ 1037844 h 1416405"/>
                  <a:gd name="connsiteX407" fmla="*/ 680314 w 762609"/>
                  <a:gd name="connsiteY407" fmla="*/ 1042416 h 1416405"/>
                  <a:gd name="connsiteX408" fmla="*/ 684886 w 762609"/>
                  <a:gd name="connsiteY408" fmla="*/ 1045159 h 1416405"/>
                  <a:gd name="connsiteX409" fmla="*/ 683971 w 762609"/>
                  <a:gd name="connsiteY409" fmla="*/ 1050646 h 1416405"/>
                  <a:gd name="connsiteX410" fmla="*/ 683971 w 762609"/>
                  <a:gd name="connsiteY410" fmla="*/ 1056132 h 1416405"/>
                  <a:gd name="connsiteX411" fmla="*/ 684886 w 762609"/>
                  <a:gd name="connsiteY411" fmla="*/ 1062533 h 1416405"/>
                  <a:gd name="connsiteX412" fmla="*/ 683057 w 762609"/>
                  <a:gd name="connsiteY412" fmla="*/ 1068019 h 1416405"/>
                  <a:gd name="connsiteX413" fmla="*/ 683057 w 762609"/>
                  <a:gd name="connsiteY413" fmla="*/ 1073506 h 1416405"/>
                  <a:gd name="connsiteX414" fmla="*/ 678485 w 762609"/>
                  <a:gd name="connsiteY414" fmla="*/ 1078992 h 1416405"/>
                  <a:gd name="connsiteX415" fmla="*/ 675742 w 762609"/>
                  <a:gd name="connsiteY415" fmla="*/ 1087222 h 1416405"/>
                  <a:gd name="connsiteX416" fmla="*/ 671170 w 762609"/>
                  <a:gd name="connsiteY416" fmla="*/ 1099109 h 1416405"/>
                  <a:gd name="connsiteX417" fmla="*/ 668426 w 762609"/>
                  <a:gd name="connsiteY417" fmla="*/ 1105510 h 1416405"/>
                  <a:gd name="connsiteX418" fmla="*/ 666598 w 762609"/>
                  <a:gd name="connsiteY418" fmla="*/ 1112825 h 1416405"/>
                  <a:gd name="connsiteX419" fmla="*/ 664769 w 762609"/>
                  <a:gd name="connsiteY419" fmla="*/ 1117397 h 1416405"/>
                  <a:gd name="connsiteX420" fmla="*/ 663854 w 762609"/>
                  <a:gd name="connsiteY420" fmla="*/ 1126541 h 1416405"/>
                  <a:gd name="connsiteX421" fmla="*/ 664769 w 762609"/>
                  <a:gd name="connsiteY421" fmla="*/ 1139343 h 1416405"/>
                  <a:gd name="connsiteX422" fmla="*/ 665683 w 762609"/>
                  <a:gd name="connsiteY422" fmla="*/ 1144829 h 1416405"/>
                  <a:gd name="connsiteX423" fmla="*/ 671170 w 762609"/>
                  <a:gd name="connsiteY423" fmla="*/ 1151230 h 1416405"/>
                  <a:gd name="connsiteX424" fmla="*/ 678485 w 762609"/>
                  <a:gd name="connsiteY424" fmla="*/ 1153973 h 1416405"/>
                  <a:gd name="connsiteX425" fmla="*/ 680314 w 762609"/>
                  <a:gd name="connsiteY425" fmla="*/ 1160374 h 1416405"/>
                  <a:gd name="connsiteX426" fmla="*/ 675742 w 762609"/>
                  <a:gd name="connsiteY426" fmla="*/ 1159459 h 1416405"/>
                  <a:gd name="connsiteX427" fmla="*/ 671170 w 762609"/>
                  <a:gd name="connsiteY427" fmla="*/ 1159459 h 1416405"/>
                  <a:gd name="connsiteX428" fmla="*/ 666598 w 762609"/>
                  <a:gd name="connsiteY428" fmla="*/ 1163117 h 1416405"/>
                  <a:gd name="connsiteX429" fmla="*/ 661111 w 762609"/>
                  <a:gd name="connsiteY429" fmla="*/ 1170432 h 1416405"/>
                  <a:gd name="connsiteX430" fmla="*/ 658368 w 762609"/>
                  <a:gd name="connsiteY430" fmla="*/ 1175919 h 1416405"/>
                  <a:gd name="connsiteX431" fmla="*/ 653796 w 762609"/>
                  <a:gd name="connsiteY431" fmla="*/ 1185063 h 1416405"/>
                  <a:gd name="connsiteX432" fmla="*/ 651967 w 762609"/>
                  <a:gd name="connsiteY432" fmla="*/ 1190549 h 1416405"/>
                  <a:gd name="connsiteX433" fmla="*/ 651053 w 762609"/>
                  <a:gd name="connsiteY433" fmla="*/ 1198779 h 1416405"/>
                  <a:gd name="connsiteX434" fmla="*/ 650138 w 762609"/>
                  <a:gd name="connsiteY434" fmla="*/ 1207923 h 1416405"/>
                  <a:gd name="connsiteX435" fmla="*/ 649224 w 762609"/>
                  <a:gd name="connsiteY435" fmla="*/ 1212495 h 1416405"/>
                  <a:gd name="connsiteX436" fmla="*/ 648310 w 762609"/>
                  <a:gd name="connsiteY436" fmla="*/ 1218895 h 1416405"/>
                  <a:gd name="connsiteX437" fmla="*/ 649224 w 762609"/>
                  <a:gd name="connsiteY437" fmla="*/ 1223467 h 1416405"/>
                  <a:gd name="connsiteX438" fmla="*/ 653796 w 762609"/>
                  <a:gd name="connsiteY438" fmla="*/ 1225296 h 1416405"/>
                  <a:gd name="connsiteX439" fmla="*/ 655625 w 762609"/>
                  <a:gd name="connsiteY439" fmla="*/ 1229868 h 1416405"/>
                  <a:gd name="connsiteX440" fmla="*/ 651967 w 762609"/>
                  <a:gd name="connsiteY440" fmla="*/ 1235355 h 1416405"/>
                  <a:gd name="connsiteX441" fmla="*/ 650138 w 762609"/>
                  <a:gd name="connsiteY441" fmla="*/ 1243584 h 1416405"/>
                  <a:gd name="connsiteX442" fmla="*/ 649224 w 762609"/>
                  <a:gd name="connsiteY442" fmla="*/ 1249071 h 1416405"/>
                  <a:gd name="connsiteX443" fmla="*/ 647395 w 762609"/>
                  <a:gd name="connsiteY443" fmla="*/ 1254557 h 1416405"/>
                  <a:gd name="connsiteX444" fmla="*/ 641909 w 762609"/>
                  <a:gd name="connsiteY444" fmla="*/ 1257300 h 1416405"/>
                  <a:gd name="connsiteX445" fmla="*/ 637337 w 762609"/>
                  <a:gd name="connsiteY445" fmla="*/ 1257300 h 1416405"/>
                  <a:gd name="connsiteX446" fmla="*/ 631850 w 762609"/>
                  <a:gd name="connsiteY446" fmla="*/ 1262787 h 1416405"/>
                  <a:gd name="connsiteX447" fmla="*/ 628193 w 762609"/>
                  <a:gd name="connsiteY447" fmla="*/ 1267359 h 1416405"/>
                  <a:gd name="connsiteX448" fmla="*/ 628193 w 762609"/>
                  <a:gd name="connsiteY448" fmla="*/ 1273759 h 1416405"/>
                  <a:gd name="connsiteX449" fmla="*/ 630936 w 762609"/>
                  <a:gd name="connsiteY449" fmla="*/ 1279246 h 1416405"/>
                  <a:gd name="connsiteX450" fmla="*/ 625450 w 762609"/>
                  <a:gd name="connsiteY450" fmla="*/ 1275588 h 1416405"/>
                  <a:gd name="connsiteX451" fmla="*/ 621792 w 762609"/>
                  <a:gd name="connsiteY451" fmla="*/ 1270102 h 1416405"/>
                  <a:gd name="connsiteX452" fmla="*/ 621792 w 762609"/>
                  <a:gd name="connsiteY452" fmla="*/ 1265530 h 1416405"/>
                  <a:gd name="connsiteX453" fmla="*/ 623621 w 762609"/>
                  <a:gd name="connsiteY453" fmla="*/ 1260958 h 1416405"/>
                  <a:gd name="connsiteX454" fmla="*/ 613562 w 762609"/>
                  <a:gd name="connsiteY454" fmla="*/ 1255471 h 1416405"/>
                  <a:gd name="connsiteX455" fmla="*/ 607162 w 762609"/>
                  <a:gd name="connsiteY455" fmla="*/ 1257300 h 1416405"/>
                  <a:gd name="connsiteX456" fmla="*/ 599846 w 762609"/>
                  <a:gd name="connsiteY456" fmla="*/ 1259129 h 1416405"/>
                  <a:gd name="connsiteX457" fmla="*/ 595274 w 762609"/>
                  <a:gd name="connsiteY457" fmla="*/ 1261872 h 1416405"/>
                  <a:gd name="connsiteX458" fmla="*/ 590702 w 762609"/>
                  <a:gd name="connsiteY458" fmla="*/ 1262787 h 1416405"/>
                  <a:gd name="connsiteX459" fmla="*/ 588874 w 762609"/>
                  <a:gd name="connsiteY459" fmla="*/ 1258215 h 1416405"/>
                  <a:gd name="connsiteX460" fmla="*/ 580644 w 762609"/>
                  <a:gd name="connsiteY460" fmla="*/ 1254557 h 1416405"/>
                  <a:gd name="connsiteX461" fmla="*/ 576072 w 762609"/>
                  <a:gd name="connsiteY461" fmla="*/ 1250899 h 1416405"/>
                  <a:gd name="connsiteX462" fmla="*/ 570586 w 762609"/>
                  <a:gd name="connsiteY462" fmla="*/ 1250899 h 1416405"/>
                  <a:gd name="connsiteX463" fmla="*/ 569671 w 762609"/>
                  <a:gd name="connsiteY463" fmla="*/ 1242670 h 1416405"/>
                  <a:gd name="connsiteX464" fmla="*/ 564185 w 762609"/>
                  <a:gd name="connsiteY464" fmla="*/ 1237183 h 1416405"/>
                  <a:gd name="connsiteX465" fmla="*/ 559613 w 762609"/>
                  <a:gd name="connsiteY465" fmla="*/ 1232611 h 1416405"/>
                  <a:gd name="connsiteX466" fmla="*/ 553212 w 762609"/>
                  <a:gd name="connsiteY466" fmla="*/ 1230783 h 1416405"/>
                  <a:gd name="connsiteX467" fmla="*/ 548640 w 762609"/>
                  <a:gd name="connsiteY467" fmla="*/ 1228954 h 1416405"/>
                  <a:gd name="connsiteX468" fmla="*/ 542239 w 762609"/>
                  <a:gd name="connsiteY468" fmla="*/ 1220724 h 1416405"/>
                  <a:gd name="connsiteX469" fmla="*/ 537667 w 762609"/>
                  <a:gd name="connsiteY469" fmla="*/ 1216152 h 1416405"/>
                  <a:gd name="connsiteX470" fmla="*/ 532181 w 762609"/>
                  <a:gd name="connsiteY470" fmla="*/ 1214323 h 1416405"/>
                  <a:gd name="connsiteX471" fmla="*/ 526694 w 762609"/>
                  <a:gd name="connsiteY471" fmla="*/ 1213409 h 1416405"/>
                  <a:gd name="connsiteX472" fmla="*/ 521208 w 762609"/>
                  <a:gd name="connsiteY472" fmla="*/ 1209751 h 1416405"/>
                  <a:gd name="connsiteX473" fmla="*/ 505663 w 762609"/>
                  <a:gd name="connsiteY473" fmla="*/ 1208837 h 1416405"/>
                  <a:gd name="connsiteX474" fmla="*/ 501091 w 762609"/>
                  <a:gd name="connsiteY474" fmla="*/ 1207008 h 1416405"/>
                  <a:gd name="connsiteX475" fmla="*/ 497434 w 762609"/>
                  <a:gd name="connsiteY475" fmla="*/ 1202436 h 1416405"/>
                  <a:gd name="connsiteX476" fmla="*/ 492862 w 762609"/>
                  <a:gd name="connsiteY476" fmla="*/ 1201522 h 1416405"/>
                  <a:gd name="connsiteX477" fmla="*/ 487375 w 762609"/>
                  <a:gd name="connsiteY477" fmla="*/ 1201522 h 1416405"/>
                  <a:gd name="connsiteX478" fmla="*/ 480060 w 762609"/>
                  <a:gd name="connsiteY478" fmla="*/ 1204265 h 1416405"/>
                  <a:gd name="connsiteX479" fmla="*/ 474574 w 762609"/>
                  <a:gd name="connsiteY479" fmla="*/ 1207008 h 1416405"/>
                  <a:gd name="connsiteX480" fmla="*/ 470002 w 762609"/>
                  <a:gd name="connsiteY480" fmla="*/ 1210666 h 1416405"/>
                  <a:gd name="connsiteX481" fmla="*/ 465430 w 762609"/>
                  <a:gd name="connsiteY481" fmla="*/ 1215238 h 1416405"/>
                  <a:gd name="connsiteX482" fmla="*/ 462686 w 762609"/>
                  <a:gd name="connsiteY482" fmla="*/ 1220724 h 1416405"/>
                  <a:gd name="connsiteX483" fmla="*/ 467258 w 762609"/>
                  <a:gd name="connsiteY483" fmla="*/ 1225296 h 1416405"/>
                  <a:gd name="connsiteX484" fmla="*/ 462686 w 762609"/>
                  <a:gd name="connsiteY484" fmla="*/ 1228954 h 1416405"/>
                  <a:gd name="connsiteX485" fmla="*/ 456286 w 762609"/>
                  <a:gd name="connsiteY485" fmla="*/ 1228039 h 1416405"/>
                  <a:gd name="connsiteX486" fmla="*/ 446227 w 762609"/>
                  <a:gd name="connsiteY486" fmla="*/ 1214323 h 1416405"/>
                  <a:gd name="connsiteX487" fmla="*/ 439826 w 762609"/>
                  <a:gd name="connsiteY487" fmla="*/ 1209751 h 1416405"/>
                  <a:gd name="connsiteX488" fmla="*/ 433426 w 762609"/>
                  <a:gd name="connsiteY488" fmla="*/ 1209751 h 1416405"/>
                  <a:gd name="connsiteX489" fmla="*/ 425196 w 762609"/>
                  <a:gd name="connsiteY489" fmla="*/ 1215238 h 1416405"/>
                  <a:gd name="connsiteX490" fmla="*/ 420624 w 762609"/>
                  <a:gd name="connsiteY490" fmla="*/ 1218895 h 1416405"/>
                  <a:gd name="connsiteX491" fmla="*/ 414223 w 762609"/>
                  <a:gd name="connsiteY491" fmla="*/ 1225296 h 1416405"/>
                  <a:gd name="connsiteX492" fmla="*/ 409651 w 762609"/>
                  <a:gd name="connsiteY492" fmla="*/ 1231697 h 1416405"/>
                  <a:gd name="connsiteX493" fmla="*/ 403250 w 762609"/>
                  <a:gd name="connsiteY493" fmla="*/ 1239927 h 1416405"/>
                  <a:gd name="connsiteX494" fmla="*/ 398678 w 762609"/>
                  <a:gd name="connsiteY494" fmla="*/ 1247242 h 1416405"/>
                  <a:gd name="connsiteX495" fmla="*/ 396850 w 762609"/>
                  <a:gd name="connsiteY495" fmla="*/ 1253643 h 1416405"/>
                  <a:gd name="connsiteX496" fmla="*/ 395935 w 762609"/>
                  <a:gd name="connsiteY496" fmla="*/ 1259129 h 1416405"/>
                  <a:gd name="connsiteX497" fmla="*/ 393192 w 762609"/>
                  <a:gd name="connsiteY497" fmla="*/ 1264615 h 1416405"/>
                  <a:gd name="connsiteX498" fmla="*/ 395935 w 762609"/>
                  <a:gd name="connsiteY498" fmla="*/ 1270102 h 1416405"/>
                  <a:gd name="connsiteX499" fmla="*/ 396850 w 762609"/>
                  <a:gd name="connsiteY499" fmla="*/ 1275588 h 1416405"/>
                  <a:gd name="connsiteX500" fmla="*/ 395935 w 762609"/>
                  <a:gd name="connsiteY500" fmla="*/ 1280160 h 1416405"/>
                  <a:gd name="connsiteX501" fmla="*/ 396850 w 762609"/>
                  <a:gd name="connsiteY501" fmla="*/ 1285647 h 1416405"/>
                  <a:gd name="connsiteX502" fmla="*/ 401422 w 762609"/>
                  <a:gd name="connsiteY502" fmla="*/ 1291133 h 1416405"/>
                  <a:gd name="connsiteX503" fmla="*/ 405079 w 762609"/>
                  <a:gd name="connsiteY503" fmla="*/ 1297534 h 1416405"/>
                  <a:gd name="connsiteX504" fmla="*/ 409651 w 762609"/>
                  <a:gd name="connsiteY504" fmla="*/ 1302106 h 1416405"/>
                  <a:gd name="connsiteX505" fmla="*/ 409651 w 762609"/>
                  <a:gd name="connsiteY505" fmla="*/ 1306678 h 1416405"/>
                  <a:gd name="connsiteX506" fmla="*/ 407822 w 762609"/>
                  <a:gd name="connsiteY506" fmla="*/ 1312164 h 1416405"/>
                  <a:gd name="connsiteX507" fmla="*/ 405079 w 762609"/>
                  <a:gd name="connsiteY507" fmla="*/ 1316736 h 1416405"/>
                  <a:gd name="connsiteX508" fmla="*/ 401422 w 762609"/>
                  <a:gd name="connsiteY508" fmla="*/ 1322223 h 1416405"/>
                  <a:gd name="connsiteX509" fmla="*/ 400507 w 762609"/>
                  <a:gd name="connsiteY509" fmla="*/ 1328623 h 1416405"/>
                  <a:gd name="connsiteX510" fmla="*/ 400507 w 762609"/>
                  <a:gd name="connsiteY510" fmla="*/ 1334110 h 1416405"/>
                  <a:gd name="connsiteX511" fmla="*/ 395021 w 762609"/>
                  <a:gd name="connsiteY511" fmla="*/ 1344168 h 1416405"/>
                  <a:gd name="connsiteX512" fmla="*/ 388620 w 762609"/>
                  <a:gd name="connsiteY512" fmla="*/ 1344168 h 1416405"/>
                  <a:gd name="connsiteX513" fmla="*/ 384962 w 762609"/>
                  <a:gd name="connsiteY513" fmla="*/ 1350569 h 1416405"/>
                  <a:gd name="connsiteX514" fmla="*/ 379476 w 762609"/>
                  <a:gd name="connsiteY514" fmla="*/ 1356970 h 1416405"/>
                  <a:gd name="connsiteX515" fmla="*/ 373990 w 762609"/>
                  <a:gd name="connsiteY515" fmla="*/ 1362456 h 1416405"/>
                  <a:gd name="connsiteX516" fmla="*/ 363931 w 762609"/>
                  <a:gd name="connsiteY516" fmla="*/ 1370686 h 1416405"/>
                  <a:gd name="connsiteX517" fmla="*/ 355702 w 762609"/>
                  <a:gd name="connsiteY517" fmla="*/ 1378001 h 1416405"/>
                  <a:gd name="connsiteX518" fmla="*/ 350215 w 762609"/>
                  <a:gd name="connsiteY518" fmla="*/ 1382573 h 1416405"/>
                  <a:gd name="connsiteX519" fmla="*/ 345643 w 762609"/>
                  <a:gd name="connsiteY519" fmla="*/ 1390803 h 1416405"/>
                  <a:gd name="connsiteX520" fmla="*/ 339242 w 762609"/>
                  <a:gd name="connsiteY520" fmla="*/ 1396289 h 1416405"/>
                  <a:gd name="connsiteX521" fmla="*/ 334670 w 762609"/>
                  <a:gd name="connsiteY521" fmla="*/ 1398118 h 1416405"/>
                  <a:gd name="connsiteX522" fmla="*/ 324612 w 762609"/>
                  <a:gd name="connsiteY522" fmla="*/ 1406347 h 1416405"/>
                  <a:gd name="connsiteX523" fmla="*/ 318211 w 762609"/>
                  <a:gd name="connsiteY523" fmla="*/ 1409091 h 1416405"/>
                  <a:gd name="connsiteX524" fmla="*/ 312725 w 762609"/>
                  <a:gd name="connsiteY524" fmla="*/ 1409091 h 1416405"/>
                  <a:gd name="connsiteX525" fmla="*/ 309067 w 762609"/>
                  <a:gd name="connsiteY525" fmla="*/ 1403604 h 1416405"/>
                  <a:gd name="connsiteX526" fmla="*/ 299923 w 762609"/>
                  <a:gd name="connsiteY526" fmla="*/ 1395375 h 1416405"/>
                  <a:gd name="connsiteX527" fmla="*/ 294437 w 762609"/>
                  <a:gd name="connsiteY527" fmla="*/ 1399032 h 1416405"/>
                  <a:gd name="connsiteX528" fmla="*/ 288950 w 762609"/>
                  <a:gd name="connsiteY528" fmla="*/ 1396289 h 1416405"/>
                  <a:gd name="connsiteX529" fmla="*/ 287122 w 762609"/>
                  <a:gd name="connsiteY529" fmla="*/ 1391717 h 1416405"/>
                  <a:gd name="connsiteX530" fmla="*/ 286207 w 762609"/>
                  <a:gd name="connsiteY530" fmla="*/ 1386231 h 1416405"/>
                  <a:gd name="connsiteX531" fmla="*/ 280721 w 762609"/>
                  <a:gd name="connsiteY531" fmla="*/ 1386231 h 1416405"/>
                  <a:gd name="connsiteX532" fmla="*/ 274320 w 762609"/>
                  <a:gd name="connsiteY532" fmla="*/ 1381659 h 1416405"/>
                  <a:gd name="connsiteX533" fmla="*/ 267919 w 762609"/>
                  <a:gd name="connsiteY533" fmla="*/ 1378915 h 1416405"/>
                  <a:gd name="connsiteX534" fmla="*/ 263347 w 762609"/>
                  <a:gd name="connsiteY534" fmla="*/ 1374343 h 1416405"/>
                  <a:gd name="connsiteX535" fmla="*/ 257861 w 762609"/>
                  <a:gd name="connsiteY535" fmla="*/ 1379830 h 1416405"/>
                  <a:gd name="connsiteX536" fmla="*/ 252374 w 762609"/>
                  <a:gd name="connsiteY536" fmla="*/ 1383487 h 1416405"/>
                  <a:gd name="connsiteX537" fmla="*/ 243230 w 762609"/>
                  <a:gd name="connsiteY537" fmla="*/ 1388059 h 1416405"/>
                  <a:gd name="connsiteX538" fmla="*/ 237744 w 762609"/>
                  <a:gd name="connsiteY538" fmla="*/ 1390803 h 1416405"/>
                  <a:gd name="connsiteX539" fmla="*/ 236830 w 762609"/>
                  <a:gd name="connsiteY539" fmla="*/ 1395375 h 1416405"/>
                  <a:gd name="connsiteX540" fmla="*/ 231343 w 762609"/>
                  <a:gd name="connsiteY540" fmla="*/ 1398118 h 1416405"/>
                  <a:gd name="connsiteX541" fmla="*/ 226771 w 762609"/>
                  <a:gd name="connsiteY541" fmla="*/ 1399032 h 1416405"/>
                  <a:gd name="connsiteX542" fmla="*/ 226771 w 762609"/>
                  <a:gd name="connsiteY542" fmla="*/ 1403604 h 1416405"/>
                  <a:gd name="connsiteX543" fmla="*/ 230429 w 762609"/>
                  <a:gd name="connsiteY543" fmla="*/ 1412748 h 1416405"/>
                  <a:gd name="connsiteX544" fmla="*/ 224942 w 762609"/>
                  <a:gd name="connsiteY544" fmla="*/ 1416406 h 1416405"/>
                  <a:gd name="connsiteX545" fmla="*/ 224942 w 762609"/>
                  <a:gd name="connsiteY545" fmla="*/ 1409091 h 1416405"/>
                  <a:gd name="connsiteX546" fmla="*/ 224028 w 762609"/>
                  <a:gd name="connsiteY546" fmla="*/ 1403604 h 1416405"/>
                  <a:gd name="connsiteX547" fmla="*/ 225857 w 762609"/>
                  <a:gd name="connsiteY547" fmla="*/ 1399032 h 1416405"/>
                  <a:gd name="connsiteX548" fmla="*/ 221285 w 762609"/>
                  <a:gd name="connsiteY548" fmla="*/ 1397203 h 1416405"/>
                  <a:gd name="connsiteX549" fmla="*/ 214884 w 762609"/>
                  <a:gd name="connsiteY549" fmla="*/ 1399947 h 1416405"/>
                  <a:gd name="connsiteX550" fmla="*/ 208483 w 762609"/>
                  <a:gd name="connsiteY550" fmla="*/ 1400861 h 1416405"/>
                  <a:gd name="connsiteX551" fmla="*/ 207569 w 762609"/>
                  <a:gd name="connsiteY551" fmla="*/ 1394460 h 1416405"/>
                  <a:gd name="connsiteX552" fmla="*/ 210312 w 762609"/>
                  <a:gd name="connsiteY552" fmla="*/ 1388059 h 1416405"/>
                  <a:gd name="connsiteX553" fmla="*/ 214884 w 762609"/>
                  <a:gd name="connsiteY553" fmla="*/ 1376172 h 1416405"/>
                  <a:gd name="connsiteX554" fmla="*/ 213970 w 762609"/>
                  <a:gd name="connsiteY554" fmla="*/ 1369771 h 1416405"/>
                  <a:gd name="connsiteX555" fmla="*/ 211226 w 762609"/>
                  <a:gd name="connsiteY555" fmla="*/ 1363371 h 1416405"/>
                  <a:gd name="connsiteX556" fmla="*/ 207569 w 762609"/>
                  <a:gd name="connsiteY556" fmla="*/ 1358799 h 1416405"/>
                  <a:gd name="connsiteX557" fmla="*/ 202997 w 762609"/>
                  <a:gd name="connsiteY557" fmla="*/ 1358799 h 1416405"/>
                  <a:gd name="connsiteX558" fmla="*/ 197510 w 762609"/>
                  <a:gd name="connsiteY558" fmla="*/ 1360627 h 1416405"/>
                  <a:gd name="connsiteX559" fmla="*/ 193853 w 762609"/>
                  <a:gd name="connsiteY559" fmla="*/ 1347826 h 1416405"/>
                  <a:gd name="connsiteX560" fmla="*/ 192024 w 762609"/>
                  <a:gd name="connsiteY560" fmla="*/ 1341425 h 1416405"/>
                  <a:gd name="connsiteX561" fmla="*/ 188366 w 762609"/>
                  <a:gd name="connsiteY561" fmla="*/ 1335939 h 1416405"/>
                  <a:gd name="connsiteX562" fmla="*/ 189281 w 762609"/>
                  <a:gd name="connsiteY562" fmla="*/ 1328623 h 1416405"/>
                  <a:gd name="connsiteX563" fmla="*/ 193853 w 762609"/>
                  <a:gd name="connsiteY563" fmla="*/ 1323137 h 1416405"/>
                  <a:gd name="connsiteX564" fmla="*/ 192938 w 762609"/>
                  <a:gd name="connsiteY564" fmla="*/ 1318565 h 1416405"/>
                  <a:gd name="connsiteX565" fmla="*/ 191110 w 762609"/>
                  <a:gd name="connsiteY565" fmla="*/ 1313079 h 1416405"/>
                  <a:gd name="connsiteX566" fmla="*/ 188366 w 762609"/>
                  <a:gd name="connsiteY566" fmla="*/ 1308507 h 1416405"/>
                  <a:gd name="connsiteX567" fmla="*/ 182880 w 762609"/>
                  <a:gd name="connsiteY567" fmla="*/ 1308507 h 1416405"/>
                  <a:gd name="connsiteX568" fmla="*/ 178308 w 762609"/>
                  <a:gd name="connsiteY568" fmla="*/ 1308507 h 1416405"/>
                  <a:gd name="connsiteX569" fmla="*/ 173736 w 762609"/>
                  <a:gd name="connsiteY569" fmla="*/ 1303020 h 1416405"/>
                  <a:gd name="connsiteX570" fmla="*/ 165506 w 762609"/>
                  <a:gd name="connsiteY570" fmla="*/ 1299363 h 1416405"/>
                  <a:gd name="connsiteX571" fmla="*/ 158191 w 762609"/>
                  <a:gd name="connsiteY571" fmla="*/ 1298448 h 1416405"/>
                  <a:gd name="connsiteX572" fmla="*/ 151790 w 762609"/>
                  <a:gd name="connsiteY572" fmla="*/ 1299363 h 1416405"/>
                  <a:gd name="connsiteX573" fmla="*/ 143561 w 762609"/>
                  <a:gd name="connsiteY573" fmla="*/ 1302106 h 1416405"/>
                  <a:gd name="connsiteX574" fmla="*/ 143561 w 762609"/>
                  <a:gd name="connsiteY574" fmla="*/ 1306678 h 1416405"/>
                  <a:gd name="connsiteX575" fmla="*/ 141732 w 762609"/>
                  <a:gd name="connsiteY575" fmla="*/ 1311250 h 1416405"/>
                  <a:gd name="connsiteX576" fmla="*/ 138074 w 762609"/>
                  <a:gd name="connsiteY576" fmla="*/ 1318565 h 1416405"/>
                  <a:gd name="connsiteX577" fmla="*/ 135331 w 762609"/>
                  <a:gd name="connsiteY577" fmla="*/ 1326795 h 1416405"/>
                  <a:gd name="connsiteX578" fmla="*/ 135331 w 762609"/>
                  <a:gd name="connsiteY578" fmla="*/ 1332281 h 1416405"/>
                  <a:gd name="connsiteX579" fmla="*/ 135331 w 762609"/>
                  <a:gd name="connsiteY579" fmla="*/ 1336853 h 1416405"/>
                  <a:gd name="connsiteX580" fmla="*/ 136246 w 762609"/>
                  <a:gd name="connsiteY580" fmla="*/ 1341425 h 1416405"/>
                  <a:gd name="connsiteX581" fmla="*/ 131674 w 762609"/>
                  <a:gd name="connsiteY581" fmla="*/ 1346911 h 1416405"/>
                  <a:gd name="connsiteX582" fmla="*/ 131674 w 762609"/>
                  <a:gd name="connsiteY582" fmla="*/ 1352398 h 1416405"/>
                  <a:gd name="connsiteX583" fmla="*/ 128930 w 762609"/>
                  <a:gd name="connsiteY583" fmla="*/ 1357884 h 1416405"/>
                  <a:gd name="connsiteX584" fmla="*/ 121615 w 762609"/>
                  <a:gd name="connsiteY584" fmla="*/ 1358799 h 1416405"/>
                  <a:gd name="connsiteX585" fmla="*/ 117043 w 762609"/>
                  <a:gd name="connsiteY585" fmla="*/ 1361542 h 1416405"/>
                  <a:gd name="connsiteX586" fmla="*/ 110642 w 762609"/>
                  <a:gd name="connsiteY586" fmla="*/ 1349655 h 1416405"/>
                  <a:gd name="connsiteX587" fmla="*/ 108814 w 762609"/>
                  <a:gd name="connsiteY587" fmla="*/ 1344168 h 1416405"/>
                  <a:gd name="connsiteX588" fmla="*/ 106070 w 762609"/>
                  <a:gd name="connsiteY588" fmla="*/ 1337767 h 1416405"/>
                  <a:gd name="connsiteX589" fmla="*/ 105156 w 762609"/>
                  <a:gd name="connsiteY589" fmla="*/ 1332281 h 1416405"/>
                  <a:gd name="connsiteX590" fmla="*/ 98755 w 762609"/>
                  <a:gd name="connsiteY590" fmla="*/ 1324051 h 1416405"/>
                  <a:gd name="connsiteX591" fmla="*/ 96926 w 762609"/>
                  <a:gd name="connsiteY591" fmla="*/ 1319479 h 1416405"/>
                  <a:gd name="connsiteX592" fmla="*/ 96012 w 762609"/>
                  <a:gd name="connsiteY592" fmla="*/ 1314907 h 1416405"/>
                  <a:gd name="connsiteX593" fmla="*/ 94183 w 762609"/>
                  <a:gd name="connsiteY593" fmla="*/ 1310335 h 1416405"/>
                  <a:gd name="connsiteX594" fmla="*/ 93269 w 762609"/>
                  <a:gd name="connsiteY594" fmla="*/ 1300277 h 1416405"/>
                  <a:gd name="connsiteX595" fmla="*/ 91440 w 762609"/>
                  <a:gd name="connsiteY595" fmla="*/ 1293876 h 1416405"/>
                  <a:gd name="connsiteX596" fmla="*/ 89611 w 762609"/>
                  <a:gd name="connsiteY596" fmla="*/ 1288390 h 1416405"/>
                  <a:gd name="connsiteX597" fmla="*/ 92354 w 762609"/>
                  <a:gd name="connsiteY597" fmla="*/ 1282903 h 1416405"/>
                  <a:gd name="connsiteX598" fmla="*/ 90526 w 762609"/>
                  <a:gd name="connsiteY598" fmla="*/ 1278331 h 1416405"/>
                  <a:gd name="connsiteX599" fmla="*/ 94183 w 762609"/>
                  <a:gd name="connsiteY599" fmla="*/ 1273759 h 1416405"/>
                  <a:gd name="connsiteX600" fmla="*/ 100584 w 762609"/>
                  <a:gd name="connsiteY600" fmla="*/ 1269187 h 1416405"/>
                  <a:gd name="connsiteX601" fmla="*/ 102413 w 762609"/>
                  <a:gd name="connsiteY601" fmla="*/ 1275588 h 1416405"/>
                  <a:gd name="connsiteX602" fmla="*/ 117043 w 762609"/>
                  <a:gd name="connsiteY602" fmla="*/ 1275588 h 1416405"/>
                  <a:gd name="connsiteX603" fmla="*/ 121615 w 762609"/>
                  <a:gd name="connsiteY603" fmla="*/ 1272845 h 1416405"/>
                  <a:gd name="connsiteX604" fmla="*/ 127102 w 762609"/>
                  <a:gd name="connsiteY604" fmla="*/ 1278331 h 1416405"/>
                  <a:gd name="connsiteX605" fmla="*/ 132588 w 762609"/>
                  <a:gd name="connsiteY605" fmla="*/ 1281075 h 1416405"/>
                  <a:gd name="connsiteX606" fmla="*/ 138074 w 762609"/>
                  <a:gd name="connsiteY606" fmla="*/ 1285647 h 1416405"/>
                  <a:gd name="connsiteX607" fmla="*/ 138989 w 762609"/>
                  <a:gd name="connsiteY607" fmla="*/ 1290219 h 1416405"/>
                  <a:gd name="connsiteX608" fmla="*/ 140818 w 762609"/>
                  <a:gd name="connsiteY608" fmla="*/ 1298448 h 1416405"/>
                  <a:gd name="connsiteX609" fmla="*/ 147218 w 762609"/>
                  <a:gd name="connsiteY609" fmla="*/ 1301191 h 1416405"/>
                  <a:gd name="connsiteX610" fmla="*/ 148133 w 762609"/>
                  <a:gd name="connsiteY610" fmla="*/ 1294791 h 1416405"/>
                  <a:gd name="connsiteX611" fmla="*/ 151790 w 762609"/>
                  <a:gd name="connsiteY611" fmla="*/ 1288390 h 1416405"/>
                  <a:gd name="connsiteX612" fmla="*/ 152705 w 762609"/>
                  <a:gd name="connsiteY612" fmla="*/ 1282903 h 1416405"/>
                  <a:gd name="connsiteX613" fmla="*/ 147218 w 762609"/>
                  <a:gd name="connsiteY613" fmla="*/ 1273759 h 1416405"/>
                  <a:gd name="connsiteX614" fmla="*/ 145390 w 762609"/>
                  <a:gd name="connsiteY614" fmla="*/ 1269187 h 1416405"/>
                  <a:gd name="connsiteX615" fmla="*/ 140818 w 762609"/>
                  <a:gd name="connsiteY615" fmla="*/ 1263701 h 1416405"/>
                  <a:gd name="connsiteX616" fmla="*/ 136246 w 762609"/>
                  <a:gd name="connsiteY616" fmla="*/ 1266444 h 1416405"/>
                  <a:gd name="connsiteX617" fmla="*/ 130759 w 762609"/>
                  <a:gd name="connsiteY617" fmla="*/ 1266444 h 1416405"/>
                  <a:gd name="connsiteX618" fmla="*/ 128016 w 762609"/>
                  <a:gd name="connsiteY618" fmla="*/ 1259129 h 1416405"/>
                  <a:gd name="connsiteX619" fmla="*/ 130759 w 762609"/>
                  <a:gd name="connsiteY619" fmla="*/ 1253643 h 1416405"/>
                  <a:gd name="connsiteX620" fmla="*/ 129845 w 762609"/>
                  <a:gd name="connsiteY620" fmla="*/ 1244499 h 1416405"/>
                  <a:gd name="connsiteX621" fmla="*/ 126187 w 762609"/>
                  <a:gd name="connsiteY621" fmla="*/ 1239012 h 1416405"/>
                  <a:gd name="connsiteX622" fmla="*/ 118872 w 762609"/>
                  <a:gd name="connsiteY622" fmla="*/ 1232611 h 1416405"/>
                  <a:gd name="connsiteX623" fmla="*/ 116129 w 762609"/>
                  <a:gd name="connsiteY623" fmla="*/ 1239012 h 1416405"/>
                  <a:gd name="connsiteX624" fmla="*/ 120701 w 762609"/>
                  <a:gd name="connsiteY624" fmla="*/ 1243584 h 1416405"/>
                  <a:gd name="connsiteX625" fmla="*/ 116129 w 762609"/>
                  <a:gd name="connsiteY625" fmla="*/ 1239012 h 1416405"/>
                  <a:gd name="connsiteX626" fmla="*/ 113386 w 762609"/>
                  <a:gd name="connsiteY626" fmla="*/ 1229868 h 1416405"/>
                  <a:gd name="connsiteX627" fmla="*/ 112471 w 762609"/>
                  <a:gd name="connsiteY627" fmla="*/ 1223467 h 1416405"/>
                  <a:gd name="connsiteX628" fmla="*/ 111557 w 762609"/>
                  <a:gd name="connsiteY628" fmla="*/ 1217981 h 1416405"/>
                  <a:gd name="connsiteX629" fmla="*/ 104242 w 762609"/>
                  <a:gd name="connsiteY629" fmla="*/ 1215238 h 1416405"/>
                  <a:gd name="connsiteX630" fmla="*/ 98755 w 762609"/>
                  <a:gd name="connsiteY630" fmla="*/ 1207923 h 1416405"/>
                  <a:gd name="connsiteX631" fmla="*/ 97841 w 762609"/>
                  <a:gd name="connsiteY631" fmla="*/ 1200607 h 1416405"/>
                  <a:gd name="connsiteX632" fmla="*/ 103327 w 762609"/>
                  <a:gd name="connsiteY632" fmla="*/ 1195121 h 1416405"/>
                  <a:gd name="connsiteX633" fmla="*/ 108814 w 762609"/>
                  <a:gd name="connsiteY633" fmla="*/ 1189635 h 1416405"/>
                  <a:gd name="connsiteX634" fmla="*/ 113386 w 762609"/>
                  <a:gd name="connsiteY634" fmla="*/ 1185977 h 1416405"/>
                  <a:gd name="connsiteX635" fmla="*/ 117958 w 762609"/>
                  <a:gd name="connsiteY635" fmla="*/ 1179576 h 1416405"/>
                  <a:gd name="connsiteX636" fmla="*/ 122530 w 762609"/>
                  <a:gd name="connsiteY636" fmla="*/ 1177747 h 1416405"/>
                  <a:gd name="connsiteX637" fmla="*/ 128930 w 762609"/>
                  <a:gd name="connsiteY637" fmla="*/ 1168603 h 1416405"/>
                  <a:gd name="connsiteX638" fmla="*/ 129845 w 762609"/>
                  <a:gd name="connsiteY638" fmla="*/ 1164031 h 1416405"/>
                  <a:gd name="connsiteX639" fmla="*/ 128930 w 762609"/>
                  <a:gd name="connsiteY639" fmla="*/ 1159459 h 1416405"/>
                  <a:gd name="connsiteX640" fmla="*/ 128930 w 762609"/>
                  <a:gd name="connsiteY640" fmla="*/ 1153059 h 1416405"/>
                  <a:gd name="connsiteX641" fmla="*/ 126187 w 762609"/>
                  <a:gd name="connsiteY641" fmla="*/ 1147572 h 1416405"/>
                  <a:gd name="connsiteX642" fmla="*/ 121615 w 762609"/>
                  <a:gd name="connsiteY642" fmla="*/ 1143000 h 1416405"/>
                  <a:gd name="connsiteX643" fmla="*/ 120701 w 762609"/>
                  <a:gd name="connsiteY643" fmla="*/ 1136599 h 1416405"/>
                  <a:gd name="connsiteX644" fmla="*/ 113386 w 762609"/>
                  <a:gd name="connsiteY644" fmla="*/ 1135685 h 1416405"/>
                  <a:gd name="connsiteX645" fmla="*/ 107899 w 762609"/>
                  <a:gd name="connsiteY645" fmla="*/ 1127455 h 1416405"/>
                  <a:gd name="connsiteX646" fmla="*/ 106985 w 762609"/>
                  <a:gd name="connsiteY646" fmla="*/ 1119226 h 1416405"/>
                  <a:gd name="connsiteX647" fmla="*/ 101498 w 762609"/>
                  <a:gd name="connsiteY647" fmla="*/ 1113739 h 1416405"/>
                  <a:gd name="connsiteX648" fmla="*/ 106985 w 762609"/>
                  <a:gd name="connsiteY648" fmla="*/ 1102767 h 1416405"/>
                  <a:gd name="connsiteX649" fmla="*/ 114300 w 762609"/>
                  <a:gd name="connsiteY649" fmla="*/ 1096366 h 1416405"/>
                  <a:gd name="connsiteX650" fmla="*/ 118872 w 762609"/>
                  <a:gd name="connsiteY650" fmla="*/ 1088136 h 1416405"/>
                  <a:gd name="connsiteX651" fmla="*/ 119786 w 762609"/>
                  <a:gd name="connsiteY651" fmla="*/ 1082650 h 1416405"/>
                  <a:gd name="connsiteX652" fmla="*/ 119786 w 762609"/>
                  <a:gd name="connsiteY652" fmla="*/ 1077163 h 1416405"/>
                  <a:gd name="connsiteX653" fmla="*/ 112471 w 762609"/>
                  <a:gd name="connsiteY653" fmla="*/ 1071677 h 1416405"/>
                  <a:gd name="connsiteX654" fmla="*/ 106985 w 762609"/>
                  <a:gd name="connsiteY654" fmla="*/ 1066191 h 1416405"/>
                  <a:gd name="connsiteX655" fmla="*/ 107899 w 762609"/>
                  <a:gd name="connsiteY655" fmla="*/ 1057047 h 1416405"/>
                  <a:gd name="connsiteX656" fmla="*/ 110642 w 762609"/>
                  <a:gd name="connsiteY656" fmla="*/ 1052475 h 1416405"/>
                  <a:gd name="connsiteX657" fmla="*/ 115214 w 762609"/>
                  <a:gd name="connsiteY657" fmla="*/ 1047902 h 1416405"/>
                  <a:gd name="connsiteX658" fmla="*/ 123444 w 762609"/>
                  <a:gd name="connsiteY658" fmla="*/ 1036930 h 1416405"/>
                  <a:gd name="connsiteX659" fmla="*/ 128930 w 762609"/>
                  <a:gd name="connsiteY659" fmla="*/ 1027786 h 1416405"/>
                  <a:gd name="connsiteX660" fmla="*/ 134417 w 762609"/>
                  <a:gd name="connsiteY660" fmla="*/ 1019556 h 1416405"/>
                  <a:gd name="connsiteX661" fmla="*/ 138074 w 762609"/>
                  <a:gd name="connsiteY661" fmla="*/ 1013155 h 1416405"/>
                  <a:gd name="connsiteX662" fmla="*/ 138989 w 762609"/>
                  <a:gd name="connsiteY662" fmla="*/ 1004926 h 1416405"/>
                  <a:gd name="connsiteX663" fmla="*/ 141732 w 762609"/>
                  <a:gd name="connsiteY663" fmla="*/ 999439 h 1416405"/>
                  <a:gd name="connsiteX664" fmla="*/ 143561 w 762609"/>
                  <a:gd name="connsiteY664" fmla="*/ 994867 h 1416405"/>
                  <a:gd name="connsiteX665" fmla="*/ 143561 w 762609"/>
                  <a:gd name="connsiteY665" fmla="*/ 988466 h 1416405"/>
                  <a:gd name="connsiteX666" fmla="*/ 146304 w 762609"/>
                  <a:gd name="connsiteY666" fmla="*/ 982980 h 1416405"/>
                  <a:gd name="connsiteX667" fmla="*/ 145390 w 762609"/>
                  <a:gd name="connsiteY667" fmla="*/ 972922 h 1416405"/>
                  <a:gd name="connsiteX668" fmla="*/ 140818 w 762609"/>
                  <a:gd name="connsiteY668" fmla="*/ 968350 h 1416405"/>
                  <a:gd name="connsiteX669" fmla="*/ 138074 w 762609"/>
                  <a:gd name="connsiteY669" fmla="*/ 963778 h 1416405"/>
                  <a:gd name="connsiteX670" fmla="*/ 138074 w 762609"/>
                  <a:gd name="connsiteY670" fmla="*/ 958291 h 1416405"/>
                  <a:gd name="connsiteX671" fmla="*/ 138074 w 762609"/>
                  <a:gd name="connsiteY671" fmla="*/ 951890 h 1416405"/>
                  <a:gd name="connsiteX672" fmla="*/ 138989 w 762609"/>
                  <a:gd name="connsiteY672" fmla="*/ 945490 h 1416405"/>
                  <a:gd name="connsiteX673" fmla="*/ 141732 w 762609"/>
                  <a:gd name="connsiteY673" fmla="*/ 940003 h 1416405"/>
                  <a:gd name="connsiteX674" fmla="*/ 137160 w 762609"/>
                  <a:gd name="connsiteY674" fmla="*/ 936346 h 1416405"/>
                  <a:gd name="connsiteX675" fmla="*/ 135331 w 762609"/>
                  <a:gd name="connsiteY675" fmla="*/ 929945 h 1416405"/>
                  <a:gd name="connsiteX676" fmla="*/ 138989 w 762609"/>
                  <a:gd name="connsiteY676" fmla="*/ 925373 h 1416405"/>
                  <a:gd name="connsiteX677" fmla="*/ 139903 w 762609"/>
                  <a:gd name="connsiteY677" fmla="*/ 916229 h 1416405"/>
                  <a:gd name="connsiteX678" fmla="*/ 136246 w 762609"/>
                  <a:gd name="connsiteY678" fmla="*/ 910742 h 1416405"/>
                  <a:gd name="connsiteX679" fmla="*/ 137160 w 762609"/>
                  <a:gd name="connsiteY679" fmla="*/ 897941 h 1416405"/>
                  <a:gd name="connsiteX680" fmla="*/ 136246 w 762609"/>
                  <a:gd name="connsiteY680" fmla="*/ 893369 h 1416405"/>
                  <a:gd name="connsiteX681" fmla="*/ 135331 w 762609"/>
                  <a:gd name="connsiteY681" fmla="*/ 886968 h 1416405"/>
                  <a:gd name="connsiteX682" fmla="*/ 138074 w 762609"/>
                  <a:gd name="connsiteY682" fmla="*/ 881482 h 1416405"/>
                  <a:gd name="connsiteX683" fmla="*/ 142646 w 762609"/>
                  <a:gd name="connsiteY683" fmla="*/ 881482 h 1416405"/>
                  <a:gd name="connsiteX684" fmla="*/ 146304 w 762609"/>
                  <a:gd name="connsiteY684" fmla="*/ 886968 h 1416405"/>
                  <a:gd name="connsiteX685" fmla="*/ 148133 w 762609"/>
                  <a:gd name="connsiteY685" fmla="*/ 892454 h 1416405"/>
                  <a:gd name="connsiteX686" fmla="*/ 157277 w 762609"/>
                  <a:gd name="connsiteY686" fmla="*/ 907085 h 1416405"/>
                  <a:gd name="connsiteX687" fmla="*/ 159106 w 762609"/>
                  <a:gd name="connsiteY687" fmla="*/ 911657 h 1416405"/>
                  <a:gd name="connsiteX688" fmla="*/ 163678 w 762609"/>
                  <a:gd name="connsiteY688" fmla="*/ 909828 h 1416405"/>
                  <a:gd name="connsiteX689" fmla="*/ 162763 w 762609"/>
                  <a:gd name="connsiteY689" fmla="*/ 904342 h 1416405"/>
                  <a:gd name="connsiteX690" fmla="*/ 169164 w 762609"/>
                  <a:gd name="connsiteY690" fmla="*/ 897026 h 1416405"/>
                  <a:gd name="connsiteX691" fmla="*/ 167335 w 762609"/>
                  <a:gd name="connsiteY691" fmla="*/ 891540 h 1416405"/>
                  <a:gd name="connsiteX692" fmla="*/ 172822 w 762609"/>
                  <a:gd name="connsiteY692" fmla="*/ 882396 h 1416405"/>
                  <a:gd name="connsiteX693" fmla="*/ 179222 w 762609"/>
                  <a:gd name="connsiteY693" fmla="*/ 870509 h 1416405"/>
                  <a:gd name="connsiteX694" fmla="*/ 181051 w 762609"/>
                  <a:gd name="connsiteY694" fmla="*/ 865937 h 1416405"/>
                  <a:gd name="connsiteX695" fmla="*/ 184709 w 762609"/>
                  <a:gd name="connsiteY695" fmla="*/ 849478 h 1416405"/>
                  <a:gd name="connsiteX696" fmla="*/ 185623 w 762609"/>
                  <a:gd name="connsiteY696" fmla="*/ 844906 h 1416405"/>
                  <a:gd name="connsiteX697" fmla="*/ 185623 w 762609"/>
                  <a:gd name="connsiteY697" fmla="*/ 840334 h 1416405"/>
                  <a:gd name="connsiteX698" fmla="*/ 186538 w 762609"/>
                  <a:gd name="connsiteY698" fmla="*/ 834847 h 1416405"/>
                  <a:gd name="connsiteX699" fmla="*/ 185623 w 762609"/>
                  <a:gd name="connsiteY699" fmla="*/ 828446 h 1416405"/>
                  <a:gd name="connsiteX700" fmla="*/ 191110 w 762609"/>
                  <a:gd name="connsiteY700" fmla="*/ 827532 h 1416405"/>
                  <a:gd name="connsiteX701" fmla="*/ 185623 w 762609"/>
                  <a:gd name="connsiteY701" fmla="*/ 824789 h 1416405"/>
                  <a:gd name="connsiteX702" fmla="*/ 179222 w 762609"/>
                  <a:gd name="connsiteY702" fmla="*/ 822046 h 1416405"/>
                  <a:gd name="connsiteX703" fmla="*/ 181966 w 762609"/>
                  <a:gd name="connsiteY703" fmla="*/ 816559 h 1416405"/>
                  <a:gd name="connsiteX704" fmla="*/ 178308 w 762609"/>
                  <a:gd name="connsiteY704" fmla="*/ 808330 h 1416405"/>
                  <a:gd name="connsiteX705" fmla="*/ 174650 w 762609"/>
                  <a:gd name="connsiteY705" fmla="*/ 803758 h 1416405"/>
                  <a:gd name="connsiteX706" fmla="*/ 170078 w 762609"/>
                  <a:gd name="connsiteY706" fmla="*/ 800100 h 1416405"/>
                  <a:gd name="connsiteX707" fmla="*/ 165506 w 762609"/>
                  <a:gd name="connsiteY707" fmla="*/ 798271 h 1416405"/>
                  <a:gd name="connsiteX708" fmla="*/ 160934 w 762609"/>
                  <a:gd name="connsiteY708" fmla="*/ 799186 h 1416405"/>
                  <a:gd name="connsiteX709" fmla="*/ 151790 w 762609"/>
                  <a:gd name="connsiteY709" fmla="*/ 800100 h 1416405"/>
                  <a:gd name="connsiteX710" fmla="*/ 147218 w 762609"/>
                  <a:gd name="connsiteY710" fmla="*/ 801014 h 1416405"/>
                  <a:gd name="connsiteX711" fmla="*/ 141732 w 762609"/>
                  <a:gd name="connsiteY711" fmla="*/ 807415 h 1416405"/>
                  <a:gd name="connsiteX712" fmla="*/ 135331 w 762609"/>
                  <a:gd name="connsiteY712" fmla="*/ 813816 h 1416405"/>
                  <a:gd name="connsiteX713" fmla="*/ 134417 w 762609"/>
                  <a:gd name="connsiteY713" fmla="*/ 823874 h 1416405"/>
                  <a:gd name="connsiteX714" fmla="*/ 133502 w 762609"/>
                  <a:gd name="connsiteY714" fmla="*/ 817474 h 1416405"/>
                  <a:gd name="connsiteX715" fmla="*/ 131674 w 762609"/>
                  <a:gd name="connsiteY715" fmla="*/ 812902 h 1416405"/>
                  <a:gd name="connsiteX716" fmla="*/ 125273 w 762609"/>
                  <a:gd name="connsiteY716" fmla="*/ 805586 h 1416405"/>
                  <a:gd name="connsiteX717" fmla="*/ 120701 w 762609"/>
                  <a:gd name="connsiteY717" fmla="*/ 802843 h 1416405"/>
                  <a:gd name="connsiteX718" fmla="*/ 115214 w 762609"/>
                  <a:gd name="connsiteY718" fmla="*/ 801929 h 1416405"/>
                  <a:gd name="connsiteX719" fmla="*/ 115214 w 762609"/>
                  <a:gd name="connsiteY719" fmla="*/ 792785 h 1416405"/>
                  <a:gd name="connsiteX720" fmla="*/ 116129 w 762609"/>
                  <a:gd name="connsiteY720" fmla="*/ 787298 h 1416405"/>
                  <a:gd name="connsiteX721" fmla="*/ 117043 w 762609"/>
                  <a:gd name="connsiteY721" fmla="*/ 776326 h 1416405"/>
                  <a:gd name="connsiteX722" fmla="*/ 117043 w 762609"/>
                  <a:gd name="connsiteY722" fmla="*/ 769010 h 1416405"/>
                  <a:gd name="connsiteX723" fmla="*/ 116129 w 762609"/>
                  <a:gd name="connsiteY723" fmla="*/ 764438 h 1416405"/>
                  <a:gd name="connsiteX724" fmla="*/ 112471 w 762609"/>
                  <a:gd name="connsiteY724" fmla="*/ 759866 h 1416405"/>
                  <a:gd name="connsiteX725" fmla="*/ 116129 w 762609"/>
                  <a:gd name="connsiteY725" fmla="*/ 751637 h 1416405"/>
                  <a:gd name="connsiteX726" fmla="*/ 120701 w 762609"/>
                  <a:gd name="connsiteY726" fmla="*/ 746150 h 1416405"/>
                  <a:gd name="connsiteX727" fmla="*/ 120701 w 762609"/>
                  <a:gd name="connsiteY727" fmla="*/ 740664 h 1416405"/>
                  <a:gd name="connsiteX728" fmla="*/ 122530 w 762609"/>
                  <a:gd name="connsiteY728" fmla="*/ 736092 h 1416405"/>
                  <a:gd name="connsiteX729" fmla="*/ 118872 w 762609"/>
                  <a:gd name="connsiteY729" fmla="*/ 726034 h 1416405"/>
                  <a:gd name="connsiteX730" fmla="*/ 113386 w 762609"/>
                  <a:gd name="connsiteY730" fmla="*/ 725119 h 1416405"/>
                  <a:gd name="connsiteX731" fmla="*/ 106070 w 762609"/>
                  <a:gd name="connsiteY731" fmla="*/ 726948 h 1416405"/>
                  <a:gd name="connsiteX732" fmla="*/ 106070 w 762609"/>
                  <a:gd name="connsiteY732" fmla="*/ 721462 h 1416405"/>
                  <a:gd name="connsiteX733" fmla="*/ 110642 w 762609"/>
                  <a:gd name="connsiteY733" fmla="*/ 717804 h 1416405"/>
                  <a:gd name="connsiteX734" fmla="*/ 116129 w 762609"/>
                  <a:gd name="connsiteY734" fmla="*/ 716890 h 1416405"/>
                  <a:gd name="connsiteX735" fmla="*/ 120701 w 762609"/>
                  <a:gd name="connsiteY735" fmla="*/ 719633 h 1416405"/>
                  <a:gd name="connsiteX736" fmla="*/ 126187 w 762609"/>
                  <a:gd name="connsiteY736" fmla="*/ 718718 h 1416405"/>
                  <a:gd name="connsiteX737" fmla="*/ 131674 w 762609"/>
                  <a:gd name="connsiteY737" fmla="*/ 714146 h 1416405"/>
                  <a:gd name="connsiteX738" fmla="*/ 136246 w 762609"/>
                  <a:gd name="connsiteY738" fmla="*/ 715975 h 1416405"/>
                  <a:gd name="connsiteX739" fmla="*/ 140818 w 762609"/>
                  <a:gd name="connsiteY739" fmla="*/ 714146 h 1416405"/>
                  <a:gd name="connsiteX740" fmla="*/ 148133 w 762609"/>
                  <a:gd name="connsiteY740" fmla="*/ 706831 h 1416405"/>
                  <a:gd name="connsiteX741" fmla="*/ 154534 w 762609"/>
                  <a:gd name="connsiteY741" fmla="*/ 700430 h 1416405"/>
                  <a:gd name="connsiteX742" fmla="*/ 159106 w 762609"/>
                  <a:gd name="connsiteY742" fmla="*/ 693115 h 1416405"/>
                  <a:gd name="connsiteX743" fmla="*/ 157277 w 762609"/>
                  <a:gd name="connsiteY743" fmla="*/ 684886 h 1416405"/>
                  <a:gd name="connsiteX744" fmla="*/ 155448 w 762609"/>
                  <a:gd name="connsiteY744" fmla="*/ 675742 h 1416405"/>
                  <a:gd name="connsiteX745" fmla="*/ 150876 w 762609"/>
                  <a:gd name="connsiteY745" fmla="*/ 669341 h 1416405"/>
                  <a:gd name="connsiteX746" fmla="*/ 143561 w 762609"/>
                  <a:gd name="connsiteY746" fmla="*/ 654710 h 1416405"/>
                  <a:gd name="connsiteX747" fmla="*/ 144475 w 762609"/>
                  <a:gd name="connsiteY747" fmla="*/ 643738 h 1416405"/>
                  <a:gd name="connsiteX748" fmla="*/ 143561 w 762609"/>
                  <a:gd name="connsiteY748" fmla="*/ 635508 h 1416405"/>
                  <a:gd name="connsiteX749" fmla="*/ 146304 w 762609"/>
                  <a:gd name="connsiteY749" fmla="*/ 630022 h 1416405"/>
                  <a:gd name="connsiteX750" fmla="*/ 146304 w 762609"/>
                  <a:gd name="connsiteY750" fmla="*/ 622706 h 1416405"/>
                  <a:gd name="connsiteX751" fmla="*/ 145390 w 762609"/>
                  <a:gd name="connsiteY751" fmla="*/ 617220 h 1416405"/>
                  <a:gd name="connsiteX752" fmla="*/ 147218 w 762609"/>
                  <a:gd name="connsiteY752" fmla="*/ 609905 h 1416405"/>
                  <a:gd name="connsiteX753" fmla="*/ 149047 w 762609"/>
                  <a:gd name="connsiteY753" fmla="*/ 603504 h 1416405"/>
                  <a:gd name="connsiteX754" fmla="*/ 150876 w 762609"/>
                  <a:gd name="connsiteY754" fmla="*/ 598018 h 1416405"/>
                  <a:gd name="connsiteX755" fmla="*/ 151790 w 762609"/>
                  <a:gd name="connsiteY755" fmla="*/ 593446 h 1416405"/>
                  <a:gd name="connsiteX756" fmla="*/ 152705 w 762609"/>
                  <a:gd name="connsiteY756" fmla="*/ 586130 h 1416405"/>
                  <a:gd name="connsiteX757" fmla="*/ 154534 w 762609"/>
                  <a:gd name="connsiteY757" fmla="*/ 575158 h 1416405"/>
                  <a:gd name="connsiteX758" fmla="*/ 147218 w 762609"/>
                  <a:gd name="connsiteY758" fmla="*/ 567842 h 1416405"/>
                  <a:gd name="connsiteX759" fmla="*/ 147218 w 762609"/>
                  <a:gd name="connsiteY759" fmla="*/ 563270 h 1416405"/>
                  <a:gd name="connsiteX760" fmla="*/ 146304 w 762609"/>
                  <a:gd name="connsiteY760" fmla="*/ 557784 h 1416405"/>
                  <a:gd name="connsiteX761" fmla="*/ 138989 w 762609"/>
                  <a:gd name="connsiteY761" fmla="*/ 554126 h 1416405"/>
                  <a:gd name="connsiteX762" fmla="*/ 132588 w 762609"/>
                  <a:gd name="connsiteY762" fmla="*/ 547726 h 1416405"/>
                  <a:gd name="connsiteX763" fmla="*/ 126187 w 762609"/>
                  <a:gd name="connsiteY763" fmla="*/ 544068 h 1416405"/>
                  <a:gd name="connsiteX764" fmla="*/ 119786 w 762609"/>
                  <a:gd name="connsiteY764" fmla="*/ 544982 h 1416405"/>
                  <a:gd name="connsiteX765" fmla="*/ 115214 w 762609"/>
                  <a:gd name="connsiteY765" fmla="*/ 543154 h 1416405"/>
                  <a:gd name="connsiteX766" fmla="*/ 110642 w 762609"/>
                  <a:gd name="connsiteY766" fmla="*/ 544068 h 1416405"/>
                  <a:gd name="connsiteX767" fmla="*/ 111557 w 762609"/>
                  <a:gd name="connsiteY767" fmla="*/ 538582 h 1416405"/>
                  <a:gd name="connsiteX768" fmla="*/ 107899 w 762609"/>
                  <a:gd name="connsiteY768" fmla="*/ 531266 h 1416405"/>
                  <a:gd name="connsiteX769" fmla="*/ 112471 w 762609"/>
                  <a:gd name="connsiteY769" fmla="*/ 527609 h 1416405"/>
                  <a:gd name="connsiteX770" fmla="*/ 114300 w 762609"/>
                  <a:gd name="connsiteY770" fmla="*/ 518465 h 1416405"/>
                  <a:gd name="connsiteX771" fmla="*/ 116129 w 762609"/>
                  <a:gd name="connsiteY771" fmla="*/ 509321 h 1416405"/>
                  <a:gd name="connsiteX772" fmla="*/ 117958 w 762609"/>
                  <a:gd name="connsiteY772" fmla="*/ 502920 h 1416405"/>
                  <a:gd name="connsiteX773" fmla="*/ 117043 w 762609"/>
                  <a:gd name="connsiteY773" fmla="*/ 493776 h 1416405"/>
                  <a:gd name="connsiteX774" fmla="*/ 116129 w 762609"/>
                  <a:gd name="connsiteY774" fmla="*/ 484632 h 1416405"/>
                  <a:gd name="connsiteX775" fmla="*/ 113386 w 762609"/>
                  <a:gd name="connsiteY775" fmla="*/ 477317 h 1416405"/>
                  <a:gd name="connsiteX776" fmla="*/ 110642 w 762609"/>
                  <a:gd name="connsiteY776" fmla="*/ 472745 h 1416405"/>
                  <a:gd name="connsiteX777" fmla="*/ 108814 w 762609"/>
                  <a:gd name="connsiteY777" fmla="*/ 466344 h 1416405"/>
                  <a:gd name="connsiteX778" fmla="*/ 107899 w 762609"/>
                  <a:gd name="connsiteY778" fmla="*/ 460858 h 1416405"/>
                  <a:gd name="connsiteX779" fmla="*/ 106985 w 762609"/>
                  <a:gd name="connsiteY779" fmla="*/ 455371 h 1416405"/>
                  <a:gd name="connsiteX780" fmla="*/ 104242 w 762609"/>
                  <a:gd name="connsiteY780" fmla="*/ 450799 h 1416405"/>
                  <a:gd name="connsiteX781" fmla="*/ 95098 w 762609"/>
                  <a:gd name="connsiteY781" fmla="*/ 446227 h 1416405"/>
                  <a:gd name="connsiteX782" fmla="*/ 85039 w 762609"/>
                  <a:gd name="connsiteY782" fmla="*/ 429768 h 1416405"/>
                  <a:gd name="connsiteX783" fmla="*/ 82296 w 762609"/>
                  <a:gd name="connsiteY783" fmla="*/ 422453 h 1416405"/>
                  <a:gd name="connsiteX784" fmla="*/ 78638 w 762609"/>
                  <a:gd name="connsiteY784" fmla="*/ 412394 h 1416405"/>
                  <a:gd name="connsiteX785" fmla="*/ 81382 w 762609"/>
                  <a:gd name="connsiteY785" fmla="*/ 407822 h 1416405"/>
                  <a:gd name="connsiteX786" fmla="*/ 76810 w 762609"/>
                  <a:gd name="connsiteY786" fmla="*/ 396850 h 1416405"/>
                  <a:gd name="connsiteX787" fmla="*/ 71323 w 762609"/>
                  <a:gd name="connsiteY787" fmla="*/ 392278 h 1416405"/>
                  <a:gd name="connsiteX788" fmla="*/ 66751 w 762609"/>
                  <a:gd name="connsiteY788" fmla="*/ 394106 h 1416405"/>
                  <a:gd name="connsiteX789" fmla="*/ 61265 w 762609"/>
                  <a:gd name="connsiteY789" fmla="*/ 393192 h 1416405"/>
                  <a:gd name="connsiteX790" fmla="*/ 54864 w 762609"/>
                  <a:gd name="connsiteY790" fmla="*/ 397764 h 1416405"/>
                  <a:gd name="connsiteX791" fmla="*/ 49378 w 762609"/>
                  <a:gd name="connsiteY791" fmla="*/ 398678 h 1416405"/>
                  <a:gd name="connsiteX792" fmla="*/ 47549 w 762609"/>
                  <a:gd name="connsiteY792" fmla="*/ 405994 h 1416405"/>
                  <a:gd name="connsiteX793" fmla="*/ 37490 w 762609"/>
                  <a:gd name="connsiteY793" fmla="*/ 405994 h 1416405"/>
                  <a:gd name="connsiteX794" fmla="*/ 32918 w 762609"/>
                  <a:gd name="connsiteY794" fmla="*/ 405079 h 1416405"/>
                  <a:gd name="connsiteX795" fmla="*/ 27432 w 762609"/>
                  <a:gd name="connsiteY795" fmla="*/ 405079 h 1416405"/>
                  <a:gd name="connsiteX796" fmla="*/ 28346 w 762609"/>
                  <a:gd name="connsiteY796" fmla="*/ 399593 h 141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</a:cxnLst>
                <a:rect l="l" t="t" r="r" b="b"/>
                <a:pathLst>
                  <a:path w="762609" h="1416405">
                    <a:moveTo>
                      <a:pt x="30175" y="399593"/>
                    </a:moveTo>
                    <a:lnTo>
                      <a:pt x="31090" y="392278"/>
                    </a:lnTo>
                    <a:lnTo>
                      <a:pt x="35662" y="392278"/>
                    </a:lnTo>
                    <a:lnTo>
                      <a:pt x="37490" y="386791"/>
                    </a:lnTo>
                    <a:lnTo>
                      <a:pt x="33833" y="381305"/>
                    </a:lnTo>
                    <a:lnTo>
                      <a:pt x="28346" y="377647"/>
                    </a:lnTo>
                    <a:lnTo>
                      <a:pt x="23774" y="378562"/>
                    </a:lnTo>
                    <a:lnTo>
                      <a:pt x="21946" y="384048"/>
                    </a:lnTo>
                    <a:lnTo>
                      <a:pt x="20117" y="388620"/>
                    </a:lnTo>
                    <a:lnTo>
                      <a:pt x="15545" y="391363"/>
                    </a:lnTo>
                    <a:lnTo>
                      <a:pt x="11887" y="398678"/>
                    </a:lnTo>
                    <a:lnTo>
                      <a:pt x="11887" y="403250"/>
                    </a:lnTo>
                    <a:lnTo>
                      <a:pt x="12802" y="410566"/>
                    </a:lnTo>
                    <a:lnTo>
                      <a:pt x="6401" y="400507"/>
                    </a:lnTo>
                    <a:lnTo>
                      <a:pt x="4572" y="389534"/>
                    </a:lnTo>
                    <a:lnTo>
                      <a:pt x="2743" y="378562"/>
                    </a:lnTo>
                    <a:lnTo>
                      <a:pt x="3658" y="373990"/>
                    </a:lnTo>
                    <a:lnTo>
                      <a:pt x="11887" y="370332"/>
                    </a:lnTo>
                    <a:lnTo>
                      <a:pt x="21946" y="365760"/>
                    </a:lnTo>
                    <a:lnTo>
                      <a:pt x="23774" y="354787"/>
                    </a:lnTo>
                    <a:lnTo>
                      <a:pt x="25603" y="350215"/>
                    </a:lnTo>
                    <a:lnTo>
                      <a:pt x="27432" y="345643"/>
                    </a:lnTo>
                    <a:lnTo>
                      <a:pt x="31090" y="341071"/>
                    </a:lnTo>
                    <a:lnTo>
                      <a:pt x="30175" y="335585"/>
                    </a:lnTo>
                    <a:lnTo>
                      <a:pt x="25603" y="333756"/>
                    </a:lnTo>
                    <a:lnTo>
                      <a:pt x="17374" y="331927"/>
                    </a:lnTo>
                    <a:lnTo>
                      <a:pt x="17374" y="327355"/>
                    </a:lnTo>
                    <a:lnTo>
                      <a:pt x="11887" y="321869"/>
                    </a:lnTo>
                    <a:lnTo>
                      <a:pt x="5486" y="313639"/>
                    </a:lnTo>
                    <a:lnTo>
                      <a:pt x="914" y="311810"/>
                    </a:lnTo>
                    <a:lnTo>
                      <a:pt x="0" y="306324"/>
                    </a:lnTo>
                    <a:lnTo>
                      <a:pt x="7315" y="299923"/>
                    </a:lnTo>
                    <a:lnTo>
                      <a:pt x="10973" y="293522"/>
                    </a:lnTo>
                    <a:lnTo>
                      <a:pt x="13716" y="288950"/>
                    </a:lnTo>
                    <a:lnTo>
                      <a:pt x="14630" y="281635"/>
                    </a:lnTo>
                    <a:lnTo>
                      <a:pt x="11887" y="275234"/>
                    </a:lnTo>
                    <a:lnTo>
                      <a:pt x="18288" y="268834"/>
                    </a:lnTo>
                    <a:lnTo>
                      <a:pt x="22860" y="262433"/>
                    </a:lnTo>
                    <a:lnTo>
                      <a:pt x="24689" y="257861"/>
                    </a:lnTo>
                    <a:lnTo>
                      <a:pt x="27432" y="253289"/>
                    </a:lnTo>
                    <a:lnTo>
                      <a:pt x="30175" y="244145"/>
                    </a:lnTo>
                    <a:lnTo>
                      <a:pt x="33833" y="237744"/>
                    </a:lnTo>
                    <a:lnTo>
                      <a:pt x="38405" y="229514"/>
                    </a:lnTo>
                    <a:lnTo>
                      <a:pt x="38405" y="221285"/>
                    </a:lnTo>
                    <a:lnTo>
                      <a:pt x="38405" y="210312"/>
                    </a:lnTo>
                    <a:lnTo>
                      <a:pt x="32004" y="204826"/>
                    </a:lnTo>
                    <a:lnTo>
                      <a:pt x="26518" y="202997"/>
                    </a:lnTo>
                    <a:lnTo>
                      <a:pt x="25603" y="198425"/>
                    </a:lnTo>
                    <a:lnTo>
                      <a:pt x="20117" y="191110"/>
                    </a:lnTo>
                    <a:lnTo>
                      <a:pt x="21946" y="185623"/>
                    </a:lnTo>
                    <a:lnTo>
                      <a:pt x="23774" y="181051"/>
                    </a:lnTo>
                    <a:lnTo>
                      <a:pt x="26518" y="175565"/>
                    </a:lnTo>
                    <a:lnTo>
                      <a:pt x="29261" y="170078"/>
                    </a:lnTo>
                    <a:lnTo>
                      <a:pt x="34747" y="170993"/>
                    </a:lnTo>
                    <a:lnTo>
                      <a:pt x="42062" y="179222"/>
                    </a:lnTo>
                    <a:lnTo>
                      <a:pt x="46634" y="179222"/>
                    </a:lnTo>
                    <a:lnTo>
                      <a:pt x="45720" y="183794"/>
                    </a:lnTo>
                    <a:lnTo>
                      <a:pt x="43891" y="189281"/>
                    </a:lnTo>
                    <a:lnTo>
                      <a:pt x="44806" y="194767"/>
                    </a:lnTo>
                    <a:lnTo>
                      <a:pt x="46634" y="200254"/>
                    </a:lnTo>
                    <a:lnTo>
                      <a:pt x="45720" y="205740"/>
                    </a:lnTo>
                    <a:lnTo>
                      <a:pt x="52121" y="215798"/>
                    </a:lnTo>
                    <a:lnTo>
                      <a:pt x="60350" y="225857"/>
                    </a:lnTo>
                    <a:lnTo>
                      <a:pt x="64922" y="231343"/>
                    </a:lnTo>
                    <a:lnTo>
                      <a:pt x="70409" y="235915"/>
                    </a:lnTo>
                    <a:lnTo>
                      <a:pt x="74981" y="239573"/>
                    </a:lnTo>
                    <a:lnTo>
                      <a:pt x="80467" y="243230"/>
                    </a:lnTo>
                    <a:lnTo>
                      <a:pt x="85039" y="244145"/>
                    </a:lnTo>
                    <a:lnTo>
                      <a:pt x="91440" y="245059"/>
                    </a:lnTo>
                    <a:lnTo>
                      <a:pt x="96926" y="241402"/>
                    </a:lnTo>
                    <a:lnTo>
                      <a:pt x="102413" y="239573"/>
                    </a:lnTo>
                    <a:lnTo>
                      <a:pt x="108814" y="239573"/>
                    </a:lnTo>
                    <a:lnTo>
                      <a:pt x="103327" y="239573"/>
                    </a:lnTo>
                    <a:lnTo>
                      <a:pt x="97841" y="240487"/>
                    </a:lnTo>
                    <a:lnTo>
                      <a:pt x="96012" y="245974"/>
                    </a:lnTo>
                    <a:lnTo>
                      <a:pt x="106985" y="248717"/>
                    </a:lnTo>
                    <a:lnTo>
                      <a:pt x="115214" y="247802"/>
                    </a:lnTo>
                    <a:lnTo>
                      <a:pt x="120701" y="247802"/>
                    </a:lnTo>
                    <a:lnTo>
                      <a:pt x="125273" y="247802"/>
                    </a:lnTo>
                    <a:lnTo>
                      <a:pt x="133502" y="252374"/>
                    </a:lnTo>
                    <a:lnTo>
                      <a:pt x="138074" y="256032"/>
                    </a:lnTo>
                    <a:lnTo>
                      <a:pt x="144475" y="258775"/>
                    </a:lnTo>
                    <a:lnTo>
                      <a:pt x="149962" y="258775"/>
                    </a:lnTo>
                    <a:lnTo>
                      <a:pt x="155448" y="259690"/>
                    </a:lnTo>
                    <a:lnTo>
                      <a:pt x="161849" y="258775"/>
                    </a:lnTo>
                    <a:lnTo>
                      <a:pt x="172822" y="256946"/>
                    </a:lnTo>
                    <a:lnTo>
                      <a:pt x="179222" y="256032"/>
                    </a:lnTo>
                    <a:lnTo>
                      <a:pt x="183794" y="255118"/>
                    </a:lnTo>
                    <a:lnTo>
                      <a:pt x="188366" y="253289"/>
                    </a:lnTo>
                    <a:lnTo>
                      <a:pt x="193853" y="251460"/>
                    </a:lnTo>
                    <a:lnTo>
                      <a:pt x="199339" y="249631"/>
                    </a:lnTo>
                    <a:lnTo>
                      <a:pt x="204826" y="245974"/>
                    </a:lnTo>
                    <a:lnTo>
                      <a:pt x="211226" y="242316"/>
                    </a:lnTo>
                    <a:lnTo>
                      <a:pt x="218542" y="235001"/>
                    </a:lnTo>
                    <a:lnTo>
                      <a:pt x="222199" y="228600"/>
                    </a:lnTo>
                    <a:lnTo>
                      <a:pt x="224028" y="223114"/>
                    </a:lnTo>
                    <a:lnTo>
                      <a:pt x="233172" y="216713"/>
                    </a:lnTo>
                    <a:lnTo>
                      <a:pt x="238658" y="213970"/>
                    </a:lnTo>
                    <a:lnTo>
                      <a:pt x="246888" y="210312"/>
                    </a:lnTo>
                    <a:lnTo>
                      <a:pt x="252374" y="204826"/>
                    </a:lnTo>
                    <a:lnTo>
                      <a:pt x="259690" y="201168"/>
                    </a:lnTo>
                    <a:lnTo>
                      <a:pt x="266090" y="204826"/>
                    </a:lnTo>
                    <a:lnTo>
                      <a:pt x="273406" y="201168"/>
                    </a:lnTo>
                    <a:lnTo>
                      <a:pt x="281635" y="202997"/>
                    </a:lnTo>
                    <a:lnTo>
                      <a:pt x="286207" y="202082"/>
                    </a:lnTo>
                    <a:lnTo>
                      <a:pt x="290779" y="201168"/>
                    </a:lnTo>
                    <a:lnTo>
                      <a:pt x="297180" y="196596"/>
                    </a:lnTo>
                    <a:lnTo>
                      <a:pt x="301752" y="192938"/>
                    </a:lnTo>
                    <a:lnTo>
                      <a:pt x="307238" y="187452"/>
                    </a:lnTo>
                    <a:lnTo>
                      <a:pt x="315468" y="178308"/>
                    </a:lnTo>
                    <a:lnTo>
                      <a:pt x="324612" y="166421"/>
                    </a:lnTo>
                    <a:lnTo>
                      <a:pt x="328270" y="161849"/>
                    </a:lnTo>
                    <a:lnTo>
                      <a:pt x="331927" y="155448"/>
                    </a:lnTo>
                    <a:lnTo>
                      <a:pt x="333756" y="150876"/>
                    </a:lnTo>
                    <a:lnTo>
                      <a:pt x="335585" y="138074"/>
                    </a:lnTo>
                    <a:lnTo>
                      <a:pt x="341071" y="136246"/>
                    </a:lnTo>
                    <a:lnTo>
                      <a:pt x="347472" y="131674"/>
                    </a:lnTo>
                    <a:lnTo>
                      <a:pt x="357530" y="127102"/>
                    </a:lnTo>
                    <a:lnTo>
                      <a:pt x="362102" y="120701"/>
                    </a:lnTo>
                    <a:lnTo>
                      <a:pt x="367589" y="117043"/>
                    </a:lnTo>
                    <a:lnTo>
                      <a:pt x="371246" y="111557"/>
                    </a:lnTo>
                    <a:lnTo>
                      <a:pt x="374904" y="106985"/>
                    </a:lnTo>
                    <a:lnTo>
                      <a:pt x="381305" y="97841"/>
                    </a:lnTo>
                    <a:lnTo>
                      <a:pt x="384962" y="92354"/>
                    </a:lnTo>
                    <a:lnTo>
                      <a:pt x="391363" y="83210"/>
                    </a:lnTo>
                    <a:lnTo>
                      <a:pt x="398678" y="77724"/>
                    </a:lnTo>
                    <a:lnTo>
                      <a:pt x="407822" y="72238"/>
                    </a:lnTo>
                    <a:lnTo>
                      <a:pt x="415138" y="76810"/>
                    </a:lnTo>
                    <a:lnTo>
                      <a:pt x="425196" y="77724"/>
                    </a:lnTo>
                    <a:lnTo>
                      <a:pt x="437083" y="74066"/>
                    </a:lnTo>
                    <a:lnTo>
                      <a:pt x="442570" y="68580"/>
                    </a:lnTo>
                    <a:lnTo>
                      <a:pt x="442570" y="63094"/>
                    </a:lnTo>
                    <a:lnTo>
                      <a:pt x="447142" y="63094"/>
                    </a:lnTo>
                    <a:lnTo>
                      <a:pt x="456286" y="61265"/>
                    </a:lnTo>
                    <a:lnTo>
                      <a:pt x="460858" y="56693"/>
                    </a:lnTo>
                    <a:lnTo>
                      <a:pt x="465430" y="50292"/>
                    </a:lnTo>
                    <a:lnTo>
                      <a:pt x="459943" y="44806"/>
                    </a:lnTo>
                    <a:lnTo>
                      <a:pt x="458114" y="38405"/>
                    </a:lnTo>
                    <a:lnTo>
                      <a:pt x="459029" y="32918"/>
                    </a:lnTo>
                    <a:lnTo>
                      <a:pt x="463601" y="17374"/>
                    </a:lnTo>
                    <a:lnTo>
                      <a:pt x="459029" y="13716"/>
                    </a:lnTo>
                    <a:lnTo>
                      <a:pt x="454457" y="15545"/>
                    </a:lnTo>
                    <a:lnTo>
                      <a:pt x="451714" y="8230"/>
                    </a:lnTo>
                    <a:lnTo>
                      <a:pt x="458114" y="8230"/>
                    </a:lnTo>
                    <a:lnTo>
                      <a:pt x="461772" y="13716"/>
                    </a:lnTo>
                    <a:lnTo>
                      <a:pt x="468173" y="7315"/>
                    </a:lnTo>
                    <a:lnTo>
                      <a:pt x="475488" y="6401"/>
                    </a:lnTo>
                    <a:lnTo>
                      <a:pt x="480974" y="5486"/>
                    </a:lnTo>
                    <a:lnTo>
                      <a:pt x="485546" y="1829"/>
                    </a:lnTo>
                    <a:lnTo>
                      <a:pt x="490118" y="0"/>
                    </a:lnTo>
                    <a:lnTo>
                      <a:pt x="494690" y="914"/>
                    </a:lnTo>
                    <a:lnTo>
                      <a:pt x="493776" y="5486"/>
                    </a:lnTo>
                    <a:lnTo>
                      <a:pt x="505663" y="10058"/>
                    </a:lnTo>
                    <a:lnTo>
                      <a:pt x="510235" y="12802"/>
                    </a:lnTo>
                    <a:lnTo>
                      <a:pt x="514807" y="18288"/>
                    </a:lnTo>
                    <a:lnTo>
                      <a:pt x="514807" y="24689"/>
                    </a:lnTo>
                    <a:lnTo>
                      <a:pt x="512064" y="32918"/>
                    </a:lnTo>
                    <a:lnTo>
                      <a:pt x="510235" y="37490"/>
                    </a:lnTo>
                    <a:lnTo>
                      <a:pt x="514807" y="31090"/>
                    </a:lnTo>
                    <a:lnTo>
                      <a:pt x="516636" y="23774"/>
                    </a:lnTo>
                    <a:lnTo>
                      <a:pt x="523951" y="32918"/>
                    </a:lnTo>
                    <a:lnTo>
                      <a:pt x="518465" y="35662"/>
                    </a:lnTo>
                    <a:lnTo>
                      <a:pt x="523951" y="40234"/>
                    </a:lnTo>
                    <a:lnTo>
                      <a:pt x="528523" y="39319"/>
                    </a:lnTo>
                    <a:lnTo>
                      <a:pt x="531266" y="34747"/>
                    </a:lnTo>
                    <a:lnTo>
                      <a:pt x="536753" y="42062"/>
                    </a:lnTo>
                    <a:lnTo>
                      <a:pt x="541325" y="39319"/>
                    </a:lnTo>
                    <a:lnTo>
                      <a:pt x="536753" y="37490"/>
                    </a:lnTo>
                    <a:lnTo>
                      <a:pt x="540410" y="32004"/>
                    </a:lnTo>
                    <a:lnTo>
                      <a:pt x="544982" y="30175"/>
                    </a:lnTo>
                    <a:lnTo>
                      <a:pt x="551383" y="30175"/>
                    </a:lnTo>
                    <a:lnTo>
                      <a:pt x="553212" y="34747"/>
                    </a:lnTo>
                    <a:lnTo>
                      <a:pt x="553212" y="40234"/>
                    </a:lnTo>
                    <a:lnTo>
                      <a:pt x="557784" y="42062"/>
                    </a:lnTo>
                    <a:lnTo>
                      <a:pt x="561442" y="46634"/>
                    </a:lnTo>
                    <a:lnTo>
                      <a:pt x="566014" y="45720"/>
                    </a:lnTo>
                    <a:lnTo>
                      <a:pt x="570586" y="48463"/>
                    </a:lnTo>
                    <a:lnTo>
                      <a:pt x="575158" y="47549"/>
                    </a:lnTo>
                    <a:lnTo>
                      <a:pt x="577901" y="53950"/>
                    </a:lnTo>
                    <a:lnTo>
                      <a:pt x="572414" y="56693"/>
                    </a:lnTo>
                    <a:lnTo>
                      <a:pt x="578815" y="61265"/>
                    </a:lnTo>
                    <a:lnTo>
                      <a:pt x="581558" y="65837"/>
                    </a:lnTo>
                    <a:lnTo>
                      <a:pt x="584302" y="72238"/>
                    </a:lnTo>
                    <a:lnTo>
                      <a:pt x="586130" y="79553"/>
                    </a:lnTo>
                    <a:lnTo>
                      <a:pt x="586130" y="91440"/>
                    </a:lnTo>
                    <a:lnTo>
                      <a:pt x="591617" y="88697"/>
                    </a:lnTo>
                    <a:lnTo>
                      <a:pt x="596189" y="79553"/>
                    </a:lnTo>
                    <a:lnTo>
                      <a:pt x="600761" y="74066"/>
                    </a:lnTo>
                    <a:lnTo>
                      <a:pt x="597103" y="68580"/>
                    </a:lnTo>
                    <a:lnTo>
                      <a:pt x="604418" y="69494"/>
                    </a:lnTo>
                    <a:lnTo>
                      <a:pt x="611734" y="67666"/>
                    </a:lnTo>
                    <a:lnTo>
                      <a:pt x="617220" y="69494"/>
                    </a:lnTo>
                    <a:lnTo>
                      <a:pt x="619049" y="63094"/>
                    </a:lnTo>
                    <a:lnTo>
                      <a:pt x="624535" y="59436"/>
                    </a:lnTo>
                    <a:lnTo>
                      <a:pt x="627278" y="67666"/>
                    </a:lnTo>
                    <a:lnTo>
                      <a:pt x="624535" y="72238"/>
                    </a:lnTo>
                    <a:lnTo>
                      <a:pt x="630936" y="71323"/>
                    </a:lnTo>
                    <a:lnTo>
                      <a:pt x="632765" y="76810"/>
                    </a:lnTo>
                    <a:lnTo>
                      <a:pt x="630936" y="83210"/>
                    </a:lnTo>
                    <a:lnTo>
                      <a:pt x="635508" y="83210"/>
                    </a:lnTo>
                    <a:lnTo>
                      <a:pt x="640080" y="81382"/>
                    </a:lnTo>
                    <a:lnTo>
                      <a:pt x="643738" y="86868"/>
                    </a:lnTo>
                    <a:lnTo>
                      <a:pt x="644652" y="92354"/>
                    </a:lnTo>
                    <a:lnTo>
                      <a:pt x="641909" y="98755"/>
                    </a:lnTo>
                    <a:lnTo>
                      <a:pt x="636422" y="105156"/>
                    </a:lnTo>
                    <a:lnTo>
                      <a:pt x="632765" y="100584"/>
                    </a:lnTo>
                    <a:lnTo>
                      <a:pt x="626364" y="108814"/>
                    </a:lnTo>
                    <a:lnTo>
                      <a:pt x="627278" y="116129"/>
                    </a:lnTo>
                    <a:lnTo>
                      <a:pt x="623621" y="120701"/>
                    </a:lnTo>
                    <a:lnTo>
                      <a:pt x="624535" y="125273"/>
                    </a:lnTo>
                    <a:lnTo>
                      <a:pt x="621792" y="136246"/>
                    </a:lnTo>
                    <a:lnTo>
                      <a:pt x="619963" y="141732"/>
                    </a:lnTo>
                    <a:lnTo>
                      <a:pt x="616306" y="147218"/>
                    </a:lnTo>
                    <a:lnTo>
                      <a:pt x="623621" y="146304"/>
                    </a:lnTo>
                    <a:lnTo>
                      <a:pt x="626364" y="140818"/>
                    </a:lnTo>
                    <a:lnTo>
                      <a:pt x="628193" y="135331"/>
                    </a:lnTo>
                    <a:lnTo>
                      <a:pt x="634594" y="133502"/>
                    </a:lnTo>
                    <a:lnTo>
                      <a:pt x="640080" y="129845"/>
                    </a:lnTo>
                    <a:lnTo>
                      <a:pt x="641909" y="136246"/>
                    </a:lnTo>
                    <a:lnTo>
                      <a:pt x="638251" y="140818"/>
                    </a:lnTo>
                    <a:lnTo>
                      <a:pt x="636422" y="147218"/>
                    </a:lnTo>
                    <a:lnTo>
                      <a:pt x="644652" y="149047"/>
                    </a:lnTo>
                    <a:lnTo>
                      <a:pt x="654710" y="143561"/>
                    </a:lnTo>
                    <a:lnTo>
                      <a:pt x="655625" y="138989"/>
                    </a:lnTo>
                    <a:lnTo>
                      <a:pt x="661111" y="140818"/>
                    </a:lnTo>
                    <a:lnTo>
                      <a:pt x="663854" y="145390"/>
                    </a:lnTo>
                    <a:lnTo>
                      <a:pt x="672084" y="150876"/>
                    </a:lnTo>
                    <a:lnTo>
                      <a:pt x="677570" y="151790"/>
                    </a:lnTo>
                    <a:lnTo>
                      <a:pt x="683057" y="149047"/>
                    </a:lnTo>
                    <a:lnTo>
                      <a:pt x="686714" y="153619"/>
                    </a:lnTo>
                    <a:lnTo>
                      <a:pt x="682142" y="160934"/>
                    </a:lnTo>
                    <a:lnTo>
                      <a:pt x="674827" y="159106"/>
                    </a:lnTo>
                    <a:lnTo>
                      <a:pt x="669341" y="155448"/>
                    </a:lnTo>
                    <a:lnTo>
                      <a:pt x="663854" y="149962"/>
                    </a:lnTo>
                    <a:lnTo>
                      <a:pt x="657454" y="159106"/>
                    </a:lnTo>
                    <a:lnTo>
                      <a:pt x="651967" y="159106"/>
                    </a:lnTo>
                    <a:lnTo>
                      <a:pt x="650138" y="164592"/>
                    </a:lnTo>
                    <a:lnTo>
                      <a:pt x="655625" y="170993"/>
                    </a:lnTo>
                    <a:lnTo>
                      <a:pt x="650138" y="179222"/>
                    </a:lnTo>
                    <a:lnTo>
                      <a:pt x="644652" y="186538"/>
                    </a:lnTo>
                    <a:lnTo>
                      <a:pt x="644652" y="191110"/>
                    </a:lnTo>
                    <a:lnTo>
                      <a:pt x="645566" y="195682"/>
                    </a:lnTo>
                    <a:lnTo>
                      <a:pt x="639166" y="194767"/>
                    </a:lnTo>
                    <a:lnTo>
                      <a:pt x="634594" y="195682"/>
                    </a:lnTo>
                    <a:lnTo>
                      <a:pt x="629107" y="192024"/>
                    </a:lnTo>
                    <a:lnTo>
                      <a:pt x="622706" y="192938"/>
                    </a:lnTo>
                    <a:lnTo>
                      <a:pt x="617220" y="194767"/>
                    </a:lnTo>
                    <a:lnTo>
                      <a:pt x="622706" y="196596"/>
                    </a:lnTo>
                    <a:lnTo>
                      <a:pt x="618134" y="197510"/>
                    </a:lnTo>
                    <a:lnTo>
                      <a:pt x="615391" y="203911"/>
                    </a:lnTo>
                    <a:lnTo>
                      <a:pt x="627278" y="202997"/>
                    </a:lnTo>
                    <a:lnTo>
                      <a:pt x="634594" y="200254"/>
                    </a:lnTo>
                    <a:lnTo>
                      <a:pt x="641909" y="200254"/>
                    </a:lnTo>
                    <a:lnTo>
                      <a:pt x="647395" y="202997"/>
                    </a:lnTo>
                    <a:lnTo>
                      <a:pt x="647395" y="208483"/>
                    </a:lnTo>
                    <a:lnTo>
                      <a:pt x="651967" y="211226"/>
                    </a:lnTo>
                    <a:lnTo>
                      <a:pt x="657454" y="207569"/>
                    </a:lnTo>
                    <a:lnTo>
                      <a:pt x="662026" y="202082"/>
                    </a:lnTo>
                    <a:lnTo>
                      <a:pt x="666598" y="197510"/>
                    </a:lnTo>
                    <a:lnTo>
                      <a:pt x="672084" y="200254"/>
                    </a:lnTo>
                    <a:lnTo>
                      <a:pt x="677570" y="199339"/>
                    </a:lnTo>
                    <a:lnTo>
                      <a:pt x="671170" y="212141"/>
                    </a:lnTo>
                    <a:lnTo>
                      <a:pt x="665683" y="213970"/>
                    </a:lnTo>
                    <a:lnTo>
                      <a:pt x="672084" y="220370"/>
                    </a:lnTo>
                    <a:lnTo>
                      <a:pt x="676656" y="226771"/>
                    </a:lnTo>
                    <a:lnTo>
                      <a:pt x="681228" y="223114"/>
                    </a:lnTo>
                    <a:lnTo>
                      <a:pt x="683057" y="228600"/>
                    </a:lnTo>
                    <a:lnTo>
                      <a:pt x="682142" y="234086"/>
                    </a:lnTo>
                    <a:lnTo>
                      <a:pt x="687629" y="236830"/>
                    </a:lnTo>
                    <a:lnTo>
                      <a:pt x="693115" y="234086"/>
                    </a:lnTo>
                    <a:lnTo>
                      <a:pt x="697687" y="236830"/>
                    </a:lnTo>
                    <a:lnTo>
                      <a:pt x="700430" y="242316"/>
                    </a:lnTo>
                    <a:lnTo>
                      <a:pt x="711403" y="245059"/>
                    </a:lnTo>
                    <a:lnTo>
                      <a:pt x="715975" y="244145"/>
                    </a:lnTo>
                    <a:lnTo>
                      <a:pt x="713232" y="249631"/>
                    </a:lnTo>
                    <a:lnTo>
                      <a:pt x="703174" y="249631"/>
                    </a:lnTo>
                    <a:lnTo>
                      <a:pt x="697687" y="248717"/>
                    </a:lnTo>
                    <a:lnTo>
                      <a:pt x="694944" y="254203"/>
                    </a:lnTo>
                    <a:lnTo>
                      <a:pt x="698602" y="259690"/>
                    </a:lnTo>
                    <a:lnTo>
                      <a:pt x="699516" y="264262"/>
                    </a:lnTo>
                    <a:lnTo>
                      <a:pt x="694944" y="265176"/>
                    </a:lnTo>
                    <a:lnTo>
                      <a:pt x="691286" y="270662"/>
                    </a:lnTo>
                    <a:lnTo>
                      <a:pt x="690372" y="275234"/>
                    </a:lnTo>
                    <a:lnTo>
                      <a:pt x="691286" y="279806"/>
                    </a:lnTo>
                    <a:lnTo>
                      <a:pt x="694030" y="286207"/>
                    </a:lnTo>
                    <a:lnTo>
                      <a:pt x="698602" y="290779"/>
                    </a:lnTo>
                    <a:lnTo>
                      <a:pt x="706831" y="296266"/>
                    </a:lnTo>
                    <a:lnTo>
                      <a:pt x="712318" y="300838"/>
                    </a:lnTo>
                    <a:lnTo>
                      <a:pt x="709574" y="305410"/>
                    </a:lnTo>
                    <a:lnTo>
                      <a:pt x="710489" y="314554"/>
                    </a:lnTo>
                    <a:lnTo>
                      <a:pt x="711403" y="323698"/>
                    </a:lnTo>
                    <a:lnTo>
                      <a:pt x="713232" y="328270"/>
                    </a:lnTo>
                    <a:lnTo>
                      <a:pt x="717804" y="331927"/>
                    </a:lnTo>
                    <a:lnTo>
                      <a:pt x="722376" y="333756"/>
                    </a:lnTo>
                    <a:lnTo>
                      <a:pt x="725119" y="338328"/>
                    </a:lnTo>
                    <a:lnTo>
                      <a:pt x="727862" y="344729"/>
                    </a:lnTo>
                    <a:lnTo>
                      <a:pt x="726948" y="350215"/>
                    </a:lnTo>
                    <a:lnTo>
                      <a:pt x="726948" y="354787"/>
                    </a:lnTo>
                    <a:lnTo>
                      <a:pt x="724205" y="360274"/>
                    </a:lnTo>
                    <a:lnTo>
                      <a:pt x="723290" y="365760"/>
                    </a:lnTo>
                    <a:lnTo>
                      <a:pt x="724205" y="371246"/>
                    </a:lnTo>
                    <a:lnTo>
                      <a:pt x="726034" y="376733"/>
                    </a:lnTo>
                    <a:lnTo>
                      <a:pt x="727862" y="381305"/>
                    </a:lnTo>
                    <a:lnTo>
                      <a:pt x="727862" y="386791"/>
                    </a:lnTo>
                    <a:lnTo>
                      <a:pt x="730606" y="392278"/>
                    </a:lnTo>
                    <a:lnTo>
                      <a:pt x="735178" y="396850"/>
                    </a:lnTo>
                    <a:lnTo>
                      <a:pt x="742493" y="401422"/>
                    </a:lnTo>
                    <a:lnTo>
                      <a:pt x="746150" y="405994"/>
                    </a:lnTo>
                    <a:lnTo>
                      <a:pt x="747065" y="413309"/>
                    </a:lnTo>
                    <a:lnTo>
                      <a:pt x="747065" y="418795"/>
                    </a:lnTo>
                    <a:lnTo>
                      <a:pt x="754380" y="425196"/>
                    </a:lnTo>
                    <a:lnTo>
                      <a:pt x="759866" y="427025"/>
                    </a:lnTo>
                    <a:lnTo>
                      <a:pt x="762610" y="432511"/>
                    </a:lnTo>
                    <a:lnTo>
                      <a:pt x="762610" y="439826"/>
                    </a:lnTo>
                    <a:lnTo>
                      <a:pt x="759866" y="449885"/>
                    </a:lnTo>
                    <a:lnTo>
                      <a:pt x="756209" y="459029"/>
                    </a:lnTo>
                    <a:lnTo>
                      <a:pt x="754380" y="464515"/>
                    </a:lnTo>
                    <a:lnTo>
                      <a:pt x="750722" y="472745"/>
                    </a:lnTo>
                    <a:lnTo>
                      <a:pt x="747065" y="480974"/>
                    </a:lnTo>
                    <a:lnTo>
                      <a:pt x="739750" y="490118"/>
                    </a:lnTo>
                    <a:lnTo>
                      <a:pt x="738835" y="497434"/>
                    </a:lnTo>
                    <a:lnTo>
                      <a:pt x="738835" y="502006"/>
                    </a:lnTo>
                    <a:lnTo>
                      <a:pt x="735178" y="512064"/>
                    </a:lnTo>
                    <a:lnTo>
                      <a:pt x="731520" y="517550"/>
                    </a:lnTo>
                    <a:lnTo>
                      <a:pt x="725119" y="517550"/>
                    </a:lnTo>
                    <a:lnTo>
                      <a:pt x="719633" y="521208"/>
                    </a:lnTo>
                    <a:lnTo>
                      <a:pt x="714146" y="526694"/>
                    </a:lnTo>
                    <a:lnTo>
                      <a:pt x="709574" y="531266"/>
                    </a:lnTo>
                    <a:lnTo>
                      <a:pt x="705002" y="535838"/>
                    </a:lnTo>
                    <a:lnTo>
                      <a:pt x="700430" y="541325"/>
                    </a:lnTo>
                    <a:lnTo>
                      <a:pt x="696773" y="545897"/>
                    </a:lnTo>
                    <a:lnTo>
                      <a:pt x="693115" y="552298"/>
                    </a:lnTo>
                    <a:lnTo>
                      <a:pt x="689458" y="557784"/>
                    </a:lnTo>
                    <a:lnTo>
                      <a:pt x="685800" y="566014"/>
                    </a:lnTo>
                    <a:lnTo>
                      <a:pt x="677570" y="576986"/>
                    </a:lnTo>
                    <a:lnTo>
                      <a:pt x="673913" y="587959"/>
                    </a:lnTo>
                    <a:lnTo>
                      <a:pt x="672084" y="594360"/>
                    </a:lnTo>
                    <a:lnTo>
                      <a:pt x="672084" y="598932"/>
                    </a:lnTo>
                    <a:lnTo>
                      <a:pt x="672084" y="603504"/>
                    </a:lnTo>
                    <a:lnTo>
                      <a:pt x="672998" y="608076"/>
                    </a:lnTo>
                    <a:lnTo>
                      <a:pt x="673913" y="617220"/>
                    </a:lnTo>
                    <a:lnTo>
                      <a:pt x="674827" y="630022"/>
                    </a:lnTo>
                    <a:lnTo>
                      <a:pt x="676656" y="637337"/>
                    </a:lnTo>
                    <a:lnTo>
                      <a:pt x="682142" y="642823"/>
                    </a:lnTo>
                    <a:lnTo>
                      <a:pt x="683057" y="647395"/>
                    </a:lnTo>
                    <a:lnTo>
                      <a:pt x="686714" y="652882"/>
                    </a:lnTo>
                    <a:lnTo>
                      <a:pt x="687629" y="659282"/>
                    </a:lnTo>
                    <a:lnTo>
                      <a:pt x="693115" y="665683"/>
                    </a:lnTo>
                    <a:lnTo>
                      <a:pt x="699516" y="674827"/>
                    </a:lnTo>
                    <a:lnTo>
                      <a:pt x="702259" y="679399"/>
                    </a:lnTo>
                    <a:lnTo>
                      <a:pt x="708660" y="683971"/>
                    </a:lnTo>
                    <a:lnTo>
                      <a:pt x="713232" y="686714"/>
                    </a:lnTo>
                    <a:lnTo>
                      <a:pt x="720547" y="689458"/>
                    </a:lnTo>
                    <a:lnTo>
                      <a:pt x="723290" y="696773"/>
                    </a:lnTo>
                    <a:lnTo>
                      <a:pt x="720547" y="701345"/>
                    </a:lnTo>
                    <a:lnTo>
                      <a:pt x="716890" y="711403"/>
                    </a:lnTo>
                    <a:lnTo>
                      <a:pt x="715061" y="715975"/>
                    </a:lnTo>
                    <a:lnTo>
                      <a:pt x="710489" y="723290"/>
                    </a:lnTo>
                    <a:lnTo>
                      <a:pt x="709574" y="728777"/>
                    </a:lnTo>
                    <a:lnTo>
                      <a:pt x="707746" y="733349"/>
                    </a:lnTo>
                    <a:lnTo>
                      <a:pt x="707746" y="743407"/>
                    </a:lnTo>
                    <a:lnTo>
                      <a:pt x="705002" y="747979"/>
                    </a:lnTo>
                    <a:lnTo>
                      <a:pt x="702259" y="752551"/>
                    </a:lnTo>
                    <a:lnTo>
                      <a:pt x="701345" y="767182"/>
                    </a:lnTo>
                    <a:lnTo>
                      <a:pt x="701345" y="772668"/>
                    </a:lnTo>
                    <a:lnTo>
                      <a:pt x="704088" y="777240"/>
                    </a:lnTo>
                    <a:lnTo>
                      <a:pt x="710489" y="780898"/>
                    </a:lnTo>
                    <a:lnTo>
                      <a:pt x="715061" y="782726"/>
                    </a:lnTo>
                    <a:lnTo>
                      <a:pt x="714146" y="790042"/>
                    </a:lnTo>
                    <a:lnTo>
                      <a:pt x="705917" y="790956"/>
                    </a:lnTo>
                    <a:lnTo>
                      <a:pt x="702259" y="795528"/>
                    </a:lnTo>
                    <a:lnTo>
                      <a:pt x="699516" y="802843"/>
                    </a:lnTo>
                    <a:lnTo>
                      <a:pt x="699516" y="808330"/>
                    </a:lnTo>
                    <a:lnTo>
                      <a:pt x="700430" y="820217"/>
                    </a:lnTo>
                    <a:lnTo>
                      <a:pt x="704088" y="824789"/>
                    </a:lnTo>
                    <a:lnTo>
                      <a:pt x="706831" y="830275"/>
                    </a:lnTo>
                    <a:lnTo>
                      <a:pt x="701345" y="836676"/>
                    </a:lnTo>
                    <a:lnTo>
                      <a:pt x="697687" y="849478"/>
                    </a:lnTo>
                    <a:lnTo>
                      <a:pt x="696773" y="854964"/>
                    </a:lnTo>
                    <a:lnTo>
                      <a:pt x="696773" y="859536"/>
                    </a:lnTo>
                    <a:lnTo>
                      <a:pt x="695858" y="864108"/>
                    </a:lnTo>
                    <a:lnTo>
                      <a:pt x="694944" y="868680"/>
                    </a:lnTo>
                    <a:lnTo>
                      <a:pt x="694030" y="875995"/>
                    </a:lnTo>
                    <a:lnTo>
                      <a:pt x="694030" y="880567"/>
                    </a:lnTo>
                    <a:lnTo>
                      <a:pt x="696773" y="888797"/>
                    </a:lnTo>
                    <a:lnTo>
                      <a:pt x="696773" y="899770"/>
                    </a:lnTo>
                    <a:lnTo>
                      <a:pt x="697687" y="904342"/>
                    </a:lnTo>
                    <a:lnTo>
                      <a:pt x="696773" y="908914"/>
                    </a:lnTo>
                    <a:lnTo>
                      <a:pt x="697687" y="914400"/>
                    </a:lnTo>
                    <a:lnTo>
                      <a:pt x="694944" y="920801"/>
                    </a:lnTo>
                    <a:lnTo>
                      <a:pt x="690372" y="926287"/>
                    </a:lnTo>
                    <a:lnTo>
                      <a:pt x="693115" y="930859"/>
                    </a:lnTo>
                    <a:lnTo>
                      <a:pt x="691286" y="937260"/>
                    </a:lnTo>
                    <a:lnTo>
                      <a:pt x="687629" y="941832"/>
                    </a:lnTo>
                    <a:lnTo>
                      <a:pt x="685800" y="946404"/>
                    </a:lnTo>
                    <a:lnTo>
                      <a:pt x="685800" y="953719"/>
                    </a:lnTo>
                    <a:lnTo>
                      <a:pt x="687629" y="960120"/>
                    </a:lnTo>
                    <a:lnTo>
                      <a:pt x="687629" y="964692"/>
                    </a:lnTo>
                    <a:lnTo>
                      <a:pt x="688543" y="973836"/>
                    </a:lnTo>
                    <a:lnTo>
                      <a:pt x="690372" y="981151"/>
                    </a:lnTo>
                    <a:lnTo>
                      <a:pt x="689458" y="992124"/>
                    </a:lnTo>
                    <a:lnTo>
                      <a:pt x="689458" y="997610"/>
                    </a:lnTo>
                    <a:lnTo>
                      <a:pt x="686714" y="1004011"/>
                    </a:lnTo>
                    <a:lnTo>
                      <a:pt x="687629" y="1009498"/>
                    </a:lnTo>
                    <a:lnTo>
                      <a:pt x="682142" y="1014984"/>
                    </a:lnTo>
                    <a:lnTo>
                      <a:pt x="679399" y="1028700"/>
                    </a:lnTo>
                    <a:lnTo>
                      <a:pt x="678485" y="1037844"/>
                    </a:lnTo>
                    <a:lnTo>
                      <a:pt x="680314" y="1042416"/>
                    </a:lnTo>
                    <a:lnTo>
                      <a:pt x="684886" y="1045159"/>
                    </a:lnTo>
                    <a:lnTo>
                      <a:pt x="683971" y="1050646"/>
                    </a:lnTo>
                    <a:lnTo>
                      <a:pt x="683971" y="1056132"/>
                    </a:lnTo>
                    <a:lnTo>
                      <a:pt x="684886" y="1062533"/>
                    </a:lnTo>
                    <a:lnTo>
                      <a:pt x="683057" y="1068019"/>
                    </a:lnTo>
                    <a:lnTo>
                      <a:pt x="683057" y="1073506"/>
                    </a:lnTo>
                    <a:lnTo>
                      <a:pt x="678485" y="1078992"/>
                    </a:lnTo>
                    <a:lnTo>
                      <a:pt x="675742" y="1087222"/>
                    </a:lnTo>
                    <a:lnTo>
                      <a:pt x="671170" y="1099109"/>
                    </a:lnTo>
                    <a:lnTo>
                      <a:pt x="668426" y="1105510"/>
                    </a:lnTo>
                    <a:lnTo>
                      <a:pt x="666598" y="1112825"/>
                    </a:lnTo>
                    <a:lnTo>
                      <a:pt x="664769" y="1117397"/>
                    </a:lnTo>
                    <a:lnTo>
                      <a:pt x="663854" y="1126541"/>
                    </a:lnTo>
                    <a:lnTo>
                      <a:pt x="664769" y="1139343"/>
                    </a:lnTo>
                    <a:lnTo>
                      <a:pt x="665683" y="1144829"/>
                    </a:lnTo>
                    <a:lnTo>
                      <a:pt x="671170" y="1151230"/>
                    </a:lnTo>
                    <a:lnTo>
                      <a:pt x="678485" y="1153973"/>
                    </a:lnTo>
                    <a:lnTo>
                      <a:pt x="680314" y="1160374"/>
                    </a:lnTo>
                    <a:lnTo>
                      <a:pt x="675742" y="1159459"/>
                    </a:lnTo>
                    <a:lnTo>
                      <a:pt x="671170" y="1159459"/>
                    </a:lnTo>
                    <a:lnTo>
                      <a:pt x="666598" y="1163117"/>
                    </a:lnTo>
                    <a:lnTo>
                      <a:pt x="661111" y="1170432"/>
                    </a:lnTo>
                    <a:lnTo>
                      <a:pt x="658368" y="1175919"/>
                    </a:lnTo>
                    <a:lnTo>
                      <a:pt x="653796" y="1185063"/>
                    </a:lnTo>
                    <a:lnTo>
                      <a:pt x="651967" y="1190549"/>
                    </a:lnTo>
                    <a:lnTo>
                      <a:pt x="651053" y="1198779"/>
                    </a:lnTo>
                    <a:lnTo>
                      <a:pt x="650138" y="1207923"/>
                    </a:lnTo>
                    <a:lnTo>
                      <a:pt x="649224" y="1212495"/>
                    </a:lnTo>
                    <a:lnTo>
                      <a:pt x="648310" y="1218895"/>
                    </a:lnTo>
                    <a:lnTo>
                      <a:pt x="649224" y="1223467"/>
                    </a:lnTo>
                    <a:lnTo>
                      <a:pt x="653796" y="1225296"/>
                    </a:lnTo>
                    <a:lnTo>
                      <a:pt x="655625" y="1229868"/>
                    </a:lnTo>
                    <a:lnTo>
                      <a:pt x="651967" y="1235355"/>
                    </a:lnTo>
                    <a:lnTo>
                      <a:pt x="650138" y="1243584"/>
                    </a:lnTo>
                    <a:lnTo>
                      <a:pt x="649224" y="1249071"/>
                    </a:lnTo>
                    <a:lnTo>
                      <a:pt x="647395" y="1254557"/>
                    </a:lnTo>
                    <a:lnTo>
                      <a:pt x="641909" y="1257300"/>
                    </a:lnTo>
                    <a:lnTo>
                      <a:pt x="637337" y="1257300"/>
                    </a:lnTo>
                    <a:lnTo>
                      <a:pt x="631850" y="1262787"/>
                    </a:lnTo>
                    <a:lnTo>
                      <a:pt x="628193" y="1267359"/>
                    </a:lnTo>
                    <a:lnTo>
                      <a:pt x="628193" y="1273759"/>
                    </a:lnTo>
                    <a:lnTo>
                      <a:pt x="630936" y="1279246"/>
                    </a:lnTo>
                    <a:lnTo>
                      <a:pt x="625450" y="1275588"/>
                    </a:lnTo>
                    <a:lnTo>
                      <a:pt x="621792" y="1270102"/>
                    </a:lnTo>
                    <a:lnTo>
                      <a:pt x="621792" y="1265530"/>
                    </a:lnTo>
                    <a:lnTo>
                      <a:pt x="623621" y="1260958"/>
                    </a:lnTo>
                    <a:lnTo>
                      <a:pt x="613562" y="1255471"/>
                    </a:lnTo>
                    <a:lnTo>
                      <a:pt x="607162" y="1257300"/>
                    </a:lnTo>
                    <a:lnTo>
                      <a:pt x="599846" y="1259129"/>
                    </a:lnTo>
                    <a:lnTo>
                      <a:pt x="595274" y="1261872"/>
                    </a:lnTo>
                    <a:lnTo>
                      <a:pt x="590702" y="1262787"/>
                    </a:lnTo>
                    <a:lnTo>
                      <a:pt x="588874" y="1258215"/>
                    </a:lnTo>
                    <a:lnTo>
                      <a:pt x="580644" y="1254557"/>
                    </a:lnTo>
                    <a:lnTo>
                      <a:pt x="576072" y="1250899"/>
                    </a:lnTo>
                    <a:lnTo>
                      <a:pt x="570586" y="1250899"/>
                    </a:lnTo>
                    <a:lnTo>
                      <a:pt x="569671" y="1242670"/>
                    </a:lnTo>
                    <a:lnTo>
                      <a:pt x="564185" y="1237183"/>
                    </a:lnTo>
                    <a:lnTo>
                      <a:pt x="559613" y="1232611"/>
                    </a:lnTo>
                    <a:lnTo>
                      <a:pt x="553212" y="1230783"/>
                    </a:lnTo>
                    <a:lnTo>
                      <a:pt x="548640" y="1228954"/>
                    </a:lnTo>
                    <a:lnTo>
                      <a:pt x="542239" y="1220724"/>
                    </a:lnTo>
                    <a:lnTo>
                      <a:pt x="537667" y="1216152"/>
                    </a:lnTo>
                    <a:lnTo>
                      <a:pt x="532181" y="1214323"/>
                    </a:lnTo>
                    <a:lnTo>
                      <a:pt x="526694" y="1213409"/>
                    </a:lnTo>
                    <a:lnTo>
                      <a:pt x="521208" y="1209751"/>
                    </a:lnTo>
                    <a:lnTo>
                      <a:pt x="505663" y="1208837"/>
                    </a:lnTo>
                    <a:lnTo>
                      <a:pt x="501091" y="1207008"/>
                    </a:lnTo>
                    <a:lnTo>
                      <a:pt x="497434" y="1202436"/>
                    </a:lnTo>
                    <a:lnTo>
                      <a:pt x="492862" y="1201522"/>
                    </a:lnTo>
                    <a:lnTo>
                      <a:pt x="487375" y="1201522"/>
                    </a:lnTo>
                    <a:lnTo>
                      <a:pt x="480060" y="1204265"/>
                    </a:lnTo>
                    <a:lnTo>
                      <a:pt x="474574" y="1207008"/>
                    </a:lnTo>
                    <a:lnTo>
                      <a:pt x="470002" y="1210666"/>
                    </a:lnTo>
                    <a:lnTo>
                      <a:pt x="465430" y="1215238"/>
                    </a:lnTo>
                    <a:lnTo>
                      <a:pt x="462686" y="1220724"/>
                    </a:lnTo>
                    <a:lnTo>
                      <a:pt x="467258" y="1225296"/>
                    </a:lnTo>
                    <a:lnTo>
                      <a:pt x="462686" y="1228954"/>
                    </a:lnTo>
                    <a:lnTo>
                      <a:pt x="456286" y="1228039"/>
                    </a:lnTo>
                    <a:lnTo>
                      <a:pt x="446227" y="1214323"/>
                    </a:lnTo>
                    <a:lnTo>
                      <a:pt x="439826" y="1209751"/>
                    </a:lnTo>
                    <a:lnTo>
                      <a:pt x="433426" y="1209751"/>
                    </a:lnTo>
                    <a:lnTo>
                      <a:pt x="425196" y="1215238"/>
                    </a:lnTo>
                    <a:lnTo>
                      <a:pt x="420624" y="1218895"/>
                    </a:lnTo>
                    <a:lnTo>
                      <a:pt x="414223" y="1225296"/>
                    </a:lnTo>
                    <a:lnTo>
                      <a:pt x="409651" y="1231697"/>
                    </a:lnTo>
                    <a:lnTo>
                      <a:pt x="403250" y="1239927"/>
                    </a:lnTo>
                    <a:lnTo>
                      <a:pt x="398678" y="1247242"/>
                    </a:lnTo>
                    <a:lnTo>
                      <a:pt x="396850" y="1253643"/>
                    </a:lnTo>
                    <a:lnTo>
                      <a:pt x="395935" y="1259129"/>
                    </a:lnTo>
                    <a:lnTo>
                      <a:pt x="393192" y="1264615"/>
                    </a:lnTo>
                    <a:lnTo>
                      <a:pt x="395935" y="1270102"/>
                    </a:lnTo>
                    <a:lnTo>
                      <a:pt x="396850" y="1275588"/>
                    </a:lnTo>
                    <a:lnTo>
                      <a:pt x="395935" y="1280160"/>
                    </a:lnTo>
                    <a:lnTo>
                      <a:pt x="396850" y="1285647"/>
                    </a:lnTo>
                    <a:lnTo>
                      <a:pt x="401422" y="1291133"/>
                    </a:lnTo>
                    <a:lnTo>
                      <a:pt x="405079" y="1297534"/>
                    </a:lnTo>
                    <a:lnTo>
                      <a:pt x="409651" y="1302106"/>
                    </a:lnTo>
                    <a:lnTo>
                      <a:pt x="409651" y="1306678"/>
                    </a:lnTo>
                    <a:lnTo>
                      <a:pt x="407822" y="1312164"/>
                    </a:lnTo>
                    <a:lnTo>
                      <a:pt x="405079" y="1316736"/>
                    </a:lnTo>
                    <a:lnTo>
                      <a:pt x="401422" y="1322223"/>
                    </a:lnTo>
                    <a:lnTo>
                      <a:pt x="400507" y="1328623"/>
                    </a:lnTo>
                    <a:lnTo>
                      <a:pt x="400507" y="1334110"/>
                    </a:lnTo>
                    <a:lnTo>
                      <a:pt x="395021" y="1344168"/>
                    </a:lnTo>
                    <a:lnTo>
                      <a:pt x="388620" y="1344168"/>
                    </a:lnTo>
                    <a:lnTo>
                      <a:pt x="384962" y="1350569"/>
                    </a:lnTo>
                    <a:lnTo>
                      <a:pt x="379476" y="1356970"/>
                    </a:lnTo>
                    <a:lnTo>
                      <a:pt x="373990" y="1362456"/>
                    </a:lnTo>
                    <a:lnTo>
                      <a:pt x="363931" y="1370686"/>
                    </a:lnTo>
                    <a:lnTo>
                      <a:pt x="355702" y="1378001"/>
                    </a:lnTo>
                    <a:lnTo>
                      <a:pt x="350215" y="1382573"/>
                    </a:lnTo>
                    <a:lnTo>
                      <a:pt x="345643" y="1390803"/>
                    </a:lnTo>
                    <a:lnTo>
                      <a:pt x="339242" y="1396289"/>
                    </a:lnTo>
                    <a:lnTo>
                      <a:pt x="334670" y="1398118"/>
                    </a:lnTo>
                    <a:lnTo>
                      <a:pt x="324612" y="1406347"/>
                    </a:lnTo>
                    <a:lnTo>
                      <a:pt x="318211" y="1409091"/>
                    </a:lnTo>
                    <a:lnTo>
                      <a:pt x="312725" y="1409091"/>
                    </a:lnTo>
                    <a:lnTo>
                      <a:pt x="309067" y="1403604"/>
                    </a:lnTo>
                    <a:lnTo>
                      <a:pt x="299923" y="1395375"/>
                    </a:lnTo>
                    <a:lnTo>
                      <a:pt x="294437" y="1399032"/>
                    </a:lnTo>
                    <a:lnTo>
                      <a:pt x="288950" y="1396289"/>
                    </a:lnTo>
                    <a:lnTo>
                      <a:pt x="287122" y="1391717"/>
                    </a:lnTo>
                    <a:lnTo>
                      <a:pt x="286207" y="1386231"/>
                    </a:lnTo>
                    <a:lnTo>
                      <a:pt x="280721" y="1386231"/>
                    </a:lnTo>
                    <a:lnTo>
                      <a:pt x="274320" y="1381659"/>
                    </a:lnTo>
                    <a:lnTo>
                      <a:pt x="267919" y="1378915"/>
                    </a:lnTo>
                    <a:lnTo>
                      <a:pt x="263347" y="1374343"/>
                    </a:lnTo>
                    <a:lnTo>
                      <a:pt x="257861" y="1379830"/>
                    </a:lnTo>
                    <a:lnTo>
                      <a:pt x="252374" y="1383487"/>
                    </a:lnTo>
                    <a:lnTo>
                      <a:pt x="243230" y="1388059"/>
                    </a:lnTo>
                    <a:lnTo>
                      <a:pt x="237744" y="1390803"/>
                    </a:lnTo>
                    <a:lnTo>
                      <a:pt x="236830" y="1395375"/>
                    </a:lnTo>
                    <a:lnTo>
                      <a:pt x="231343" y="1398118"/>
                    </a:lnTo>
                    <a:lnTo>
                      <a:pt x="226771" y="1399032"/>
                    </a:lnTo>
                    <a:lnTo>
                      <a:pt x="226771" y="1403604"/>
                    </a:lnTo>
                    <a:lnTo>
                      <a:pt x="230429" y="1412748"/>
                    </a:lnTo>
                    <a:lnTo>
                      <a:pt x="224942" y="1416406"/>
                    </a:lnTo>
                    <a:lnTo>
                      <a:pt x="224942" y="1409091"/>
                    </a:lnTo>
                    <a:lnTo>
                      <a:pt x="224028" y="1403604"/>
                    </a:lnTo>
                    <a:lnTo>
                      <a:pt x="225857" y="1399032"/>
                    </a:lnTo>
                    <a:lnTo>
                      <a:pt x="221285" y="1397203"/>
                    </a:lnTo>
                    <a:lnTo>
                      <a:pt x="214884" y="1399947"/>
                    </a:lnTo>
                    <a:lnTo>
                      <a:pt x="208483" y="1400861"/>
                    </a:lnTo>
                    <a:lnTo>
                      <a:pt x="207569" y="1394460"/>
                    </a:lnTo>
                    <a:lnTo>
                      <a:pt x="210312" y="1388059"/>
                    </a:lnTo>
                    <a:lnTo>
                      <a:pt x="214884" y="1376172"/>
                    </a:lnTo>
                    <a:lnTo>
                      <a:pt x="213970" y="1369771"/>
                    </a:lnTo>
                    <a:lnTo>
                      <a:pt x="211226" y="1363371"/>
                    </a:lnTo>
                    <a:lnTo>
                      <a:pt x="207569" y="1358799"/>
                    </a:lnTo>
                    <a:lnTo>
                      <a:pt x="202997" y="1358799"/>
                    </a:lnTo>
                    <a:lnTo>
                      <a:pt x="197510" y="1360627"/>
                    </a:lnTo>
                    <a:lnTo>
                      <a:pt x="193853" y="1347826"/>
                    </a:lnTo>
                    <a:lnTo>
                      <a:pt x="192024" y="1341425"/>
                    </a:lnTo>
                    <a:lnTo>
                      <a:pt x="188366" y="1335939"/>
                    </a:lnTo>
                    <a:lnTo>
                      <a:pt x="189281" y="1328623"/>
                    </a:lnTo>
                    <a:lnTo>
                      <a:pt x="193853" y="1323137"/>
                    </a:lnTo>
                    <a:lnTo>
                      <a:pt x="192938" y="1318565"/>
                    </a:lnTo>
                    <a:lnTo>
                      <a:pt x="191110" y="1313079"/>
                    </a:lnTo>
                    <a:lnTo>
                      <a:pt x="188366" y="1308507"/>
                    </a:lnTo>
                    <a:lnTo>
                      <a:pt x="182880" y="1308507"/>
                    </a:lnTo>
                    <a:lnTo>
                      <a:pt x="178308" y="1308507"/>
                    </a:lnTo>
                    <a:lnTo>
                      <a:pt x="173736" y="1303020"/>
                    </a:lnTo>
                    <a:lnTo>
                      <a:pt x="165506" y="1299363"/>
                    </a:lnTo>
                    <a:lnTo>
                      <a:pt x="158191" y="1298448"/>
                    </a:lnTo>
                    <a:lnTo>
                      <a:pt x="151790" y="1299363"/>
                    </a:lnTo>
                    <a:lnTo>
                      <a:pt x="143561" y="1302106"/>
                    </a:lnTo>
                    <a:lnTo>
                      <a:pt x="143561" y="1306678"/>
                    </a:lnTo>
                    <a:lnTo>
                      <a:pt x="141732" y="1311250"/>
                    </a:lnTo>
                    <a:lnTo>
                      <a:pt x="138074" y="1318565"/>
                    </a:lnTo>
                    <a:lnTo>
                      <a:pt x="135331" y="1326795"/>
                    </a:lnTo>
                    <a:lnTo>
                      <a:pt x="135331" y="1332281"/>
                    </a:lnTo>
                    <a:lnTo>
                      <a:pt x="135331" y="1336853"/>
                    </a:lnTo>
                    <a:lnTo>
                      <a:pt x="136246" y="1341425"/>
                    </a:lnTo>
                    <a:lnTo>
                      <a:pt x="131674" y="1346911"/>
                    </a:lnTo>
                    <a:lnTo>
                      <a:pt x="131674" y="1352398"/>
                    </a:lnTo>
                    <a:lnTo>
                      <a:pt x="128930" y="1357884"/>
                    </a:lnTo>
                    <a:lnTo>
                      <a:pt x="121615" y="1358799"/>
                    </a:lnTo>
                    <a:lnTo>
                      <a:pt x="117043" y="1361542"/>
                    </a:lnTo>
                    <a:lnTo>
                      <a:pt x="110642" y="1349655"/>
                    </a:lnTo>
                    <a:lnTo>
                      <a:pt x="108814" y="1344168"/>
                    </a:lnTo>
                    <a:lnTo>
                      <a:pt x="106070" y="1337767"/>
                    </a:lnTo>
                    <a:lnTo>
                      <a:pt x="105156" y="1332281"/>
                    </a:lnTo>
                    <a:lnTo>
                      <a:pt x="98755" y="1324051"/>
                    </a:lnTo>
                    <a:lnTo>
                      <a:pt x="96926" y="1319479"/>
                    </a:lnTo>
                    <a:lnTo>
                      <a:pt x="96012" y="1314907"/>
                    </a:lnTo>
                    <a:lnTo>
                      <a:pt x="94183" y="1310335"/>
                    </a:lnTo>
                    <a:lnTo>
                      <a:pt x="93269" y="1300277"/>
                    </a:lnTo>
                    <a:lnTo>
                      <a:pt x="91440" y="1293876"/>
                    </a:lnTo>
                    <a:lnTo>
                      <a:pt x="89611" y="1288390"/>
                    </a:lnTo>
                    <a:lnTo>
                      <a:pt x="92354" y="1282903"/>
                    </a:lnTo>
                    <a:lnTo>
                      <a:pt x="90526" y="1278331"/>
                    </a:lnTo>
                    <a:lnTo>
                      <a:pt x="94183" y="1273759"/>
                    </a:lnTo>
                    <a:lnTo>
                      <a:pt x="100584" y="1269187"/>
                    </a:lnTo>
                    <a:lnTo>
                      <a:pt x="102413" y="1275588"/>
                    </a:lnTo>
                    <a:lnTo>
                      <a:pt x="117043" y="1275588"/>
                    </a:lnTo>
                    <a:lnTo>
                      <a:pt x="121615" y="1272845"/>
                    </a:lnTo>
                    <a:lnTo>
                      <a:pt x="127102" y="1278331"/>
                    </a:lnTo>
                    <a:lnTo>
                      <a:pt x="132588" y="1281075"/>
                    </a:lnTo>
                    <a:lnTo>
                      <a:pt x="138074" y="1285647"/>
                    </a:lnTo>
                    <a:lnTo>
                      <a:pt x="138989" y="1290219"/>
                    </a:lnTo>
                    <a:lnTo>
                      <a:pt x="140818" y="1298448"/>
                    </a:lnTo>
                    <a:lnTo>
                      <a:pt x="147218" y="1301191"/>
                    </a:lnTo>
                    <a:lnTo>
                      <a:pt x="148133" y="1294791"/>
                    </a:lnTo>
                    <a:lnTo>
                      <a:pt x="151790" y="1288390"/>
                    </a:lnTo>
                    <a:lnTo>
                      <a:pt x="152705" y="1282903"/>
                    </a:lnTo>
                    <a:lnTo>
                      <a:pt x="147218" y="1273759"/>
                    </a:lnTo>
                    <a:lnTo>
                      <a:pt x="145390" y="1269187"/>
                    </a:lnTo>
                    <a:lnTo>
                      <a:pt x="140818" y="1263701"/>
                    </a:lnTo>
                    <a:lnTo>
                      <a:pt x="136246" y="1266444"/>
                    </a:lnTo>
                    <a:lnTo>
                      <a:pt x="130759" y="1266444"/>
                    </a:lnTo>
                    <a:lnTo>
                      <a:pt x="128016" y="1259129"/>
                    </a:lnTo>
                    <a:lnTo>
                      <a:pt x="130759" y="1253643"/>
                    </a:lnTo>
                    <a:lnTo>
                      <a:pt x="129845" y="1244499"/>
                    </a:lnTo>
                    <a:lnTo>
                      <a:pt x="126187" y="1239012"/>
                    </a:lnTo>
                    <a:lnTo>
                      <a:pt x="118872" y="1232611"/>
                    </a:lnTo>
                    <a:lnTo>
                      <a:pt x="116129" y="1239012"/>
                    </a:lnTo>
                    <a:lnTo>
                      <a:pt x="120701" y="1243584"/>
                    </a:lnTo>
                    <a:lnTo>
                      <a:pt x="116129" y="1239012"/>
                    </a:lnTo>
                    <a:lnTo>
                      <a:pt x="113386" y="1229868"/>
                    </a:lnTo>
                    <a:lnTo>
                      <a:pt x="112471" y="1223467"/>
                    </a:lnTo>
                    <a:lnTo>
                      <a:pt x="111557" y="1217981"/>
                    </a:lnTo>
                    <a:lnTo>
                      <a:pt x="104242" y="1215238"/>
                    </a:lnTo>
                    <a:lnTo>
                      <a:pt x="98755" y="1207923"/>
                    </a:lnTo>
                    <a:lnTo>
                      <a:pt x="97841" y="1200607"/>
                    </a:lnTo>
                    <a:lnTo>
                      <a:pt x="103327" y="1195121"/>
                    </a:lnTo>
                    <a:lnTo>
                      <a:pt x="108814" y="1189635"/>
                    </a:lnTo>
                    <a:lnTo>
                      <a:pt x="113386" y="1185977"/>
                    </a:lnTo>
                    <a:lnTo>
                      <a:pt x="117958" y="1179576"/>
                    </a:lnTo>
                    <a:lnTo>
                      <a:pt x="122530" y="1177747"/>
                    </a:lnTo>
                    <a:lnTo>
                      <a:pt x="128930" y="1168603"/>
                    </a:lnTo>
                    <a:lnTo>
                      <a:pt x="129845" y="1164031"/>
                    </a:lnTo>
                    <a:lnTo>
                      <a:pt x="128930" y="1159459"/>
                    </a:lnTo>
                    <a:lnTo>
                      <a:pt x="128930" y="1153059"/>
                    </a:lnTo>
                    <a:lnTo>
                      <a:pt x="126187" y="1147572"/>
                    </a:lnTo>
                    <a:lnTo>
                      <a:pt x="121615" y="1143000"/>
                    </a:lnTo>
                    <a:lnTo>
                      <a:pt x="120701" y="1136599"/>
                    </a:lnTo>
                    <a:lnTo>
                      <a:pt x="113386" y="1135685"/>
                    </a:lnTo>
                    <a:lnTo>
                      <a:pt x="107899" y="1127455"/>
                    </a:lnTo>
                    <a:lnTo>
                      <a:pt x="106985" y="1119226"/>
                    </a:lnTo>
                    <a:lnTo>
                      <a:pt x="101498" y="1113739"/>
                    </a:lnTo>
                    <a:lnTo>
                      <a:pt x="106985" y="1102767"/>
                    </a:lnTo>
                    <a:lnTo>
                      <a:pt x="114300" y="1096366"/>
                    </a:lnTo>
                    <a:lnTo>
                      <a:pt x="118872" y="1088136"/>
                    </a:lnTo>
                    <a:lnTo>
                      <a:pt x="119786" y="1082650"/>
                    </a:lnTo>
                    <a:lnTo>
                      <a:pt x="119786" y="1077163"/>
                    </a:lnTo>
                    <a:lnTo>
                      <a:pt x="112471" y="1071677"/>
                    </a:lnTo>
                    <a:lnTo>
                      <a:pt x="106985" y="1066191"/>
                    </a:lnTo>
                    <a:lnTo>
                      <a:pt x="107899" y="1057047"/>
                    </a:lnTo>
                    <a:lnTo>
                      <a:pt x="110642" y="1052475"/>
                    </a:lnTo>
                    <a:lnTo>
                      <a:pt x="115214" y="1047902"/>
                    </a:lnTo>
                    <a:lnTo>
                      <a:pt x="123444" y="1036930"/>
                    </a:lnTo>
                    <a:lnTo>
                      <a:pt x="128930" y="1027786"/>
                    </a:lnTo>
                    <a:lnTo>
                      <a:pt x="134417" y="1019556"/>
                    </a:lnTo>
                    <a:lnTo>
                      <a:pt x="138074" y="1013155"/>
                    </a:lnTo>
                    <a:lnTo>
                      <a:pt x="138989" y="1004926"/>
                    </a:lnTo>
                    <a:lnTo>
                      <a:pt x="141732" y="999439"/>
                    </a:lnTo>
                    <a:lnTo>
                      <a:pt x="143561" y="994867"/>
                    </a:lnTo>
                    <a:lnTo>
                      <a:pt x="143561" y="988466"/>
                    </a:lnTo>
                    <a:lnTo>
                      <a:pt x="146304" y="982980"/>
                    </a:lnTo>
                    <a:lnTo>
                      <a:pt x="145390" y="972922"/>
                    </a:lnTo>
                    <a:lnTo>
                      <a:pt x="140818" y="968350"/>
                    </a:lnTo>
                    <a:lnTo>
                      <a:pt x="138074" y="963778"/>
                    </a:lnTo>
                    <a:lnTo>
                      <a:pt x="138074" y="958291"/>
                    </a:lnTo>
                    <a:lnTo>
                      <a:pt x="138074" y="951890"/>
                    </a:lnTo>
                    <a:lnTo>
                      <a:pt x="138989" y="945490"/>
                    </a:lnTo>
                    <a:lnTo>
                      <a:pt x="141732" y="940003"/>
                    </a:lnTo>
                    <a:lnTo>
                      <a:pt x="137160" y="936346"/>
                    </a:lnTo>
                    <a:lnTo>
                      <a:pt x="135331" y="929945"/>
                    </a:lnTo>
                    <a:lnTo>
                      <a:pt x="138989" y="925373"/>
                    </a:lnTo>
                    <a:lnTo>
                      <a:pt x="139903" y="916229"/>
                    </a:lnTo>
                    <a:lnTo>
                      <a:pt x="136246" y="910742"/>
                    </a:lnTo>
                    <a:lnTo>
                      <a:pt x="137160" y="897941"/>
                    </a:lnTo>
                    <a:lnTo>
                      <a:pt x="136246" y="893369"/>
                    </a:lnTo>
                    <a:lnTo>
                      <a:pt x="135331" y="886968"/>
                    </a:lnTo>
                    <a:lnTo>
                      <a:pt x="138074" y="881482"/>
                    </a:lnTo>
                    <a:lnTo>
                      <a:pt x="142646" y="881482"/>
                    </a:lnTo>
                    <a:lnTo>
                      <a:pt x="146304" y="886968"/>
                    </a:lnTo>
                    <a:lnTo>
                      <a:pt x="148133" y="892454"/>
                    </a:lnTo>
                    <a:lnTo>
                      <a:pt x="157277" y="907085"/>
                    </a:lnTo>
                    <a:lnTo>
                      <a:pt x="159106" y="911657"/>
                    </a:lnTo>
                    <a:lnTo>
                      <a:pt x="163678" y="909828"/>
                    </a:lnTo>
                    <a:lnTo>
                      <a:pt x="162763" y="904342"/>
                    </a:lnTo>
                    <a:lnTo>
                      <a:pt x="169164" y="897026"/>
                    </a:lnTo>
                    <a:lnTo>
                      <a:pt x="167335" y="891540"/>
                    </a:lnTo>
                    <a:lnTo>
                      <a:pt x="172822" y="882396"/>
                    </a:lnTo>
                    <a:lnTo>
                      <a:pt x="179222" y="870509"/>
                    </a:lnTo>
                    <a:lnTo>
                      <a:pt x="181051" y="865937"/>
                    </a:lnTo>
                    <a:lnTo>
                      <a:pt x="184709" y="849478"/>
                    </a:lnTo>
                    <a:lnTo>
                      <a:pt x="185623" y="844906"/>
                    </a:lnTo>
                    <a:lnTo>
                      <a:pt x="185623" y="840334"/>
                    </a:lnTo>
                    <a:lnTo>
                      <a:pt x="186538" y="834847"/>
                    </a:lnTo>
                    <a:lnTo>
                      <a:pt x="185623" y="828446"/>
                    </a:lnTo>
                    <a:lnTo>
                      <a:pt x="191110" y="827532"/>
                    </a:lnTo>
                    <a:lnTo>
                      <a:pt x="185623" y="824789"/>
                    </a:lnTo>
                    <a:lnTo>
                      <a:pt x="179222" y="822046"/>
                    </a:lnTo>
                    <a:lnTo>
                      <a:pt x="181966" y="816559"/>
                    </a:lnTo>
                    <a:lnTo>
                      <a:pt x="178308" y="808330"/>
                    </a:lnTo>
                    <a:lnTo>
                      <a:pt x="174650" y="803758"/>
                    </a:lnTo>
                    <a:lnTo>
                      <a:pt x="170078" y="800100"/>
                    </a:lnTo>
                    <a:lnTo>
                      <a:pt x="165506" y="798271"/>
                    </a:lnTo>
                    <a:lnTo>
                      <a:pt x="160934" y="799186"/>
                    </a:lnTo>
                    <a:lnTo>
                      <a:pt x="151790" y="800100"/>
                    </a:lnTo>
                    <a:lnTo>
                      <a:pt x="147218" y="801014"/>
                    </a:lnTo>
                    <a:lnTo>
                      <a:pt x="141732" y="807415"/>
                    </a:lnTo>
                    <a:lnTo>
                      <a:pt x="135331" y="813816"/>
                    </a:lnTo>
                    <a:lnTo>
                      <a:pt x="134417" y="823874"/>
                    </a:lnTo>
                    <a:lnTo>
                      <a:pt x="133502" y="817474"/>
                    </a:lnTo>
                    <a:lnTo>
                      <a:pt x="131674" y="812902"/>
                    </a:lnTo>
                    <a:lnTo>
                      <a:pt x="125273" y="805586"/>
                    </a:lnTo>
                    <a:lnTo>
                      <a:pt x="120701" y="802843"/>
                    </a:lnTo>
                    <a:lnTo>
                      <a:pt x="115214" y="801929"/>
                    </a:lnTo>
                    <a:lnTo>
                      <a:pt x="115214" y="792785"/>
                    </a:lnTo>
                    <a:lnTo>
                      <a:pt x="116129" y="787298"/>
                    </a:lnTo>
                    <a:lnTo>
                      <a:pt x="117043" y="776326"/>
                    </a:lnTo>
                    <a:lnTo>
                      <a:pt x="117043" y="769010"/>
                    </a:lnTo>
                    <a:lnTo>
                      <a:pt x="116129" y="764438"/>
                    </a:lnTo>
                    <a:lnTo>
                      <a:pt x="112471" y="759866"/>
                    </a:lnTo>
                    <a:lnTo>
                      <a:pt x="116129" y="751637"/>
                    </a:lnTo>
                    <a:lnTo>
                      <a:pt x="120701" y="746150"/>
                    </a:lnTo>
                    <a:lnTo>
                      <a:pt x="120701" y="740664"/>
                    </a:lnTo>
                    <a:lnTo>
                      <a:pt x="122530" y="736092"/>
                    </a:lnTo>
                    <a:lnTo>
                      <a:pt x="118872" y="726034"/>
                    </a:lnTo>
                    <a:lnTo>
                      <a:pt x="113386" y="725119"/>
                    </a:lnTo>
                    <a:lnTo>
                      <a:pt x="106070" y="726948"/>
                    </a:lnTo>
                    <a:lnTo>
                      <a:pt x="106070" y="721462"/>
                    </a:lnTo>
                    <a:lnTo>
                      <a:pt x="110642" y="717804"/>
                    </a:lnTo>
                    <a:lnTo>
                      <a:pt x="116129" y="716890"/>
                    </a:lnTo>
                    <a:lnTo>
                      <a:pt x="120701" y="719633"/>
                    </a:lnTo>
                    <a:lnTo>
                      <a:pt x="126187" y="718718"/>
                    </a:lnTo>
                    <a:lnTo>
                      <a:pt x="131674" y="714146"/>
                    </a:lnTo>
                    <a:lnTo>
                      <a:pt x="136246" y="715975"/>
                    </a:lnTo>
                    <a:lnTo>
                      <a:pt x="140818" y="714146"/>
                    </a:lnTo>
                    <a:lnTo>
                      <a:pt x="148133" y="706831"/>
                    </a:lnTo>
                    <a:lnTo>
                      <a:pt x="154534" y="700430"/>
                    </a:lnTo>
                    <a:lnTo>
                      <a:pt x="159106" y="693115"/>
                    </a:lnTo>
                    <a:lnTo>
                      <a:pt x="157277" y="684886"/>
                    </a:lnTo>
                    <a:lnTo>
                      <a:pt x="155448" y="675742"/>
                    </a:lnTo>
                    <a:lnTo>
                      <a:pt x="150876" y="669341"/>
                    </a:lnTo>
                    <a:lnTo>
                      <a:pt x="143561" y="654710"/>
                    </a:lnTo>
                    <a:lnTo>
                      <a:pt x="144475" y="643738"/>
                    </a:lnTo>
                    <a:lnTo>
                      <a:pt x="143561" y="635508"/>
                    </a:lnTo>
                    <a:lnTo>
                      <a:pt x="146304" y="630022"/>
                    </a:lnTo>
                    <a:lnTo>
                      <a:pt x="146304" y="622706"/>
                    </a:lnTo>
                    <a:lnTo>
                      <a:pt x="145390" y="617220"/>
                    </a:lnTo>
                    <a:lnTo>
                      <a:pt x="147218" y="609905"/>
                    </a:lnTo>
                    <a:lnTo>
                      <a:pt x="149047" y="603504"/>
                    </a:lnTo>
                    <a:lnTo>
                      <a:pt x="150876" y="598018"/>
                    </a:lnTo>
                    <a:lnTo>
                      <a:pt x="151790" y="593446"/>
                    </a:lnTo>
                    <a:lnTo>
                      <a:pt x="152705" y="586130"/>
                    </a:lnTo>
                    <a:lnTo>
                      <a:pt x="154534" y="575158"/>
                    </a:lnTo>
                    <a:lnTo>
                      <a:pt x="147218" y="567842"/>
                    </a:lnTo>
                    <a:lnTo>
                      <a:pt x="147218" y="563270"/>
                    </a:lnTo>
                    <a:lnTo>
                      <a:pt x="146304" y="557784"/>
                    </a:lnTo>
                    <a:lnTo>
                      <a:pt x="138989" y="554126"/>
                    </a:lnTo>
                    <a:lnTo>
                      <a:pt x="132588" y="547726"/>
                    </a:lnTo>
                    <a:lnTo>
                      <a:pt x="126187" y="544068"/>
                    </a:lnTo>
                    <a:lnTo>
                      <a:pt x="119786" y="544982"/>
                    </a:lnTo>
                    <a:lnTo>
                      <a:pt x="115214" y="543154"/>
                    </a:lnTo>
                    <a:lnTo>
                      <a:pt x="110642" y="544068"/>
                    </a:lnTo>
                    <a:lnTo>
                      <a:pt x="111557" y="538582"/>
                    </a:lnTo>
                    <a:lnTo>
                      <a:pt x="107899" y="531266"/>
                    </a:lnTo>
                    <a:lnTo>
                      <a:pt x="112471" y="527609"/>
                    </a:lnTo>
                    <a:lnTo>
                      <a:pt x="114300" y="518465"/>
                    </a:lnTo>
                    <a:lnTo>
                      <a:pt x="116129" y="509321"/>
                    </a:lnTo>
                    <a:lnTo>
                      <a:pt x="117958" y="502920"/>
                    </a:lnTo>
                    <a:lnTo>
                      <a:pt x="117043" y="493776"/>
                    </a:lnTo>
                    <a:lnTo>
                      <a:pt x="116129" y="484632"/>
                    </a:lnTo>
                    <a:lnTo>
                      <a:pt x="113386" y="477317"/>
                    </a:lnTo>
                    <a:lnTo>
                      <a:pt x="110642" y="472745"/>
                    </a:lnTo>
                    <a:lnTo>
                      <a:pt x="108814" y="466344"/>
                    </a:lnTo>
                    <a:lnTo>
                      <a:pt x="107899" y="460858"/>
                    </a:lnTo>
                    <a:lnTo>
                      <a:pt x="106985" y="455371"/>
                    </a:lnTo>
                    <a:lnTo>
                      <a:pt x="104242" y="450799"/>
                    </a:lnTo>
                    <a:lnTo>
                      <a:pt x="95098" y="446227"/>
                    </a:lnTo>
                    <a:lnTo>
                      <a:pt x="85039" y="429768"/>
                    </a:lnTo>
                    <a:lnTo>
                      <a:pt x="82296" y="422453"/>
                    </a:lnTo>
                    <a:lnTo>
                      <a:pt x="78638" y="412394"/>
                    </a:lnTo>
                    <a:lnTo>
                      <a:pt x="81382" y="407822"/>
                    </a:lnTo>
                    <a:lnTo>
                      <a:pt x="76810" y="396850"/>
                    </a:lnTo>
                    <a:lnTo>
                      <a:pt x="71323" y="392278"/>
                    </a:lnTo>
                    <a:lnTo>
                      <a:pt x="66751" y="394106"/>
                    </a:lnTo>
                    <a:lnTo>
                      <a:pt x="61265" y="393192"/>
                    </a:lnTo>
                    <a:lnTo>
                      <a:pt x="54864" y="397764"/>
                    </a:lnTo>
                    <a:lnTo>
                      <a:pt x="49378" y="398678"/>
                    </a:lnTo>
                    <a:lnTo>
                      <a:pt x="47549" y="405994"/>
                    </a:lnTo>
                    <a:lnTo>
                      <a:pt x="37490" y="405994"/>
                    </a:lnTo>
                    <a:lnTo>
                      <a:pt x="32918" y="405079"/>
                    </a:lnTo>
                    <a:lnTo>
                      <a:pt x="27432" y="405079"/>
                    </a:lnTo>
                    <a:lnTo>
                      <a:pt x="28346" y="399593"/>
                    </a:lnTo>
                    <a:close/>
                  </a:path>
                </a:pathLst>
              </a:custGeom>
              <a:solidFill>
                <a:schemeClr val="bg1"/>
              </a:solidFill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01" name="Figura a mano libera: forma 100">
                <a:extLst>
                  <a:ext uri="{FF2B5EF4-FFF2-40B4-BE49-F238E27FC236}">
                    <a16:creationId xmlns:a16="http://schemas.microsoft.com/office/drawing/2014/main" id="{D254AF25-FE05-981B-B54D-601ECB3380C1}"/>
                  </a:ext>
                </a:extLst>
              </p:cNvPr>
              <p:cNvSpPr/>
              <p:nvPr/>
            </p:nvSpPr>
            <p:spPr>
              <a:xfrm>
                <a:off x="1376118" y="3913012"/>
                <a:ext cx="62179" cy="74980"/>
              </a:xfrm>
              <a:custGeom>
                <a:avLst/>
                <a:gdLst>
                  <a:gd name="connsiteX0" fmla="*/ 5486 w 62179"/>
                  <a:gd name="connsiteY0" fmla="*/ 44806 h 74980"/>
                  <a:gd name="connsiteX1" fmla="*/ 7315 w 62179"/>
                  <a:gd name="connsiteY1" fmla="*/ 40234 h 74980"/>
                  <a:gd name="connsiteX2" fmla="*/ 13716 w 62179"/>
                  <a:gd name="connsiteY2" fmla="*/ 37490 h 74980"/>
                  <a:gd name="connsiteX3" fmla="*/ 19202 w 62179"/>
                  <a:gd name="connsiteY3" fmla="*/ 33833 h 74980"/>
                  <a:gd name="connsiteX4" fmla="*/ 21946 w 62179"/>
                  <a:gd name="connsiteY4" fmla="*/ 27432 h 74980"/>
                  <a:gd name="connsiteX5" fmla="*/ 30175 w 62179"/>
                  <a:gd name="connsiteY5" fmla="*/ 21031 h 74980"/>
                  <a:gd name="connsiteX6" fmla="*/ 32004 w 62179"/>
                  <a:gd name="connsiteY6" fmla="*/ 14630 h 74980"/>
                  <a:gd name="connsiteX7" fmla="*/ 28346 w 62179"/>
                  <a:gd name="connsiteY7" fmla="*/ 10058 h 74980"/>
                  <a:gd name="connsiteX8" fmla="*/ 29261 w 62179"/>
                  <a:gd name="connsiteY8" fmla="*/ 4572 h 74980"/>
                  <a:gd name="connsiteX9" fmla="*/ 36576 w 62179"/>
                  <a:gd name="connsiteY9" fmla="*/ 4572 h 74980"/>
                  <a:gd name="connsiteX10" fmla="*/ 41148 w 62179"/>
                  <a:gd name="connsiteY10" fmla="*/ 4572 h 74980"/>
                  <a:gd name="connsiteX11" fmla="*/ 44806 w 62179"/>
                  <a:gd name="connsiteY11" fmla="*/ 0 h 74980"/>
                  <a:gd name="connsiteX12" fmla="*/ 53035 w 62179"/>
                  <a:gd name="connsiteY12" fmla="*/ 914 h 74980"/>
                  <a:gd name="connsiteX13" fmla="*/ 52121 w 62179"/>
                  <a:gd name="connsiteY13" fmla="*/ 6401 h 74980"/>
                  <a:gd name="connsiteX14" fmla="*/ 56693 w 62179"/>
                  <a:gd name="connsiteY14" fmla="*/ 8230 h 74980"/>
                  <a:gd name="connsiteX15" fmla="*/ 62179 w 62179"/>
                  <a:gd name="connsiteY15" fmla="*/ 13716 h 74980"/>
                  <a:gd name="connsiteX16" fmla="*/ 56693 w 62179"/>
                  <a:gd name="connsiteY16" fmla="*/ 19202 h 74980"/>
                  <a:gd name="connsiteX17" fmla="*/ 58522 w 62179"/>
                  <a:gd name="connsiteY17" fmla="*/ 24689 h 74980"/>
                  <a:gd name="connsiteX18" fmla="*/ 57607 w 62179"/>
                  <a:gd name="connsiteY18" fmla="*/ 30175 h 74980"/>
                  <a:gd name="connsiteX19" fmla="*/ 54864 w 62179"/>
                  <a:gd name="connsiteY19" fmla="*/ 36576 h 74980"/>
                  <a:gd name="connsiteX20" fmla="*/ 49378 w 62179"/>
                  <a:gd name="connsiteY20" fmla="*/ 33833 h 74980"/>
                  <a:gd name="connsiteX21" fmla="*/ 42062 w 62179"/>
                  <a:gd name="connsiteY21" fmla="*/ 32004 h 74980"/>
                  <a:gd name="connsiteX22" fmla="*/ 35662 w 62179"/>
                  <a:gd name="connsiteY22" fmla="*/ 30175 h 74980"/>
                  <a:gd name="connsiteX23" fmla="*/ 31090 w 62179"/>
                  <a:gd name="connsiteY23" fmla="*/ 30175 h 74980"/>
                  <a:gd name="connsiteX24" fmla="*/ 27432 w 62179"/>
                  <a:gd name="connsiteY24" fmla="*/ 34747 h 74980"/>
                  <a:gd name="connsiteX25" fmla="*/ 21946 w 62179"/>
                  <a:gd name="connsiteY25" fmla="*/ 35662 h 74980"/>
                  <a:gd name="connsiteX26" fmla="*/ 18288 w 62179"/>
                  <a:gd name="connsiteY26" fmla="*/ 46634 h 74980"/>
                  <a:gd name="connsiteX27" fmla="*/ 12802 w 62179"/>
                  <a:gd name="connsiteY27" fmla="*/ 49378 h 74980"/>
                  <a:gd name="connsiteX28" fmla="*/ 17374 w 62179"/>
                  <a:gd name="connsiteY28" fmla="*/ 53950 h 74980"/>
                  <a:gd name="connsiteX29" fmla="*/ 19202 w 62179"/>
                  <a:gd name="connsiteY29" fmla="*/ 58522 h 74980"/>
                  <a:gd name="connsiteX30" fmla="*/ 23774 w 62179"/>
                  <a:gd name="connsiteY30" fmla="*/ 64922 h 74980"/>
                  <a:gd name="connsiteX31" fmla="*/ 21946 w 62179"/>
                  <a:gd name="connsiteY31" fmla="*/ 70409 h 74980"/>
                  <a:gd name="connsiteX32" fmla="*/ 16459 w 62179"/>
                  <a:gd name="connsiteY32" fmla="*/ 74981 h 74980"/>
                  <a:gd name="connsiteX33" fmla="*/ 9144 w 62179"/>
                  <a:gd name="connsiteY33" fmla="*/ 73152 h 74980"/>
                  <a:gd name="connsiteX34" fmla="*/ 0 w 62179"/>
                  <a:gd name="connsiteY34" fmla="*/ 74066 h 74980"/>
                  <a:gd name="connsiteX35" fmla="*/ 0 w 62179"/>
                  <a:gd name="connsiteY35" fmla="*/ 64008 h 74980"/>
                  <a:gd name="connsiteX36" fmla="*/ 4572 w 62179"/>
                  <a:gd name="connsiteY36" fmla="*/ 60350 h 74980"/>
                  <a:gd name="connsiteX37" fmla="*/ 8230 w 62179"/>
                  <a:gd name="connsiteY37" fmla="*/ 53035 h 74980"/>
                  <a:gd name="connsiteX38" fmla="*/ 3658 w 62179"/>
                  <a:gd name="connsiteY38" fmla="*/ 52121 h 74980"/>
                  <a:gd name="connsiteX39" fmla="*/ 5486 w 62179"/>
                  <a:gd name="connsiteY39" fmla="*/ 46634 h 7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179" h="74980">
                    <a:moveTo>
                      <a:pt x="5486" y="44806"/>
                    </a:moveTo>
                    <a:lnTo>
                      <a:pt x="7315" y="40234"/>
                    </a:lnTo>
                    <a:lnTo>
                      <a:pt x="13716" y="37490"/>
                    </a:lnTo>
                    <a:lnTo>
                      <a:pt x="19202" y="33833"/>
                    </a:lnTo>
                    <a:lnTo>
                      <a:pt x="21946" y="27432"/>
                    </a:lnTo>
                    <a:lnTo>
                      <a:pt x="30175" y="21031"/>
                    </a:lnTo>
                    <a:lnTo>
                      <a:pt x="32004" y="14630"/>
                    </a:lnTo>
                    <a:lnTo>
                      <a:pt x="28346" y="10058"/>
                    </a:lnTo>
                    <a:lnTo>
                      <a:pt x="29261" y="4572"/>
                    </a:lnTo>
                    <a:lnTo>
                      <a:pt x="36576" y="4572"/>
                    </a:lnTo>
                    <a:lnTo>
                      <a:pt x="41148" y="4572"/>
                    </a:lnTo>
                    <a:lnTo>
                      <a:pt x="44806" y="0"/>
                    </a:lnTo>
                    <a:lnTo>
                      <a:pt x="53035" y="914"/>
                    </a:lnTo>
                    <a:lnTo>
                      <a:pt x="52121" y="6401"/>
                    </a:lnTo>
                    <a:lnTo>
                      <a:pt x="56693" y="8230"/>
                    </a:lnTo>
                    <a:lnTo>
                      <a:pt x="62179" y="13716"/>
                    </a:lnTo>
                    <a:lnTo>
                      <a:pt x="56693" y="19202"/>
                    </a:lnTo>
                    <a:lnTo>
                      <a:pt x="58522" y="24689"/>
                    </a:lnTo>
                    <a:lnTo>
                      <a:pt x="57607" y="30175"/>
                    </a:lnTo>
                    <a:lnTo>
                      <a:pt x="54864" y="36576"/>
                    </a:lnTo>
                    <a:lnTo>
                      <a:pt x="49378" y="33833"/>
                    </a:lnTo>
                    <a:lnTo>
                      <a:pt x="42062" y="32004"/>
                    </a:lnTo>
                    <a:lnTo>
                      <a:pt x="35662" y="30175"/>
                    </a:lnTo>
                    <a:lnTo>
                      <a:pt x="31090" y="30175"/>
                    </a:lnTo>
                    <a:lnTo>
                      <a:pt x="27432" y="34747"/>
                    </a:lnTo>
                    <a:lnTo>
                      <a:pt x="21946" y="35662"/>
                    </a:lnTo>
                    <a:lnTo>
                      <a:pt x="18288" y="46634"/>
                    </a:lnTo>
                    <a:lnTo>
                      <a:pt x="12802" y="49378"/>
                    </a:lnTo>
                    <a:lnTo>
                      <a:pt x="17374" y="53950"/>
                    </a:lnTo>
                    <a:lnTo>
                      <a:pt x="19202" y="58522"/>
                    </a:lnTo>
                    <a:lnTo>
                      <a:pt x="23774" y="64922"/>
                    </a:lnTo>
                    <a:lnTo>
                      <a:pt x="21946" y="70409"/>
                    </a:lnTo>
                    <a:lnTo>
                      <a:pt x="16459" y="74981"/>
                    </a:lnTo>
                    <a:lnTo>
                      <a:pt x="9144" y="73152"/>
                    </a:lnTo>
                    <a:lnTo>
                      <a:pt x="0" y="74066"/>
                    </a:lnTo>
                    <a:lnTo>
                      <a:pt x="0" y="64008"/>
                    </a:lnTo>
                    <a:lnTo>
                      <a:pt x="4572" y="60350"/>
                    </a:lnTo>
                    <a:lnTo>
                      <a:pt x="8230" y="53035"/>
                    </a:lnTo>
                    <a:lnTo>
                      <a:pt x="3658" y="52121"/>
                    </a:lnTo>
                    <a:lnTo>
                      <a:pt x="5486" y="46634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02" name="Figura a mano libera: forma 101">
                <a:extLst>
                  <a:ext uri="{FF2B5EF4-FFF2-40B4-BE49-F238E27FC236}">
                    <a16:creationId xmlns:a16="http://schemas.microsoft.com/office/drawing/2014/main" id="{828820B0-510D-ED17-63A8-732C73B6D792}"/>
                  </a:ext>
                </a:extLst>
              </p:cNvPr>
              <p:cNvSpPr/>
              <p:nvPr/>
            </p:nvSpPr>
            <p:spPr>
              <a:xfrm>
                <a:off x="1373375" y="5054183"/>
                <a:ext cx="38404" cy="52120"/>
              </a:xfrm>
              <a:custGeom>
                <a:avLst/>
                <a:gdLst>
                  <a:gd name="connsiteX0" fmla="*/ 37490 w 38404"/>
                  <a:gd name="connsiteY0" fmla="*/ 2743 h 52120"/>
                  <a:gd name="connsiteX1" fmla="*/ 37490 w 38404"/>
                  <a:gd name="connsiteY1" fmla="*/ 9144 h 52120"/>
                  <a:gd name="connsiteX2" fmla="*/ 36576 w 38404"/>
                  <a:gd name="connsiteY2" fmla="*/ 13716 h 52120"/>
                  <a:gd name="connsiteX3" fmla="*/ 38405 w 38404"/>
                  <a:gd name="connsiteY3" fmla="*/ 21031 h 52120"/>
                  <a:gd name="connsiteX4" fmla="*/ 37490 w 38404"/>
                  <a:gd name="connsiteY4" fmla="*/ 25603 h 52120"/>
                  <a:gd name="connsiteX5" fmla="*/ 37490 w 38404"/>
                  <a:gd name="connsiteY5" fmla="*/ 32004 h 52120"/>
                  <a:gd name="connsiteX6" fmla="*/ 37490 w 38404"/>
                  <a:gd name="connsiteY6" fmla="*/ 41148 h 52120"/>
                  <a:gd name="connsiteX7" fmla="*/ 37490 w 38404"/>
                  <a:gd name="connsiteY7" fmla="*/ 46634 h 52120"/>
                  <a:gd name="connsiteX8" fmla="*/ 32004 w 38404"/>
                  <a:gd name="connsiteY8" fmla="*/ 51206 h 52120"/>
                  <a:gd name="connsiteX9" fmla="*/ 24689 w 38404"/>
                  <a:gd name="connsiteY9" fmla="*/ 52121 h 52120"/>
                  <a:gd name="connsiteX10" fmla="*/ 16459 w 38404"/>
                  <a:gd name="connsiteY10" fmla="*/ 47549 h 52120"/>
                  <a:gd name="connsiteX11" fmla="*/ 10058 w 38404"/>
                  <a:gd name="connsiteY11" fmla="*/ 44805 h 52120"/>
                  <a:gd name="connsiteX12" fmla="*/ 11887 w 38404"/>
                  <a:gd name="connsiteY12" fmla="*/ 32918 h 52120"/>
                  <a:gd name="connsiteX13" fmla="*/ 5486 w 38404"/>
                  <a:gd name="connsiteY13" fmla="*/ 24689 h 52120"/>
                  <a:gd name="connsiteX14" fmla="*/ 914 w 38404"/>
                  <a:gd name="connsiteY14" fmla="*/ 24689 h 52120"/>
                  <a:gd name="connsiteX15" fmla="*/ 0 w 38404"/>
                  <a:gd name="connsiteY15" fmla="*/ 13716 h 52120"/>
                  <a:gd name="connsiteX16" fmla="*/ 10973 w 38404"/>
                  <a:gd name="connsiteY16" fmla="*/ 8229 h 52120"/>
                  <a:gd name="connsiteX17" fmla="*/ 17374 w 38404"/>
                  <a:gd name="connsiteY17" fmla="*/ 6401 h 52120"/>
                  <a:gd name="connsiteX18" fmla="*/ 29261 w 38404"/>
                  <a:gd name="connsiteY18" fmla="*/ 1829 h 52120"/>
                  <a:gd name="connsiteX19" fmla="*/ 35662 w 38404"/>
                  <a:gd name="connsiteY19" fmla="*/ 0 h 5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8404" h="52120">
                    <a:moveTo>
                      <a:pt x="37490" y="2743"/>
                    </a:moveTo>
                    <a:lnTo>
                      <a:pt x="37490" y="9144"/>
                    </a:lnTo>
                    <a:lnTo>
                      <a:pt x="36576" y="13716"/>
                    </a:lnTo>
                    <a:lnTo>
                      <a:pt x="38405" y="21031"/>
                    </a:lnTo>
                    <a:lnTo>
                      <a:pt x="37490" y="25603"/>
                    </a:lnTo>
                    <a:lnTo>
                      <a:pt x="37490" y="32004"/>
                    </a:lnTo>
                    <a:lnTo>
                      <a:pt x="37490" y="41148"/>
                    </a:lnTo>
                    <a:lnTo>
                      <a:pt x="37490" y="46634"/>
                    </a:lnTo>
                    <a:lnTo>
                      <a:pt x="32004" y="51206"/>
                    </a:lnTo>
                    <a:lnTo>
                      <a:pt x="24689" y="52121"/>
                    </a:lnTo>
                    <a:lnTo>
                      <a:pt x="16459" y="47549"/>
                    </a:lnTo>
                    <a:lnTo>
                      <a:pt x="10058" y="44805"/>
                    </a:lnTo>
                    <a:lnTo>
                      <a:pt x="11887" y="32918"/>
                    </a:lnTo>
                    <a:lnTo>
                      <a:pt x="5486" y="24689"/>
                    </a:lnTo>
                    <a:lnTo>
                      <a:pt x="914" y="24689"/>
                    </a:lnTo>
                    <a:lnTo>
                      <a:pt x="0" y="13716"/>
                    </a:lnTo>
                    <a:lnTo>
                      <a:pt x="10973" y="8229"/>
                    </a:lnTo>
                    <a:lnTo>
                      <a:pt x="17374" y="6401"/>
                    </a:lnTo>
                    <a:lnTo>
                      <a:pt x="29261" y="1829"/>
                    </a:lnTo>
                    <a:lnTo>
                      <a:pt x="35662" y="0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03" name="Figura a mano libera: forma 102">
                <a:extLst>
                  <a:ext uri="{FF2B5EF4-FFF2-40B4-BE49-F238E27FC236}">
                    <a16:creationId xmlns:a16="http://schemas.microsoft.com/office/drawing/2014/main" id="{C4A465B1-95F7-C098-D571-4E3991452AAC}"/>
                  </a:ext>
                </a:extLst>
              </p:cNvPr>
              <p:cNvSpPr/>
              <p:nvPr/>
            </p:nvSpPr>
            <p:spPr>
              <a:xfrm>
                <a:off x="1896412" y="3821572"/>
                <a:ext cx="32918" cy="34747"/>
              </a:xfrm>
              <a:custGeom>
                <a:avLst/>
                <a:gdLst>
                  <a:gd name="connsiteX0" fmla="*/ 13716 w 32918"/>
                  <a:gd name="connsiteY0" fmla="*/ 33833 h 34747"/>
                  <a:gd name="connsiteX1" fmla="*/ 7315 w 32918"/>
                  <a:gd name="connsiteY1" fmla="*/ 34747 h 34747"/>
                  <a:gd name="connsiteX2" fmla="*/ 914 w 32918"/>
                  <a:gd name="connsiteY2" fmla="*/ 30175 h 34747"/>
                  <a:gd name="connsiteX3" fmla="*/ 0 w 32918"/>
                  <a:gd name="connsiteY3" fmla="*/ 24689 h 34747"/>
                  <a:gd name="connsiteX4" fmla="*/ 7315 w 32918"/>
                  <a:gd name="connsiteY4" fmla="*/ 19202 h 34747"/>
                  <a:gd name="connsiteX5" fmla="*/ 11887 w 32918"/>
                  <a:gd name="connsiteY5" fmla="*/ 15545 h 34747"/>
                  <a:gd name="connsiteX6" fmla="*/ 13716 w 32918"/>
                  <a:gd name="connsiteY6" fmla="*/ 8230 h 34747"/>
                  <a:gd name="connsiteX7" fmla="*/ 18288 w 32918"/>
                  <a:gd name="connsiteY7" fmla="*/ 8230 h 34747"/>
                  <a:gd name="connsiteX8" fmla="*/ 18288 w 32918"/>
                  <a:gd name="connsiteY8" fmla="*/ 0 h 34747"/>
                  <a:gd name="connsiteX9" fmla="*/ 24689 w 32918"/>
                  <a:gd name="connsiteY9" fmla="*/ 2743 h 34747"/>
                  <a:gd name="connsiteX10" fmla="*/ 24689 w 32918"/>
                  <a:gd name="connsiteY10" fmla="*/ 10058 h 34747"/>
                  <a:gd name="connsiteX11" fmla="*/ 28346 w 32918"/>
                  <a:gd name="connsiteY11" fmla="*/ 16459 h 34747"/>
                  <a:gd name="connsiteX12" fmla="*/ 32918 w 32918"/>
                  <a:gd name="connsiteY12" fmla="*/ 21031 h 34747"/>
                  <a:gd name="connsiteX13" fmla="*/ 28346 w 32918"/>
                  <a:gd name="connsiteY13" fmla="*/ 22860 h 34747"/>
                  <a:gd name="connsiteX14" fmla="*/ 29261 w 32918"/>
                  <a:gd name="connsiteY14" fmla="*/ 31090 h 34747"/>
                  <a:gd name="connsiteX15" fmla="*/ 21031 w 32918"/>
                  <a:gd name="connsiteY15" fmla="*/ 32918 h 34747"/>
                  <a:gd name="connsiteX16" fmla="*/ 13716 w 32918"/>
                  <a:gd name="connsiteY16" fmla="*/ 32918 h 34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918" h="34747">
                    <a:moveTo>
                      <a:pt x="13716" y="33833"/>
                    </a:moveTo>
                    <a:lnTo>
                      <a:pt x="7315" y="34747"/>
                    </a:lnTo>
                    <a:lnTo>
                      <a:pt x="914" y="30175"/>
                    </a:lnTo>
                    <a:lnTo>
                      <a:pt x="0" y="24689"/>
                    </a:lnTo>
                    <a:lnTo>
                      <a:pt x="7315" y="19202"/>
                    </a:lnTo>
                    <a:lnTo>
                      <a:pt x="11887" y="15545"/>
                    </a:lnTo>
                    <a:lnTo>
                      <a:pt x="13716" y="8230"/>
                    </a:lnTo>
                    <a:lnTo>
                      <a:pt x="18288" y="8230"/>
                    </a:lnTo>
                    <a:lnTo>
                      <a:pt x="18288" y="0"/>
                    </a:lnTo>
                    <a:lnTo>
                      <a:pt x="24689" y="2743"/>
                    </a:lnTo>
                    <a:lnTo>
                      <a:pt x="24689" y="10058"/>
                    </a:lnTo>
                    <a:lnTo>
                      <a:pt x="28346" y="16459"/>
                    </a:lnTo>
                    <a:lnTo>
                      <a:pt x="32918" y="21031"/>
                    </a:lnTo>
                    <a:lnTo>
                      <a:pt x="28346" y="22860"/>
                    </a:lnTo>
                    <a:lnTo>
                      <a:pt x="29261" y="31090"/>
                    </a:lnTo>
                    <a:lnTo>
                      <a:pt x="21031" y="32918"/>
                    </a:lnTo>
                    <a:lnTo>
                      <a:pt x="13716" y="32918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04" name="Figura a mano libera: forma 103">
                <a:extLst>
                  <a:ext uri="{FF2B5EF4-FFF2-40B4-BE49-F238E27FC236}">
                    <a16:creationId xmlns:a16="http://schemas.microsoft.com/office/drawing/2014/main" id="{E5610BBC-EBFD-E281-1F79-B4F0673B1408}"/>
                  </a:ext>
                </a:extLst>
              </p:cNvPr>
              <p:cNvSpPr/>
              <p:nvPr/>
            </p:nvSpPr>
            <p:spPr>
              <a:xfrm>
                <a:off x="1926587" y="3836203"/>
                <a:ext cx="21031" cy="37490"/>
              </a:xfrm>
              <a:custGeom>
                <a:avLst/>
                <a:gdLst>
                  <a:gd name="connsiteX0" fmla="*/ 12802 w 21031"/>
                  <a:gd name="connsiteY0" fmla="*/ 0 h 37490"/>
                  <a:gd name="connsiteX1" fmla="*/ 18288 w 21031"/>
                  <a:gd name="connsiteY1" fmla="*/ 4572 h 37490"/>
                  <a:gd name="connsiteX2" fmla="*/ 18288 w 21031"/>
                  <a:gd name="connsiteY2" fmla="*/ 10973 h 37490"/>
                  <a:gd name="connsiteX3" fmla="*/ 21031 w 21031"/>
                  <a:gd name="connsiteY3" fmla="*/ 16459 h 37490"/>
                  <a:gd name="connsiteX4" fmla="*/ 17374 w 21031"/>
                  <a:gd name="connsiteY4" fmla="*/ 26518 h 37490"/>
                  <a:gd name="connsiteX5" fmla="*/ 10973 w 21031"/>
                  <a:gd name="connsiteY5" fmla="*/ 32004 h 37490"/>
                  <a:gd name="connsiteX6" fmla="*/ 17374 w 21031"/>
                  <a:gd name="connsiteY6" fmla="*/ 33833 h 37490"/>
                  <a:gd name="connsiteX7" fmla="*/ 12802 w 21031"/>
                  <a:gd name="connsiteY7" fmla="*/ 37490 h 37490"/>
                  <a:gd name="connsiteX8" fmla="*/ 6401 w 21031"/>
                  <a:gd name="connsiteY8" fmla="*/ 33833 h 37490"/>
                  <a:gd name="connsiteX9" fmla="*/ 914 w 21031"/>
                  <a:gd name="connsiteY9" fmla="*/ 34747 h 37490"/>
                  <a:gd name="connsiteX10" fmla="*/ 0 w 21031"/>
                  <a:gd name="connsiteY10" fmla="*/ 30175 h 37490"/>
                  <a:gd name="connsiteX11" fmla="*/ 914 w 21031"/>
                  <a:gd name="connsiteY11" fmla="*/ 24689 h 37490"/>
                  <a:gd name="connsiteX12" fmla="*/ 5486 w 21031"/>
                  <a:gd name="connsiteY12" fmla="*/ 26518 h 37490"/>
                  <a:gd name="connsiteX13" fmla="*/ 3658 w 21031"/>
                  <a:gd name="connsiteY13" fmla="*/ 18288 h 37490"/>
                  <a:gd name="connsiteX14" fmla="*/ 4572 w 21031"/>
                  <a:gd name="connsiteY14" fmla="*/ 12802 h 37490"/>
                  <a:gd name="connsiteX15" fmla="*/ 9144 w 21031"/>
                  <a:gd name="connsiteY15" fmla="*/ 5486 h 37490"/>
                  <a:gd name="connsiteX16" fmla="*/ 10058 w 21031"/>
                  <a:gd name="connsiteY16" fmla="*/ 0 h 37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031" h="37490">
                    <a:moveTo>
                      <a:pt x="12802" y="0"/>
                    </a:moveTo>
                    <a:lnTo>
                      <a:pt x="18288" y="4572"/>
                    </a:lnTo>
                    <a:lnTo>
                      <a:pt x="18288" y="10973"/>
                    </a:lnTo>
                    <a:lnTo>
                      <a:pt x="21031" y="16459"/>
                    </a:lnTo>
                    <a:lnTo>
                      <a:pt x="17374" y="26518"/>
                    </a:lnTo>
                    <a:lnTo>
                      <a:pt x="10973" y="32004"/>
                    </a:lnTo>
                    <a:lnTo>
                      <a:pt x="17374" y="33833"/>
                    </a:lnTo>
                    <a:lnTo>
                      <a:pt x="12802" y="37490"/>
                    </a:lnTo>
                    <a:lnTo>
                      <a:pt x="6401" y="33833"/>
                    </a:lnTo>
                    <a:lnTo>
                      <a:pt x="914" y="34747"/>
                    </a:lnTo>
                    <a:lnTo>
                      <a:pt x="0" y="30175"/>
                    </a:lnTo>
                    <a:lnTo>
                      <a:pt x="914" y="24689"/>
                    </a:lnTo>
                    <a:lnTo>
                      <a:pt x="5486" y="26518"/>
                    </a:lnTo>
                    <a:lnTo>
                      <a:pt x="3658" y="18288"/>
                    </a:lnTo>
                    <a:lnTo>
                      <a:pt x="4572" y="12802"/>
                    </a:lnTo>
                    <a:lnTo>
                      <a:pt x="9144" y="5486"/>
                    </a:lnTo>
                    <a:lnTo>
                      <a:pt x="10058" y="0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05" name="Figura a mano libera: forma 104">
                <a:extLst>
                  <a:ext uri="{FF2B5EF4-FFF2-40B4-BE49-F238E27FC236}">
                    <a16:creationId xmlns:a16="http://schemas.microsoft.com/office/drawing/2014/main" id="{811F9C6E-071D-9717-29CD-66A11251D410}"/>
                  </a:ext>
                </a:extLst>
              </p:cNvPr>
              <p:cNvSpPr/>
              <p:nvPr/>
            </p:nvSpPr>
            <p:spPr>
              <a:xfrm>
                <a:off x="2031743" y="4024569"/>
                <a:ext cx="31089" cy="21945"/>
              </a:xfrm>
              <a:custGeom>
                <a:avLst/>
                <a:gdLst>
                  <a:gd name="connsiteX0" fmla="*/ 27432 w 31089"/>
                  <a:gd name="connsiteY0" fmla="*/ 914 h 21945"/>
                  <a:gd name="connsiteX1" fmla="*/ 31090 w 31089"/>
                  <a:gd name="connsiteY1" fmla="*/ 7315 h 21945"/>
                  <a:gd name="connsiteX2" fmla="*/ 26518 w 31089"/>
                  <a:gd name="connsiteY2" fmla="*/ 9144 h 21945"/>
                  <a:gd name="connsiteX3" fmla="*/ 21946 w 31089"/>
                  <a:gd name="connsiteY3" fmla="*/ 10973 h 21945"/>
                  <a:gd name="connsiteX4" fmla="*/ 14630 w 31089"/>
                  <a:gd name="connsiteY4" fmla="*/ 17374 h 21945"/>
                  <a:gd name="connsiteX5" fmla="*/ 9144 w 31089"/>
                  <a:gd name="connsiteY5" fmla="*/ 21946 h 21945"/>
                  <a:gd name="connsiteX6" fmla="*/ 0 w 31089"/>
                  <a:gd name="connsiteY6" fmla="*/ 21031 h 21945"/>
                  <a:gd name="connsiteX7" fmla="*/ 9144 w 31089"/>
                  <a:gd name="connsiteY7" fmla="*/ 13716 h 21945"/>
                  <a:gd name="connsiteX8" fmla="*/ 16459 w 31089"/>
                  <a:gd name="connsiteY8" fmla="*/ 8230 h 21945"/>
                  <a:gd name="connsiteX9" fmla="*/ 21031 w 31089"/>
                  <a:gd name="connsiteY9" fmla="*/ 5486 h 21945"/>
                  <a:gd name="connsiteX10" fmla="*/ 25603 w 31089"/>
                  <a:gd name="connsiteY10" fmla="*/ 0 h 2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089" h="21945">
                    <a:moveTo>
                      <a:pt x="27432" y="914"/>
                    </a:moveTo>
                    <a:lnTo>
                      <a:pt x="31090" y="7315"/>
                    </a:lnTo>
                    <a:lnTo>
                      <a:pt x="26518" y="9144"/>
                    </a:lnTo>
                    <a:lnTo>
                      <a:pt x="21946" y="10973"/>
                    </a:lnTo>
                    <a:lnTo>
                      <a:pt x="14630" y="17374"/>
                    </a:lnTo>
                    <a:lnTo>
                      <a:pt x="9144" y="21946"/>
                    </a:lnTo>
                    <a:lnTo>
                      <a:pt x="0" y="21031"/>
                    </a:lnTo>
                    <a:lnTo>
                      <a:pt x="9144" y="13716"/>
                    </a:lnTo>
                    <a:lnTo>
                      <a:pt x="16459" y="8230"/>
                    </a:lnTo>
                    <a:lnTo>
                      <a:pt x="21031" y="5486"/>
                    </a:lnTo>
                    <a:lnTo>
                      <a:pt x="25603" y="0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06" name="Figura a mano libera: forma 105">
                <a:extLst>
                  <a:ext uri="{FF2B5EF4-FFF2-40B4-BE49-F238E27FC236}">
                    <a16:creationId xmlns:a16="http://schemas.microsoft.com/office/drawing/2014/main" id="{6622060C-5086-649D-FD0D-91FC0388FADE}"/>
                  </a:ext>
                </a:extLst>
              </p:cNvPr>
              <p:cNvSpPr/>
              <p:nvPr/>
            </p:nvSpPr>
            <p:spPr>
              <a:xfrm>
                <a:off x="1878124" y="3832545"/>
                <a:ext cx="12801" cy="11887"/>
              </a:xfrm>
              <a:custGeom>
                <a:avLst/>
                <a:gdLst>
                  <a:gd name="connsiteX0" fmla="*/ 4572 w 12801"/>
                  <a:gd name="connsiteY0" fmla="*/ 0 h 11887"/>
                  <a:gd name="connsiteX1" fmla="*/ 10058 w 12801"/>
                  <a:gd name="connsiteY1" fmla="*/ 0 h 11887"/>
                  <a:gd name="connsiteX2" fmla="*/ 12802 w 12801"/>
                  <a:gd name="connsiteY2" fmla="*/ 4572 h 11887"/>
                  <a:gd name="connsiteX3" fmla="*/ 9144 w 12801"/>
                  <a:gd name="connsiteY3" fmla="*/ 10973 h 11887"/>
                  <a:gd name="connsiteX4" fmla="*/ 3658 w 12801"/>
                  <a:gd name="connsiteY4" fmla="*/ 11887 h 11887"/>
                  <a:gd name="connsiteX5" fmla="*/ 0 w 12801"/>
                  <a:gd name="connsiteY5" fmla="*/ 1829 h 11887"/>
                  <a:gd name="connsiteX6" fmla="*/ 4572 w 12801"/>
                  <a:gd name="connsiteY6" fmla="*/ 0 h 11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01" h="11887">
                    <a:moveTo>
                      <a:pt x="4572" y="0"/>
                    </a:moveTo>
                    <a:lnTo>
                      <a:pt x="10058" y="0"/>
                    </a:lnTo>
                    <a:lnTo>
                      <a:pt x="12802" y="4572"/>
                    </a:lnTo>
                    <a:lnTo>
                      <a:pt x="9144" y="10973"/>
                    </a:lnTo>
                    <a:lnTo>
                      <a:pt x="3658" y="11887"/>
                    </a:lnTo>
                    <a:lnTo>
                      <a:pt x="0" y="1829"/>
                    </a:lnTo>
                    <a:lnTo>
                      <a:pt x="4572" y="0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07" name="Figura a mano libera: forma 106">
                <a:extLst>
                  <a:ext uri="{FF2B5EF4-FFF2-40B4-BE49-F238E27FC236}">
                    <a16:creationId xmlns:a16="http://schemas.microsoft.com/office/drawing/2014/main" id="{D9FF943A-74F5-6257-0EFA-F5CE766B85B4}"/>
                  </a:ext>
                </a:extLst>
              </p:cNvPr>
              <p:cNvSpPr/>
              <p:nvPr/>
            </p:nvSpPr>
            <p:spPr>
              <a:xfrm>
                <a:off x="1907385" y="3858148"/>
                <a:ext cx="11887" cy="11887"/>
              </a:xfrm>
              <a:custGeom>
                <a:avLst/>
                <a:gdLst>
                  <a:gd name="connsiteX0" fmla="*/ 5486 w 11887"/>
                  <a:gd name="connsiteY0" fmla="*/ 11887 h 11887"/>
                  <a:gd name="connsiteX1" fmla="*/ 0 w 11887"/>
                  <a:gd name="connsiteY1" fmla="*/ 10058 h 11887"/>
                  <a:gd name="connsiteX2" fmla="*/ 914 w 11887"/>
                  <a:gd name="connsiteY2" fmla="*/ 5486 h 11887"/>
                  <a:gd name="connsiteX3" fmla="*/ 7315 w 11887"/>
                  <a:gd name="connsiteY3" fmla="*/ 0 h 11887"/>
                  <a:gd name="connsiteX4" fmla="*/ 11887 w 11887"/>
                  <a:gd name="connsiteY4" fmla="*/ 5486 h 11887"/>
                  <a:gd name="connsiteX5" fmla="*/ 10973 w 11887"/>
                  <a:gd name="connsiteY5" fmla="*/ 10058 h 11887"/>
                  <a:gd name="connsiteX6" fmla="*/ 5486 w 11887"/>
                  <a:gd name="connsiteY6" fmla="*/ 11887 h 11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87" h="11887">
                    <a:moveTo>
                      <a:pt x="5486" y="11887"/>
                    </a:moveTo>
                    <a:lnTo>
                      <a:pt x="0" y="10058"/>
                    </a:lnTo>
                    <a:lnTo>
                      <a:pt x="914" y="5486"/>
                    </a:lnTo>
                    <a:lnTo>
                      <a:pt x="7315" y="0"/>
                    </a:lnTo>
                    <a:lnTo>
                      <a:pt x="11887" y="5486"/>
                    </a:lnTo>
                    <a:lnTo>
                      <a:pt x="10973" y="10058"/>
                    </a:lnTo>
                    <a:lnTo>
                      <a:pt x="5486" y="11887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08" name="Figura a mano libera: forma 107">
                <a:extLst>
                  <a:ext uri="{FF2B5EF4-FFF2-40B4-BE49-F238E27FC236}">
                    <a16:creationId xmlns:a16="http://schemas.microsoft.com/office/drawing/2014/main" id="{239F03E1-E0C7-3521-1870-6ECDA20A6097}"/>
                  </a:ext>
                </a:extLst>
              </p:cNvPr>
              <p:cNvSpPr/>
              <p:nvPr/>
            </p:nvSpPr>
            <p:spPr>
              <a:xfrm>
                <a:off x="2050031" y="4052915"/>
                <a:ext cx="12801" cy="8229"/>
              </a:xfrm>
              <a:custGeom>
                <a:avLst/>
                <a:gdLst>
                  <a:gd name="connsiteX0" fmla="*/ 7315 w 12801"/>
                  <a:gd name="connsiteY0" fmla="*/ 0 h 8229"/>
                  <a:gd name="connsiteX1" fmla="*/ 12802 w 12801"/>
                  <a:gd name="connsiteY1" fmla="*/ 3658 h 8229"/>
                  <a:gd name="connsiteX2" fmla="*/ 11887 w 12801"/>
                  <a:gd name="connsiteY2" fmla="*/ 8230 h 8229"/>
                  <a:gd name="connsiteX3" fmla="*/ 0 w 12801"/>
                  <a:gd name="connsiteY3" fmla="*/ 6401 h 8229"/>
                  <a:gd name="connsiteX4" fmla="*/ 0 w 12801"/>
                  <a:gd name="connsiteY4" fmla="*/ 914 h 8229"/>
                  <a:gd name="connsiteX5" fmla="*/ 5486 w 12801"/>
                  <a:gd name="connsiteY5" fmla="*/ 914 h 8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01" h="8229">
                    <a:moveTo>
                      <a:pt x="7315" y="0"/>
                    </a:moveTo>
                    <a:lnTo>
                      <a:pt x="12802" y="3658"/>
                    </a:lnTo>
                    <a:lnTo>
                      <a:pt x="11887" y="8230"/>
                    </a:lnTo>
                    <a:lnTo>
                      <a:pt x="0" y="6401"/>
                    </a:lnTo>
                    <a:lnTo>
                      <a:pt x="0" y="914"/>
                    </a:lnTo>
                    <a:lnTo>
                      <a:pt x="5486" y="914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09" name="Figura a mano libera: forma 108">
                <a:extLst>
                  <a:ext uri="{FF2B5EF4-FFF2-40B4-BE49-F238E27FC236}">
                    <a16:creationId xmlns:a16="http://schemas.microsoft.com/office/drawing/2014/main" id="{9FE0ADA2-7325-4935-76EC-2AC0679995FB}"/>
                  </a:ext>
                </a:extLst>
              </p:cNvPr>
              <p:cNvSpPr/>
              <p:nvPr/>
            </p:nvSpPr>
            <p:spPr>
              <a:xfrm>
                <a:off x="1890926" y="3798712"/>
                <a:ext cx="10058" cy="11887"/>
              </a:xfrm>
              <a:custGeom>
                <a:avLst/>
                <a:gdLst>
                  <a:gd name="connsiteX0" fmla="*/ 8230 w 10058"/>
                  <a:gd name="connsiteY0" fmla="*/ 0 h 11887"/>
                  <a:gd name="connsiteX1" fmla="*/ 10058 w 10058"/>
                  <a:gd name="connsiteY1" fmla="*/ 4572 h 11887"/>
                  <a:gd name="connsiteX2" fmla="*/ 2743 w 10058"/>
                  <a:gd name="connsiteY2" fmla="*/ 11887 h 11887"/>
                  <a:gd name="connsiteX3" fmla="*/ 0 w 10058"/>
                  <a:gd name="connsiteY3" fmla="*/ 6401 h 11887"/>
                  <a:gd name="connsiteX4" fmla="*/ 4572 w 10058"/>
                  <a:gd name="connsiteY4" fmla="*/ 3658 h 11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58" h="11887">
                    <a:moveTo>
                      <a:pt x="8230" y="0"/>
                    </a:moveTo>
                    <a:lnTo>
                      <a:pt x="10058" y="4572"/>
                    </a:lnTo>
                    <a:lnTo>
                      <a:pt x="2743" y="11887"/>
                    </a:lnTo>
                    <a:lnTo>
                      <a:pt x="0" y="6401"/>
                    </a:lnTo>
                    <a:lnTo>
                      <a:pt x="4572" y="3658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10" name="Figura a mano libera: forma 109">
                <a:extLst>
                  <a:ext uri="{FF2B5EF4-FFF2-40B4-BE49-F238E27FC236}">
                    <a16:creationId xmlns:a16="http://schemas.microsoft.com/office/drawing/2014/main" id="{E03CFBB8-D6A5-B4E0-CD70-FDB1914B6CE0}"/>
                  </a:ext>
                </a:extLst>
              </p:cNvPr>
              <p:cNvSpPr/>
              <p:nvPr/>
            </p:nvSpPr>
            <p:spPr>
              <a:xfrm>
                <a:off x="1879953" y="3809685"/>
                <a:ext cx="9144" cy="7315"/>
              </a:xfrm>
              <a:custGeom>
                <a:avLst/>
                <a:gdLst>
                  <a:gd name="connsiteX0" fmla="*/ 8230 w 9144"/>
                  <a:gd name="connsiteY0" fmla="*/ 7315 h 7315"/>
                  <a:gd name="connsiteX1" fmla="*/ 0 w 9144"/>
                  <a:gd name="connsiteY1" fmla="*/ 4572 h 7315"/>
                  <a:gd name="connsiteX2" fmla="*/ 4572 w 9144"/>
                  <a:gd name="connsiteY2" fmla="*/ 0 h 7315"/>
                  <a:gd name="connsiteX3" fmla="*/ 9144 w 9144"/>
                  <a:gd name="connsiteY3" fmla="*/ 5486 h 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" h="7315">
                    <a:moveTo>
                      <a:pt x="8230" y="7315"/>
                    </a:moveTo>
                    <a:lnTo>
                      <a:pt x="0" y="4572"/>
                    </a:lnTo>
                    <a:lnTo>
                      <a:pt x="4572" y="0"/>
                    </a:lnTo>
                    <a:lnTo>
                      <a:pt x="9144" y="5486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11" name="Figura a mano libera: forma 110">
                <a:extLst>
                  <a:ext uri="{FF2B5EF4-FFF2-40B4-BE49-F238E27FC236}">
                    <a16:creationId xmlns:a16="http://schemas.microsoft.com/office/drawing/2014/main" id="{EADBFDC1-A4FC-477A-C3F2-6161828E1781}"/>
                  </a:ext>
                </a:extLst>
              </p:cNvPr>
              <p:cNvSpPr/>
              <p:nvPr/>
            </p:nvSpPr>
            <p:spPr>
              <a:xfrm>
                <a:off x="1879953" y="3797798"/>
                <a:ext cx="10058" cy="8229"/>
              </a:xfrm>
              <a:custGeom>
                <a:avLst/>
                <a:gdLst>
                  <a:gd name="connsiteX0" fmla="*/ 2743 w 10058"/>
                  <a:gd name="connsiteY0" fmla="*/ 914 h 8229"/>
                  <a:gd name="connsiteX1" fmla="*/ 7315 w 10058"/>
                  <a:gd name="connsiteY1" fmla="*/ 3658 h 8229"/>
                  <a:gd name="connsiteX2" fmla="*/ 10058 w 10058"/>
                  <a:gd name="connsiteY2" fmla="*/ 8230 h 8229"/>
                  <a:gd name="connsiteX3" fmla="*/ 4572 w 10058"/>
                  <a:gd name="connsiteY3" fmla="*/ 7315 h 8229"/>
                  <a:gd name="connsiteX4" fmla="*/ 0 w 10058"/>
                  <a:gd name="connsiteY4" fmla="*/ 4572 h 8229"/>
                  <a:gd name="connsiteX5" fmla="*/ 914 w 10058"/>
                  <a:gd name="connsiteY5" fmla="*/ 0 h 8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58" h="8229">
                    <a:moveTo>
                      <a:pt x="2743" y="914"/>
                    </a:moveTo>
                    <a:lnTo>
                      <a:pt x="7315" y="3658"/>
                    </a:lnTo>
                    <a:lnTo>
                      <a:pt x="10058" y="8230"/>
                    </a:lnTo>
                    <a:lnTo>
                      <a:pt x="4572" y="7315"/>
                    </a:lnTo>
                    <a:lnTo>
                      <a:pt x="0" y="4572"/>
                    </a:lnTo>
                    <a:lnTo>
                      <a:pt x="914" y="0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12" name="Figura a mano libera: forma 111">
                <a:extLst>
                  <a:ext uri="{FF2B5EF4-FFF2-40B4-BE49-F238E27FC236}">
                    <a16:creationId xmlns:a16="http://schemas.microsoft.com/office/drawing/2014/main" id="{C73D59EB-24E5-A169-7C8B-F67DA18B66B6}"/>
                  </a:ext>
                </a:extLst>
              </p:cNvPr>
              <p:cNvSpPr/>
              <p:nvPr/>
            </p:nvSpPr>
            <p:spPr>
              <a:xfrm>
                <a:off x="1376118" y="3991651"/>
                <a:ext cx="6400" cy="6400"/>
              </a:xfrm>
              <a:custGeom>
                <a:avLst/>
                <a:gdLst>
                  <a:gd name="connsiteX0" fmla="*/ 4572 w 6400"/>
                  <a:gd name="connsiteY0" fmla="*/ 6401 h 6400"/>
                  <a:gd name="connsiteX1" fmla="*/ 0 w 6400"/>
                  <a:gd name="connsiteY1" fmla="*/ 0 h 6400"/>
                  <a:gd name="connsiteX2" fmla="*/ 6401 w 6400"/>
                  <a:gd name="connsiteY2" fmla="*/ 1829 h 6400"/>
                  <a:gd name="connsiteX3" fmla="*/ 4572 w 6400"/>
                  <a:gd name="connsiteY3" fmla="*/ 6401 h 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00" h="6400">
                    <a:moveTo>
                      <a:pt x="4572" y="6401"/>
                    </a:moveTo>
                    <a:lnTo>
                      <a:pt x="0" y="0"/>
                    </a:lnTo>
                    <a:lnTo>
                      <a:pt x="6401" y="1829"/>
                    </a:lnTo>
                    <a:lnTo>
                      <a:pt x="4572" y="6401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13" name="Figura a mano libera: forma 112">
                <a:extLst>
                  <a:ext uri="{FF2B5EF4-FFF2-40B4-BE49-F238E27FC236}">
                    <a16:creationId xmlns:a16="http://schemas.microsoft.com/office/drawing/2014/main" id="{A43CBFAB-63CA-9D12-E00B-413424F34127}"/>
                  </a:ext>
                </a:extLst>
              </p:cNvPr>
              <p:cNvSpPr/>
              <p:nvPr/>
            </p:nvSpPr>
            <p:spPr>
              <a:xfrm>
                <a:off x="1996996" y="3931300"/>
                <a:ext cx="5486" cy="6400"/>
              </a:xfrm>
              <a:custGeom>
                <a:avLst/>
                <a:gdLst>
                  <a:gd name="connsiteX0" fmla="*/ 5486 w 5486"/>
                  <a:gd name="connsiteY0" fmla="*/ 1829 h 6400"/>
                  <a:gd name="connsiteX1" fmla="*/ 4572 w 5486"/>
                  <a:gd name="connsiteY1" fmla="*/ 6401 h 6400"/>
                  <a:gd name="connsiteX2" fmla="*/ 0 w 5486"/>
                  <a:gd name="connsiteY2" fmla="*/ 3658 h 6400"/>
                  <a:gd name="connsiteX3" fmla="*/ 5486 w 5486"/>
                  <a:gd name="connsiteY3" fmla="*/ 0 h 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86" h="6400">
                    <a:moveTo>
                      <a:pt x="5486" y="1829"/>
                    </a:moveTo>
                    <a:lnTo>
                      <a:pt x="4572" y="6401"/>
                    </a:lnTo>
                    <a:lnTo>
                      <a:pt x="0" y="3658"/>
                    </a:lnTo>
                    <a:lnTo>
                      <a:pt x="5486" y="0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14" name="Figura a mano libera: forma 113">
                <a:extLst>
                  <a:ext uri="{FF2B5EF4-FFF2-40B4-BE49-F238E27FC236}">
                    <a16:creationId xmlns:a16="http://schemas.microsoft.com/office/drawing/2014/main" id="{FB2DB1BB-E26A-5DDA-8572-EAB1268B277B}"/>
                  </a:ext>
                </a:extLst>
              </p:cNvPr>
              <p:cNvSpPr/>
              <p:nvPr/>
            </p:nvSpPr>
            <p:spPr>
              <a:xfrm>
                <a:off x="1415438" y="4573209"/>
                <a:ext cx="914" cy="4572"/>
              </a:xfrm>
              <a:custGeom>
                <a:avLst/>
                <a:gdLst>
                  <a:gd name="connsiteX0" fmla="*/ 914 w 914"/>
                  <a:gd name="connsiteY0" fmla="*/ 0 h 4572"/>
                  <a:gd name="connsiteX1" fmla="*/ 0 w 914"/>
                  <a:gd name="connsiteY1" fmla="*/ 4572 h 4572"/>
                  <a:gd name="connsiteX2" fmla="*/ 914 w 914"/>
                  <a:gd name="connsiteY2" fmla="*/ 0 h 4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" h="4572">
                    <a:moveTo>
                      <a:pt x="914" y="0"/>
                    </a:moveTo>
                    <a:lnTo>
                      <a:pt x="0" y="4572"/>
                    </a:lnTo>
                    <a:lnTo>
                      <a:pt x="914" y="0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15" name="Figura a mano libera: forma 114">
                <a:extLst>
                  <a:ext uri="{FF2B5EF4-FFF2-40B4-BE49-F238E27FC236}">
                    <a16:creationId xmlns:a16="http://schemas.microsoft.com/office/drawing/2014/main" id="{59275CEC-E2B0-70D0-114E-5BC2895E1853}"/>
                  </a:ext>
                </a:extLst>
              </p:cNvPr>
              <p:cNvSpPr/>
              <p:nvPr/>
            </p:nvSpPr>
            <p:spPr>
              <a:xfrm>
                <a:off x="1986938" y="3938615"/>
                <a:ext cx="914" cy="5486"/>
              </a:xfrm>
              <a:custGeom>
                <a:avLst/>
                <a:gdLst>
                  <a:gd name="connsiteX0" fmla="*/ 0 w 914"/>
                  <a:gd name="connsiteY0" fmla="*/ 0 h 5486"/>
                  <a:gd name="connsiteX1" fmla="*/ 914 w 914"/>
                  <a:gd name="connsiteY1" fmla="*/ 5486 h 5486"/>
                  <a:gd name="connsiteX2" fmla="*/ 0 w 914"/>
                  <a:gd name="connsiteY2" fmla="*/ 0 h 5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" h="5486">
                    <a:moveTo>
                      <a:pt x="0" y="0"/>
                    </a:moveTo>
                    <a:lnTo>
                      <a:pt x="914" y="548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16" name="Figura a mano libera: forma 115">
                <a:extLst>
                  <a:ext uri="{FF2B5EF4-FFF2-40B4-BE49-F238E27FC236}">
                    <a16:creationId xmlns:a16="http://schemas.microsoft.com/office/drawing/2014/main" id="{F555E499-D9DA-1093-F6DF-4BDC9EC4C93E}"/>
                  </a:ext>
                </a:extLst>
              </p:cNvPr>
              <p:cNvSpPr/>
              <p:nvPr/>
            </p:nvSpPr>
            <p:spPr>
              <a:xfrm>
                <a:off x="2007969" y="5078872"/>
                <a:ext cx="914" cy="5486"/>
              </a:xfrm>
              <a:custGeom>
                <a:avLst/>
                <a:gdLst>
                  <a:gd name="connsiteX0" fmla="*/ 914 w 914"/>
                  <a:gd name="connsiteY0" fmla="*/ 5486 h 5486"/>
                  <a:gd name="connsiteX1" fmla="*/ 0 w 914"/>
                  <a:gd name="connsiteY1" fmla="*/ 0 h 5486"/>
                  <a:gd name="connsiteX2" fmla="*/ 914 w 914"/>
                  <a:gd name="connsiteY2" fmla="*/ 5486 h 5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" h="5486">
                    <a:moveTo>
                      <a:pt x="914" y="5486"/>
                    </a:moveTo>
                    <a:lnTo>
                      <a:pt x="0" y="0"/>
                    </a:lnTo>
                    <a:lnTo>
                      <a:pt x="914" y="5486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  <p:grpSp>
          <p:nvGrpSpPr>
            <p:cNvPr id="18" name="Elemento grafico 1062">
              <a:extLst>
                <a:ext uri="{FF2B5EF4-FFF2-40B4-BE49-F238E27FC236}">
                  <a16:creationId xmlns:a16="http://schemas.microsoft.com/office/drawing/2014/main" id="{34D47FDD-8519-3C32-BD05-A312151830D1}"/>
                </a:ext>
              </a:extLst>
            </p:cNvPr>
            <p:cNvGrpSpPr/>
            <p:nvPr/>
          </p:nvGrpSpPr>
          <p:grpSpPr>
            <a:xfrm>
              <a:off x="4577433" y="3777681"/>
              <a:ext cx="710488" cy="730605"/>
              <a:chOff x="4577433" y="3777681"/>
              <a:chExt cx="710488" cy="730605"/>
            </a:xfrm>
            <a:noFill/>
          </p:grpSpPr>
          <p:sp>
            <p:nvSpPr>
              <p:cNvPr id="98" name="Figura a mano libera: forma 97">
                <a:extLst>
                  <a:ext uri="{FF2B5EF4-FFF2-40B4-BE49-F238E27FC236}">
                    <a16:creationId xmlns:a16="http://schemas.microsoft.com/office/drawing/2014/main" id="{FAFC1A11-7CF8-73DC-AC0C-7A5757E2A7FC}"/>
                  </a:ext>
                </a:extLst>
              </p:cNvPr>
              <p:cNvSpPr/>
              <p:nvPr/>
            </p:nvSpPr>
            <p:spPr>
              <a:xfrm>
                <a:off x="4577433" y="3777681"/>
                <a:ext cx="710488" cy="730605"/>
              </a:xfrm>
              <a:custGeom>
                <a:avLst/>
                <a:gdLst>
                  <a:gd name="connsiteX0" fmla="*/ 213970 w 710488"/>
                  <a:gd name="connsiteY0" fmla="*/ 697687 h 730605"/>
                  <a:gd name="connsiteX1" fmla="*/ 212141 w 710488"/>
                  <a:gd name="connsiteY1" fmla="*/ 693115 h 730605"/>
                  <a:gd name="connsiteX2" fmla="*/ 203911 w 710488"/>
                  <a:gd name="connsiteY2" fmla="*/ 685800 h 730605"/>
                  <a:gd name="connsiteX3" fmla="*/ 200254 w 710488"/>
                  <a:gd name="connsiteY3" fmla="*/ 681228 h 730605"/>
                  <a:gd name="connsiteX4" fmla="*/ 194767 w 710488"/>
                  <a:gd name="connsiteY4" fmla="*/ 678485 h 730605"/>
                  <a:gd name="connsiteX5" fmla="*/ 190195 w 710488"/>
                  <a:gd name="connsiteY5" fmla="*/ 672084 h 730605"/>
                  <a:gd name="connsiteX6" fmla="*/ 190195 w 710488"/>
                  <a:gd name="connsiteY6" fmla="*/ 665683 h 730605"/>
                  <a:gd name="connsiteX7" fmla="*/ 184709 w 710488"/>
                  <a:gd name="connsiteY7" fmla="*/ 658368 h 730605"/>
                  <a:gd name="connsiteX8" fmla="*/ 176479 w 710488"/>
                  <a:gd name="connsiteY8" fmla="*/ 658368 h 730605"/>
                  <a:gd name="connsiteX9" fmla="*/ 179222 w 710488"/>
                  <a:gd name="connsiteY9" fmla="*/ 653796 h 730605"/>
                  <a:gd name="connsiteX10" fmla="*/ 184709 w 710488"/>
                  <a:gd name="connsiteY10" fmla="*/ 651053 h 730605"/>
                  <a:gd name="connsiteX11" fmla="*/ 188366 w 710488"/>
                  <a:gd name="connsiteY11" fmla="*/ 643738 h 730605"/>
                  <a:gd name="connsiteX12" fmla="*/ 184709 w 710488"/>
                  <a:gd name="connsiteY12" fmla="*/ 638251 h 730605"/>
                  <a:gd name="connsiteX13" fmla="*/ 177394 w 710488"/>
                  <a:gd name="connsiteY13" fmla="*/ 635508 h 730605"/>
                  <a:gd name="connsiteX14" fmla="*/ 184709 w 710488"/>
                  <a:gd name="connsiteY14" fmla="*/ 632765 h 730605"/>
                  <a:gd name="connsiteX15" fmla="*/ 190195 w 710488"/>
                  <a:gd name="connsiteY15" fmla="*/ 628193 h 730605"/>
                  <a:gd name="connsiteX16" fmla="*/ 192938 w 710488"/>
                  <a:gd name="connsiteY16" fmla="*/ 621792 h 730605"/>
                  <a:gd name="connsiteX17" fmla="*/ 195682 w 710488"/>
                  <a:gd name="connsiteY17" fmla="*/ 617220 h 730605"/>
                  <a:gd name="connsiteX18" fmla="*/ 199339 w 710488"/>
                  <a:gd name="connsiteY18" fmla="*/ 609905 h 730605"/>
                  <a:gd name="connsiteX19" fmla="*/ 198425 w 710488"/>
                  <a:gd name="connsiteY19" fmla="*/ 599846 h 730605"/>
                  <a:gd name="connsiteX20" fmla="*/ 199339 w 710488"/>
                  <a:gd name="connsiteY20" fmla="*/ 595274 h 730605"/>
                  <a:gd name="connsiteX21" fmla="*/ 195682 w 710488"/>
                  <a:gd name="connsiteY21" fmla="*/ 589788 h 730605"/>
                  <a:gd name="connsiteX22" fmla="*/ 195682 w 710488"/>
                  <a:gd name="connsiteY22" fmla="*/ 584302 h 730605"/>
                  <a:gd name="connsiteX23" fmla="*/ 202082 w 710488"/>
                  <a:gd name="connsiteY23" fmla="*/ 579730 h 730605"/>
                  <a:gd name="connsiteX24" fmla="*/ 200254 w 710488"/>
                  <a:gd name="connsiteY24" fmla="*/ 574243 h 730605"/>
                  <a:gd name="connsiteX25" fmla="*/ 207569 w 710488"/>
                  <a:gd name="connsiteY25" fmla="*/ 568757 h 730605"/>
                  <a:gd name="connsiteX26" fmla="*/ 208483 w 710488"/>
                  <a:gd name="connsiteY26" fmla="*/ 563270 h 730605"/>
                  <a:gd name="connsiteX27" fmla="*/ 216713 w 710488"/>
                  <a:gd name="connsiteY27" fmla="*/ 558698 h 730605"/>
                  <a:gd name="connsiteX28" fmla="*/ 222199 w 710488"/>
                  <a:gd name="connsiteY28" fmla="*/ 552298 h 730605"/>
                  <a:gd name="connsiteX29" fmla="*/ 231343 w 710488"/>
                  <a:gd name="connsiteY29" fmla="*/ 547726 h 730605"/>
                  <a:gd name="connsiteX30" fmla="*/ 235915 w 710488"/>
                  <a:gd name="connsiteY30" fmla="*/ 544982 h 730605"/>
                  <a:gd name="connsiteX31" fmla="*/ 231343 w 710488"/>
                  <a:gd name="connsiteY31" fmla="*/ 537667 h 730605"/>
                  <a:gd name="connsiteX32" fmla="*/ 232258 w 710488"/>
                  <a:gd name="connsiteY32" fmla="*/ 532181 h 730605"/>
                  <a:gd name="connsiteX33" fmla="*/ 238658 w 710488"/>
                  <a:gd name="connsiteY33" fmla="*/ 527609 h 730605"/>
                  <a:gd name="connsiteX34" fmla="*/ 235001 w 710488"/>
                  <a:gd name="connsiteY34" fmla="*/ 518465 h 730605"/>
                  <a:gd name="connsiteX35" fmla="*/ 237744 w 710488"/>
                  <a:gd name="connsiteY35" fmla="*/ 512978 h 730605"/>
                  <a:gd name="connsiteX36" fmla="*/ 232258 w 710488"/>
                  <a:gd name="connsiteY36" fmla="*/ 507492 h 730605"/>
                  <a:gd name="connsiteX37" fmla="*/ 224942 w 710488"/>
                  <a:gd name="connsiteY37" fmla="*/ 503834 h 730605"/>
                  <a:gd name="connsiteX38" fmla="*/ 218542 w 710488"/>
                  <a:gd name="connsiteY38" fmla="*/ 501091 h 730605"/>
                  <a:gd name="connsiteX39" fmla="*/ 213055 w 710488"/>
                  <a:gd name="connsiteY39" fmla="*/ 501091 h 730605"/>
                  <a:gd name="connsiteX40" fmla="*/ 208483 w 710488"/>
                  <a:gd name="connsiteY40" fmla="*/ 500177 h 730605"/>
                  <a:gd name="connsiteX41" fmla="*/ 201168 w 710488"/>
                  <a:gd name="connsiteY41" fmla="*/ 492862 h 730605"/>
                  <a:gd name="connsiteX42" fmla="*/ 202082 w 710488"/>
                  <a:gd name="connsiteY42" fmla="*/ 488290 h 730605"/>
                  <a:gd name="connsiteX43" fmla="*/ 197510 w 710488"/>
                  <a:gd name="connsiteY43" fmla="*/ 487375 h 730605"/>
                  <a:gd name="connsiteX44" fmla="*/ 191110 w 710488"/>
                  <a:gd name="connsiteY44" fmla="*/ 480060 h 730605"/>
                  <a:gd name="connsiteX45" fmla="*/ 188366 w 710488"/>
                  <a:gd name="connsiteY45" fmla="*/ 467258 h 730605"/>
                  <a:gd name="connsiteX46" fmla="*/ 189281 w 710488"/>
                  <a:gd name="connsiteY46" fmla="*/ 462686 h 730605"/>
                  <a:gd name="connsiteX47" fmla="*/ 190195 w 710488"/>
                  <a:gd name="connsiteY47" fmla="*/ 456286 h 730605"/>
                  <a:gd name="connsiteX48" fmla="*/ 184709 w 710488"/>
                  <a:gd name="connsiteY48" fmla="*/ 452628 h 730605"/>
                  <a:gd name="connsiteX49" fmla="*/ 177394 w 710488"/>
                  <a:gd name="connsiteY49" fmla="*/ 448970 h 730605"/>
                  <a:gd name="connsiteX50" fmla="*/ 171907 w 710488"/>
                  <a:gd name="connsiteY50" fmla="*/ 445313 h 730605"/>
                  <a:gd name="connsiteX51" fmla="*/ 166421 w 710488"/>
                  <a:gd name="connsiteY51" fmla="*/ 448056 h 730605"/>
                  <a:gd name="connsiteX52" fmla="*/ 161849 w 710488"/>
                  <a:gd name="connsiteY52" fmla="*/ 440741 h 730605"/>
                  <a:gd name="connsiteX53" fmla="*/ 157277 w 710488"/>
                  <a:gd name="connsiteY53" fmla="*/ 436169 h 730605"/>
                  <a:gd name="connsiteX54" fmla="*/ 150876 w 710488"/>
                  <a:gd name="connsiteY54" fmla="*/ 430682 h 730605"/>
                  <a:gd name="connsiteX55" fmla="*/ 141732 w 710488"/>
                  <a:gd name="connsiteY55" fmla="*/ 426110 h 730605"/>
                  <a:gd name="connsiteX56" fmla="*/ 134417 w 710488"/>
                  <a:gd name="connsiteY56" fmla="*/ 422453 h 730605"/>
                  <a:gd name="connsiteX57" fmla="*/ 130759 w 710488"/>
                  <a:gd name="connsiteY57" fmla="*/ 416052 h 730605"/>
                  <a:gd name="connsiteX58" fmla="*/ 126187 w 710488"/>
                  <a:gd name="connsiteY58" fmla="*/ 410566 h 730605"/>
                  <a:gd name="connsiteX59" fmla="*/ 120701 w 710488"/>
                  <a:gd name="connsiteY59" fmla="*/ 402336 h 730605"/>
                  <a:gd name="connsiteX60" fmla="*/ 115214 w 710488"/>
                  <a:gd name="connsiteY60" fmla="*/ 401422 h 730605"/>
                  <a:gd name="connsiteX61" fmla="*/ 106985 w 710488"/>
                  <a:gd name="connsiteY61" fmla="*/ 396850 h 730605"/>
                  <a:gd name="connsiteX62" fmla="*/ 106070 w 710488"/>
                  <a:gd name="connsiteY62" fmla="*/ 391363 h 730605"/>
                  <a:gd name="connsiteX63" fmla="*/ 108814 w 710488"/>
                  <a:gd name="connsiteY63" fmla="*/ 386791 h 730605"/>
                  <a:gd name="connsiteX64" fmla="*/ 108814 w 710488"/>
                  <a:gd name="connsiteY64" fmla="*/ 380390 h 730605"/>
                  <a:gd name="connsiteX65" fmla="*/ 106070 w 710488"/>
                  <a:gd name="connsiteY65" fmla="*/ 375818 h 730605"/>
                  <a:gd name="connsiteX66" fmla="*/ 108814 w 710488"/>
                  <a:gd name="connsiteY66" fmla="*/ 370332 h 730605"/>
                  <a:gd name="connsiteX67" fmla="*/ 104242 w 710488"/>
                  <a:gd name="connsiteY67" fmla="*/ 367589 h 730605"/>
                  <a:gd name="connsiteX68" fmla="*/ 103327 w 710488"/>
                  <a:gd name="connsiteY68" fmla="*/ 362102 h 730605"/>
                  <a:gd name="connsiteX69" fmla="*/ 98755 w 710488"/>
                  <a:gd name="connsiteY69" fmla="*/ 355702 h 730605"/>
                  <a:gd name="connsiteX70" fmla="*/ 102413 w 710488"/>
                  <a:gd name="connsiteY70" fmla="*/ 350215 h 730605"/>
                  <a:gd name="connsiteX71" fmla="*/ 96926 w 710488"/>
                  <a:gd name="connsiteY71" fmla="*/ 348386 h 730605"/>
                  <a:gd name="connsiteX72" fmla="*/ 92354 w 710488"/>
                  <a:gd name="connsiteY72" fmla="*/ 346558 h 730605"/>
                  <a:gd name="connsiteX73" fmla="*/ 91440 w 710488"/>
                  <a:gd name="connsiteY73" fmla="*/ 341071 h 730605"/>
                  <a:gd name="connsiteX74" fmla="*/ 86868 w 710488"/>
                  <a:gd name="connsiteY74" fmla="*/ 340157 h 730605"/>
                  <a:gd name="connsiteX75" fmla="*/ 81382 w 710488"/>
                  <a:gd name="connsiteY75" fmla="*/ 339242 h 730605"/>
                  <a:gd name="connsiteX76" fmla="*/ 74066 w 710488"/>
                  <a:gd name="connsiteY76" fmla="*/ 336499 h 730605"/>
                  <a:gd name="connsiteX77" fmla="*/ 69494 w 710488"/>
                  <a:gd name="connsiteY77" fmla="*/ 331927 h 730605"/>
                  <a:gd name="connsiteX78" fmla="*/ 64008 w 710488"/>
                  <a:gd name="connsiteY78" fmla="*/ 329184 h 730605"/>
                  <a:gd name="connsiteX79" fmla="*/ 66751 w 710488"/>
                  <a:gd name="connsiteY79" fmla="*/ 316382 h 730605"/>
                  <a:gd name="connsiteX80" fmla="*/ 67666 w 710488"/>
                  <a:gd name="connsiteY80" fmla="*/ 311810 h 730605"/>
                  <a:gd name="connsiteX81" fmla="*/ 72238 w 710488"/>
                  <a:gd name="connsiteY81" fmla="*/ 307238 h 730605"/>
                  <a:gd name="connsiteX82" fmla="*/ 79553 w 710488"/>
                  <a:gd name="connsiteY82" fmla="*/ 303581 h 730605"/>
                  <a:gd name="connsiteX83" fmla="*/ 83210 w 710488"/>
                  <a:gd name="connsiteY83" fmla="*/ 298094 h 730605"/>
                  <a:gd name="connsiteX84" fmla="*/ 84125 w 710488"/>
                  <a:gd name="connsiteY84" fmla="*/ 293522 h 730605"/>
                  <a:gd name="connsiteX85" fmla="*/ 78638 w 710488"/>
                  <a:gd name="connsiteY85" fmla="*/ 293522 h 730605"/>
                  <a:gd name="connsiteX86" fmla="*/ 75895 w 710488"/>
                  <a:gd name="connsiteY86" fmla="*/ 288950 h 730605"/>
                  <a:gd name="connsiteX87" fmla="*/ 68580 w 710488"/>
                  <a:gd name="connsiteY87" fmla="*/ 288950 h 730605"/>
                  <a:gd name="connsiteX88" fmla="*/ 63094 w 710488"/>
                  <a:gd name="connsiteY88" fmla="*/ 286207 h 730605"/>
                  <a:gd name="connsiteX89" fmla="*/ 56693 w 710488"/>
                  <a:gd name="connsiteY89" fmla="*/ 281635 h 730605"/>
                  <a:gd name="connsiteX90" fmla="*/ 49378 w 710488"/>
                  <a:gd name="connsiteY90" fmla="*/ 278892 h 730605"/>
                  <a:gd name="connsiteX91" fmla="*/ 42062 w 710488"/>
                  <a:gd name="connsiteY91" fmla="*/ 271577 h 730605"/>
                  <a:gd name="connsiteX92" fmla="*/ 37490 w 710488"/>
                  <a:gd name="connsiteY92" fmla="*/ 267005 h 730605"/>
                  <a:gd name="connsiteX93" fmla="*/ 32004 w 710488"/>
                  <a:gd name="connsiteY93" fmla="*/ 265176 h 730605"/>
                  <a:gd name="connsiteX94" fmla="*/ 27432 w 710488"/>
                  <a:gd name="connsiteY94" fmla="*/ 262433 h 730605"/>
                  <a:gd name="connsiteX95" fmla="*/ 26518 w 710488"/>
                  <a:gd name="connsiteY95" fmla="*/ 256946 h 730605"/>
                  <a:gd name="connsiteX96" fmla="*/ 24689 w 710488"/>
                  <a:gd name="connsiteY96" fmla="*/ 249631 h 730605"/>
                  <a:gd name="connsiteX97" fmla="*/ 23774 w 710488"/>
                  <a:gd name="connsiteY97" fmla="*/ 244145 h 730605"/>
                  <a:gd name="connsiteX98" fmla="*/ 25603 w 710488"/>
                  <a:gd name="connsiteY98" fmla="*/ 238658 h 730605"/>
                  <a:gd name="connsiteX99" fmla="*/ 23774 w 710488"/>
                  <a:gd name="connsiteY99" fmla="*/ 230429 h 730605"/>
                  <a:gd name="connsiteX100" fmla="*/ 24689 w 710488"/>
                  <a:gd name="connsiteY100" fmla="*/ 222199 h 730605"/>
                  <a:gd name="connsiteX101" fmla="*/ 19202 w 710488"/>
                  <a:gd name="connsiteY101" fmla="*/ 219456 h 730605"/>
                  <a:gd name="connsiteX102" fmla="*/ 21031 w 710488"/>
                  <a:gd name="connsiteY102" fmla="*/ 213970 h 730605"/>
                  <a:gd name="connsiteX103" fmla="*/ 15545 w 710488"/>
                  <a:gd name="connsiteY103" fmla="*/ 210312 h 730605"/>
                  <a:gd name="connsiteX104" fmla="*/ 10973 w 710488"/>
                  <a:gd name="connsiteY104" fmla="*/ 205740 h 730605"/>
                  <a:gd name="connsiteX105" fmla="*/ 5486 w 710488"/>
                  <a:gd name="connsiteY105" fmla="*/ 201168 h 730605"/>
                  <a:gd name="connsiteX106" fmla="*/ 0 w 710488"/>
                  <a:gd name="connsiteY106" fmla="*/ 197510 h 730605"/>
                  <a:gd name="connsiteX107" fmla="*/ 6401 w 710488"/>
                  <a:gd name="connsiteY107" fmla="*/ 196596 h 730605"/>
                  <a:gd name="connsiteX108" fmla="*/ 11887 w 710488"/>
                  <a:gd name="connsiteY108" fmla="*/ 194767 h 730605"/>
                  <a:gd name="connsiteX109" fmla="*/ 16459 w 710488"/>
                  <a:gd name="connsiteY109" fmla="*/ 195682 h 730605"/>
                  <a:gd name="connsiteX110" fmla="*/ 19202 w 710488"/>
                  <a:gd name="connsiteY110" fmla="*/ 191110 h 730605"/>
                  <a:gd name="connsiteX111" fmla="*/ 17374 w 710488"/>
                  <a:gd name="connsiteY111" fmla="*/ 181966 h 730605"/>
                  <a:gd name="connsiteX112" fmla="*/ 18288 w 710488"/>
                  <a:gd name="connsiteY112" fmla="*/ 177394 h 730605"/>
                  <a:gd name="connsiteX113" fmla="*/ 13716 w 710488"/>
                  <a:gd name="connsiteY113" fmla="*/ 174650 h 730605"/>
                  <a:gd name="connsiteX114" fmla="*/ 9144 w 710488"/>
                  <a:gd name="connsiteY114" fmla="*/ 175565 h 730605"/>
                  <a:gd name="connsiteX115" fmla="*/ 7315 w 710488"/>
                  <a:gd name="connsiteY115" fmla="*/ 169164 h 730605"/>
                  <a:gd name="connsiteX116" fmla="*/ 15545 w 710488"/>
                  <a:gd name="connsiteY116" fmla="*/ 166421 h 730605"/>
                  <a:gd name="connsiteX117" fmla="*/ 20117 w 710488"/>
                  <a:gd name="connsiteY117" fmla="*/ 171907 h 730605"/>
                  <a:gd name="connsiteX118" fmla="*/ 26518 w 710488"/>
                  <a:gd name="connsiteY118" fmla="*/ 170993 h 730605"/>
                  <a:gd name="connsiteX119" fmla="*/ 33833 w 710488"/>
                  <a:gd name="connsiteY119" fmla="*/ 167335 h 730605"/>
                  <a:gd name="connsiteX120" fmla="*/ 41148 w 710488"/>
                  <a:gd name="connsiteY120" fmla="*/ 168250 h 730605"/>
                  <a:gd name="connsiteX121" fmla="*/ 47549 w 710488"/>
                  <a:gd name="connsiteY121" fmla="*/ 169164 h 730605"/>
                  <a:gd name="connsiteX122" fmla="*/ 52121 w 710488"/>
                  <a:gd name="connsiteY122" fmla="*/ 173736 h 730605"/>
                  <a:gd name="connsiteX123" fmla="*/ 56693 w 710488"/>
                  <a:gd name="connsiteY123" fmla="*/ 173736 h 730605"/>
                  <a:gd name="connsiteX124" fmla="*/ 59436 w 710488"/>
                  <a:gd name="connsiteY124" fmla="*/ 167335 h 730605"/>
                  <a:gd name="connsiteX125" fmla="*/ 57607 w 710488"/>
                  <a:gd name="connsiteY125" fmla="*/ 162763 h 730605"/>
                  <a:gd name="connsiteX126" fmla="*/ 66751 w 710488"/>
                  <a:gd name="connsiteY126" fmla="*/ 156362 h 730605"/>
                  <a:gd name="connsiteX127" fmla="*/ 71323 w 710488"/>
                  <a:gd name="connsiteY127" fmla="*/ 154534 h 730605"/>
                  <a:gd name="connsiteX128" fmla="*/ 76810 w 710488"/>
                  <a:gd name="connsiteY128" fmla="*/ 150876 h 730605"/>
                  <a:gd name="connsiteX129" fmla="*/ 83210 w 710488"/>
                  <a:gd name="connsiteY129" fmla="*/ 148133 h 730605"/>
                  <a:gd name="connsiteX130" fmla="*/ 84125 w 710488"/>
                  <a:gd name="connsiteY130" fmla="*/ 143561 h 730605"/>
                  <a:gd name="connsiteX131" fmla="*/ 85954 w 710488"/>
                  <a:gd name="connsiteY131" fmla="*/ 138989 h 730605"/>
                  <a:gd name="connsiteX132" fmla="*/ 87782 w 710488"/>
                  <a:gd name="connsiteY132" fmla="*/ 133502 h 730605"/>
                  <a:gd name="connsiteX133" fmla="*/ 88697 w 710488"/>
                  <a:gd name="connsiteY133" fmla="*/ 126187 h 730605"/>
                  <a:gd name="connsiteX134" fmla="*/ 90526 w 710488"/>
                  <a:gd name="connsiteY134" fmla="*/ 120701 h 730605"/>
                  <a:gd name="connsiteX135" fmla="*/ 96012 w 710488"/>
                  <a:gd name="connsiteY135" fmla="*/ 115214 h 730605"/>
                  <a:gd name="connsiteX136" fmla="*/ 98755 w 710488"/>
                  <a:gd name="connsiteY136" fmla="*/ 110642 h 730605"/>
                  <a:gd name="connsiteX137" fmla="*/ 99670 w 710488"/>
                  <a:gd name="connsiteY137" fmla="*/ 104242 h 730605"/>
                  <a:gd name="connsiteX138" fmla="*/ 98755 w 710488"/>
                  <a:gd name="connsiteY138" fmla="*/ 97841 h 730605"/>
                  <a:gd name="connsiteX139" fmla="*/ 99670 w 710488"/>
                  <a:gd name="connsiteY139" fmla="*/ 93269 h 730605"/>
                  <a:gd name="connsiteX140" fmla="*/ 96926 w 710488"/>
                  <a:gd name="connsiteY140" fmla="*/ 85039 h 730605"/>
                  <a:gd name="connsiteX141" fmla="*/ 92354 w 710488"/>
                  <a:gd name="connsiteY141" fmla="*/ 79553 h 730605"/>
                  <a:gd name="connsiteX142" fmla="*/ 94183 w 710488"/>
                  <a:gd name="connsiteY142" fmla="*/ 74981 h 730605"/>
                  <a:gd name="connsiteX143" fmla="*/ 89611 w 710488"/>
                  <a:gd name="connsiteY143" fmla="*/ 70409 h 730605"/>
                  <a:gd name="connsiteX144" fmla="*/ 86868 w 710488"/>
                  <a:gd name="connsiteY144" fmla="*/ 64922 h 730605"/>
                  <a:gd name="connsiteX145" fmla="*/ 84125 w 710488"/>
                  <a:gd name="connsiteY145" fmla="*/ 60350 h 730605"/>
                  <a:gd name="connsiteX146" fmla="*/ 83210 w 710488"/>
                  <a:gd name="connsiteY146" fmla="*/ 53950 h 730605"/>
                  <a:gd name="connsiteX147" fmla="*/ 87782 w 710488"/>
                  <a:gd name="connsiteY147" fmla="*/ 46634 h 730605"/>
                  <a:gd name="connsiteX148" fmla="*/ 89611 w 710488"/>
                  <a:gd name="connsiteY148" fmla="*/ 41148 h 730605"/>
                  <a:gd name="connsiteX149" fmla="*/ 96012 w 710488"/>
                  <a:gd name="connsiteY149" fmla="*/ 37490 h 730605"/>
                  <a:gd name="connsiteX150" fmla="*/ 101498 w 710488"/>
                  <a:gd name="connsiteY150" fmla="*/ 33833 h 730605"/>
                  <a:gd name="connsiteX151" fmla="*/ 110642 w 710488"/>
                  <a:gd name="connsiteY151" fmla="*/ 33833 h 730605"/>
                  <a:gd name="connsiteX152" fmla="*/ 115214 w 710488"/>
                  <a:gd name="connsiteY152" fmla="*/ 32004 h 730605"/>
                  <a:gd name="connsiteX153" fmla="*/ 121615 w 710488"/>
                  <a:gd name="connsiteY153" fmla="*/ 32918 h 730605"/>
                  <a:gd name="connsiteX154" fmla="*/ 128930 w 710488"/>
                  <a:gd name="connsiteY154" fmla="*/ 36576 h 730605"/>
                  <a:gd name="connsiteX155" fmla="*/ 138074 w 710488"/>
                  <a:gd name="connsiteY155" fmla="*/ 36576 h 730605"/>
                  <a:gd name="connsiteX156" fmla="*/ 143561 w 710488"/>
                  <a:gd name="connsiteY156" fmla="*/ 37490 h 730605"/>
                  <a:gd name="connsiteX157" fmla="*/ 160934 w 710488"/>
                  <a:gd name="connsiteY157" fmla="*/ 33833 h 730605"/>
                  <a:gd name="connsiteX158" fmla="*/ 166421 w 710488"/>
                  <a:gd name="connsiteY158" fmla="*/ 28346 h 730605"/>
                  <a:gd name="connsiteX159" fmla="*/ 171907 w 710488"/>
                  <a:gd name="connsiteY159" fmla="*/ 27432 h 730605"/>
                  <a:gd name="connsiteX160" fmla="*/ 181966 w 710488"/>
                  <a:gd name="connsiteY160" fmla="*/ 33833 h 730605"/>
                  <a:gd name="connsiteX161" fmla="*/ 189281 w 710488"/>
                  <a:gd name="connsiteY161" fmla="*/ 32004 h 730605"/>
                  <a:gd name="connsiteX162" fmla="*/ 195682 w 710488"/>
                  <a:gd name="connsiteY162" fmla="*/ 31090 h 730605"/>
                  <a:gd name="connsiteX163" fmla="*/ 198425 w 710488"/>
                  <a:gd name="connsiteY163" fmla="*/ 23774 h 730605"/>
                  <a:gd name="connsiteX164" fmla="*/ 199339 w 710488"/>
                  <a:gd name="connsiteY164" fmla="*/ 18288 h 730605"/>
                  <a:gd name="connsiteX165" fmla="*/ 203911 w 710488"/>
                  <a:gd name="connsiteY165" fmla="*/ 13716 h 730605"/>
                  <a:gd name="connsiteX166" fmla="*/ 209398 w 710488"/>
                  <a:gd name="connsiteY166" fmla="*/ 10058 h 730605"/>
                  <a:gd name="connsiteX167" fmla="*/ 216713 w 710488"/>
                  <a:gd name="connsiteY167" fmla="*/ 8230 h 730605"/>
                  <a:gd name="connsiteX168" fmla="*/ 221285 w 710488"/>
                  <a:gd name="connsiteY168" fmla="*/ 4572 h 730605"/>
                  <a:gd name="connsiteX169" fmla="*/ 226771 w 710488"/>
                  <a:gd name="connsiteY169" fmla="*/ 914 h 730605"/>
                  <a:gd name="connsiteX170" fmla="*/ 231343 w 710488"/>
                  <a:gd name="connsiteY170" fmla="*/ 0 h 730605"/>
                  <a:gd name="connsiteX171" fmla="*/ 237744 w 710488"/>
                  <a:gd name="connsiteY171" fmla="*/ 7315 h 730605"/>
                  <a:gd name="connsiteX172" fmla="*/ 244145 w 710488"/>
                  <a:gd name="connsiteY172" fmla="*/ 8230 h 730605"/>
                  <a:gd name="connsiteX173" fmla="*/ 250546 w 710488"/>
                  <a:gd name="connsiteY173" fmla="*/ 13716 h 730605"/>
                  <a:gd name="connsiteX174" fmla="*/ 256032 w 710488"/>
                  <a:gd name="connsiteY174" fmla="*/ 14630 h 730605"/>
                  <a:gd name="connsiteX175" fmla="*/ 265176 w 710488"/>
                  <a:gd name="connsiteY175" fmla="*/ 12802 h 730605"/>
                  <a:gd name="connsiteX176" fmla="*/ 268834 w 710488"/>
                  <a:gd name="connsiteY176" fmla="*/ 18288 h 730605"/>
                  <a:gd name="connsiteX177" fmla="*/ 267005 w 710488"/>
                  <a:gd name="connsiteY177" fmla="*/ 23774 h 730605"/>
                  <a:gd name="connsiteX178" fmla="*/ 276149 w 710488"/>
                  <a:gd name="connsiteY178" fmla="*/ 21946 h 730605"/>
                  <a:gd name="connsiteX179" fmla="*/ 280721 w 710488"/>
                  <a:gd name="connsiteY179" fmla="*/ 26518 h 730605"/>
                  <a:gd name="connsiteX180" fmla="*/ 279806 w 710488"/>
                  <a:gd name="connsiteY180" fmla="*/ 32004 h 730605"/>
                  <a:gd name="connsiteX181" fmla="*/ 284378 w 710488"/>
                  <a:gd name="connsiteY181" fmla="*/ 38405 h 730605"/>
                  <a:gd name="connsiteX182" fmla="*/ 288950 w 710488"/>
                  <a:gd name="connsiteY182" fmla="*/ 44806 h 730605"/>
                  <a:gd name="connsiteX183" fmla="*/ 299009 w 710488"/>
                  <a:gd name="connsiteY183" fmla="*/ 45720 h 730605"/>
                  <a:gd name="connsiteX184" fmla="*/ 307238 w 710488"/>
                  <a:gd name="connsiteY184" fmla="*/ 53035 h 730605"/>
                  <a:gd name="connsiteX185" fmla="*/ 308153 w 710488"/>
                  <a:gd name="connsiteY185" fmla="*/ 58522 h 730605"/>
                  <a:gd name="connsiteX186" fmla="*/ 303581 w 710488"/>
                  <a:gd name="connsiteY186" fmla="*/ 61265 h 730605"/>
                  <a:gd name="connsiteX187" fmla="*/ 303581 w 710488"/>
                  <a:gd name="connsiteY187" fmla="*/ 67666 h 730605"/>
                  <a:gd name="connsiteX188" fmla="*/ 305410 w 710488"/>
                  <a:gd name="connsiteY188" fmla="*/ 73152 h 730605"/>
                  <a:gd name="connsiteX189" fmla="*/ 304495 w 710488"/>
                  <a:gd name="connsiteY189" fmla="*/ 81382 h 730605"/>
                  <a:gd name="connsiteX190" fmla="*/ 300838 w 710488"/>
                  <a:gd name="connsiteY190" fmla="*/ 85954 h 730605"/>
                  <a:gd name="connsiteX191" fmla="*/ 297180 w 710488"/>
                  <a:gd name="connsiteY191" fmla="*/ 91440 h 730605"/>
                  <a:gd name="connsiteX192" fmla="*/ 291694 w 710488"/>
                  <a:gd name="connsiteY192" fmla="*/ 95098 h 730605"/>
                  <a:gd name="connsiteX193" fmla="*/ 286207 w 710488"/>
                  <a:gd name="connsiteY193" fmla="*/ 96012 h 730605"/>
                  <a:gd name="connsiteX194" fmla="*/ 280721 w 710488"/>
                  <a:gd name="connsiteY194" fmla="*/ 95098 h 730605"/>
                  <a:gd name="connsiteX195" fmla="*/ 283464 w 710488"/>
                  <a:gd name="connsiteY195" fmla="*/ 102413 h 730605"/>
                  <a:gd name="connsiteX196" fmla="*/ 292608 w 710488"/>
                  <a:gd name="connsiteY196" fmla="*/ 106070 h 730605"/>
                  <a:gd name="connsiteX197" fmla="*/ 299923 w 710488"/>
                  <a:gd name="connsiteY197" fmla="*/ 107899 h 730605"/>
                  <a:gd name="connsiteX198" fmla="*/ 306324 w 710488"/>
                  <a:gd name="connsiteY198" fmla="*/ 109728 h 730605"/>
                  <a:gd name="connsiteX199" fmla="*/ 311810 w 710488"/>
                  <a:gd name="connsiteY199" fmla="*/ 111557 h 730605"/>
                  <a:gd name="connsiteX200" fmla="*/ 317297 w 710488"/>
                  <a:gd name="connsiteY200" fmla="*/ 114300 h 730605"/>
                  <a:gd name="connsiteX201" fmla="*/ 324612 w 710488"/>
                  <a:gd name="connsiteY201" fmla="*/ 117958 h 730605"/>
                  <a:gd name="connsiteX202" fmla="*/ 330098 w 710488"/>
                  <a:gd name="connsiteY202" fmla="*/ 118872 h 730605"/>
                  <a:gd name="connsiteX203" fmla="*/ 336499 w 710488"/>
                  <a:gd name="connsiteY203" fmla="*/ 120701 h 730605"/>
                  <a:gd name="connsiteX204" fmla="*/ 341986 w 710488"/>
                  <a:gd name="connsiteY204" fmla="*/ 124358 h 730605"/>
                  <a:gd name="connsiteX205" fmla="*/ 348386 w 710488"/>
                  <a:gd name="connsiteY205" fmla="*/ 130759 h 730605"/>
                  <a:gd name="connsiteX206" fmla="*/ 356616 w 710488"/>
                  <a:gd name="connsiteY206" fmla="*/ 128016 h 730605"/>
                  <a:gd name="connsiteX207" fmla="*/ 356616 w 710488"/>
                  <a:gd name="connsiteY207" fmla="*/ 123444 h 730605"/>
                  <a:gd name="connsiteX208" fmla="*/ 361188 w 710488"/>
                  <a:gd name="connsiteY208" fmla="*/ 117043 h 730605"/>
                  <a:gd name="connsiteX209" fmla="*/ 366674 w 710488"/>
                  <a:gd name="connsiteY209" fmla="*/ 116129 h 730605"/>
                  <a:gd name="connsiteX210" fmla="*/ 372161 w 710488"/>
                  <a:gd name="connsiteY210" fmla="*/ 114300 h 730605"/>
                  <a:gd name="connsiteX211" fmla="*/ 377647 w 710488"/>
                  <a:gd name="connsiteY211" fmla="*/ 116129 h 730605"/>
                  <a:gd name="connsiteX212" fmla="*/ 386791 w 710488"/>
                  <a:gd name="connsiteY212" fmla="*/ 118872 h 730605"/>
                  <a:gd name="connsiteX213" fmla="*/ 392278 w 710488"/>
                  <a:gd name="connsiteY213" fmla="*/ 126187 h 730605"/>
                  <a:gd name="connsiteX214" fmla="*/ 395935 w 710488"/>
                  <a:gd name="connsiteY214" fmla="*/ 134417 h 730605"/>
                  <a:gd name="connsiteX215" fmla="*/ 398678 w 710488"/>
                  <a:gd name="connsiteY215" fmla="*/ 138989 h 730605"/>
                  <a:gd name="connsiteX216" fmla="*/ 401422 w 710488"/>
                  <a:gd name="connsiteY216" fmla="*/ 149047 h 730605"/>
                  <a:gd name="connsiteX217" fmla="*/ 402336 w 710488"/>
                  <a:gd name="connsiteY217" fmla="*/ 154534 h 730605"/>
                  <a:gd name="connsiteX218" fmla="*/ 407822 w 710488"/>
                  <a:gd name="connsiteY218" fmla="*/ 159106 h 730605"/>
                  <a:gd name="connsiteX219" fmla="*/ 408737 w 710488"/>
                  <a:gd name="connsiteY219" fmla="*/ 163678 h 730605"/>
                  <a:gd name="connsiteX220" fmla="*/ 413309 w 710488"/>
                  <a:gd name="connsiteY220" fmla="*/ 167335 h 730605"/>
                  <a:gd name="connsiteX221" fmla="*/ 415138 w 710488"/>
                  <a:gd name="connsiteY221" fmla="*/ 171907 h 730605"/>
                  <a:gd name="connsiteX222" fmla="*/ 421538 w 710488"/>
                  <a:gd name="connsiteY222" fmla="*/ 176479 h 730605"/>
                  <a:gd name="connsiteX223" fmla="*/ 424282 w 710488"/>
                  <a:gd name="connsiteY223" fmla="*/ 181051 h 730605"/>
                  <a:gd name="connsiteX224" fmla="*/ 428854 w 710488"/>
                  <a:gd name="connsiteY224" fmla="*/ 185623 h 730605"/>
                  <a:gd name="connsiteX225" fmla="*/ 435254 w 710488"/>
                  <a:gd name="connsiteY225" fmla="*/ 188366 h 730605"/>
                  <a:gd name="connsiteX226" fmla="*/ 442570 w 710488"/>
                  <a:gd name="connsiteY226" fmla="*/ 192938 h 730605"/>
                  <a:gd name="connsiteX227" fmla="*/ 452628 w 710488"/>
                  <a:gd name="connsiteY227" fmla="*/ 202997 h 730605"/>
                  <a:gd name="connsiteX228" fmla="*/ 458114 w 710488"/>
                  <a:gd name="connsiteY228" fmla="*/ 209398 h 730605"/>
                  <a:gd name="connsiteX229" fmla="*/ 463601 w 710488"/>
                  <a:gd name="connsiteY229" fmla="*/ 213970 h 730605"/>
                  <a:gd name="connsiteX230" fmla="*/ 469087 w 710488"/>
                  <a:gd name="connsiteY230" fmla="*/ 215798 h 730605"/>
                  <a:gd name="connsiteX231" fmla="*/ 475488 w 710488"/>
                  <a:gd name="connsiteY231" fmla="*/ 218542 h 730605"/>
                  <a:gd name="connsiteX232" fmla="*/ 484632 w 710488"/>
                  <a:gd name="connsiteY232" fmla="*/ 231343 h 730605"/>
                  <a:gd name="connsiteX233" fmla="*/ 492862 w 710488"/>
                  <a:gd name="connsiteY233" fmla="*/ 238658 h 730605"/>
                  <a:gd name="connsiteX234" fmla="*/ 500177 w 710488"/>
                  <a:gd name="connsiteY234" fmla="*/ 235915 h 730605"/>
                  <a:gd name="connsiteX235" fmla="*/ 505663 w 710488"/>
                  <a:gd name="connsiteY235" fmla="*/ 231343 h 730605"/>
                  <a:gd name="connsiteX236" fmla="*/ 509321 w 710488"/>
                  <a:gd name="connsiteY236" fmla="*/ 226771 h 730605"/>
                  <a:gd name="connsiteX237" fmla="*/ 514807 w 710488"/>
                  <a:gd name="connsiteY237" fmla="*/ 222199 h 730605"/>
                  <a:gd name="connsiteX238" fmla="*/ 520294 w 710488"/>
                  <a:gd name="connsiteY238" fmla="*/ 214884 h 730605"/>
                  <a:gd name="connsiteX239" fmla="*/ 523037 w 710488"/>
                  <a:gd name="connsiteY239" fmla="*/ 210312 h 730605"/>
                  <a:gd name="connsiteX240" fmla="*/ 525780 w 710488"/>
                  <a:gd name="connsiteY240" fmla="*/ 204826 h 730605"/>
                  <a:gd name="connsiteX241" fmla="*/ 528523 w 710488"/>
                  <a:gd name="connsiteY241" fmla="*/ 199339 h 730605"/>
                  <a:gd name="connsiteX242" fmla="*/ 532181 w 710488"/>
                  <a:gd name="connsiteY242" fmla="*/ 203911 h 730605"/>
                  <a:gd name="connsiteX243" fmla="*/ 539496 w 710488"/>
                  <a:gd name="connsiteY243" fmla="*/ 207569 h 730605"/>
                  <a:gd name="connsiteX244" fmla="*/ 540410 w 710488"/>
                  <a:gd name="connsiteY244" fmla="*/ 213970 h 730605"/>
                  <a:gd name="connsiteX245" fmla="*/ 547726 w 710488"/>
                  <a:gd name="connsiteY245" fmla="*/ 219456 h 730605"/>
                  <a:gd name="connsiteX246" fmla="*/ 547726 w 710488"/>
                  <a:gd name="connsiteY246" fmla="*/ 210312 h 730605"/>
                  <a:gd name="connsiteX247" fmla="*/ 544068 w 710488"/>
                  <a:gd name="connsiteY247" fmla="*/ 204826 h 730605"/>
                  <a:gd name="connsiteX248" fmla="*/ 548640 w 710488"/>
                  <a:gd name="connsiteY248" fmla="*/ 201168 h 730605"/>
                  <a:gd name="connsiteX249" fmla="*/ 553212 w 710488"/>
                  <a:gd name="connsiteY249" fmla="*/ 200254 h 730605"/>
                  <a:gd name="connsiteX250" fmla="*/ 556870 w 710488"/>
                  <a:gd name="connsiteY250" fmla="*/ 204826 h 730605"/>
                  <a:gd name="connsiteX251" fmla="*/ 557784 w 710488"/>
                  <a:gd name="connsiteY251" fmla="*/ 210312 h 730605"/>
                  <a:gd name="connsiteX252" fmla="*/ 564185 w 710488"/>
                  <a:gd name="connsiteY252" fmla="*/ 208483 h 730605"/>
                  <a:gd name="connsiteX253" fmla="*/ 559613 w 710488"/>
                  <a:gd name="connsiteY253" fmla="*/ 203911 h 730605"/>
                  <a:gd name="connsiteX254" fmla="*/ 560527 w 710488"/>
                  <a:gd name="connsiteY254" fmla="*/ 198425 h 730605"/>
                  <a:gd name="connsiteX255" fmla="*/ 566928 w 710488"/>
                  <a:gd name="connsiteY255" fmla="*/ 195682 h 730605"/>
                  <a:gd name="connsiteX256" fmla="*/ 572414 w 710488"/>
                  <a:gd name="connsiteY256" fmla="*/ 200254 h 730605"/>
                  <a:gd name="connsiteX257" fmla="*/ 576986 w 710488"/>
                  <a:gd name="connsiteY257" fmla="*/ 201168 h 730605"/>
                  <a:gd name="connsiteX258" fmla="*/ 583387 w 710488"/>
                  <a:gd name="connsiteY258" fmla="*/ 199339 h 730605"/>
                  <a:gd name="connsiteX259" fmla="*/ 588874 w 710488"/>
                  <a:gd name="connsiteY259" fmla="*/ 199339 h 730605"/>
                  <a:gd name="connsiteX260" fmla="*/ 593446 w 710488"/>
                  <a:gd name="connsiteY260" fmla="*/ 202997 h 730605"/>
                  <a:gd name="connsiteX261" fmla="*/ 598018 w 710488"/>
                  <a:gd name="connsiteY261" fmla="*/ 203911 h 730605"/>
                  <a:gd name="connsiteX262" fmla="*/ 605333 w 710488"/>
                  <a:gd name="connsiteY262" fmla="*/ 203911 h 730605"/>
                  <a:gd name="connsiteX263" fmla="*/ 609905 w 710488"/>
                  <a:gd name="connsiteY263" fmla="*/ 207569 h 730605"/>
                  <a:gd name="connsiteX264" fmla="*/ 620878 w 710488"/>
                  <a:gd name="connsiteY264" fmla="*/ 213970 h 730605"/>
                  <a:gd name="connsiteX265" fmla="*/ 628193 w 710488"/>
                  <a:gd name="connsiteY265" fmla="*/ 217627 h 730605"/>
                  <a:gd name="connsiteX266" fmla="*/ 625450 w 710488"/>
                  <a:gd name="connsiteY266" fmla="*/ 224942 h 730605"/>
                  <a:gd name="connsiteX267" fmla="*/ 620878 w 710488"/>
                  <a:gd name="connsiteY267" fmla="*/ 225857 h 730605"/>
                  <a:gd name="connsiteX268" fmla="*/ 629107 w 710488"/>
                  <a:gd name="connsiteY268" fmla="*/ 234086 h 730605"/>
                  <a:gd name="connsiteX269" fmla="*/ 634594 w 710488"/>
                  <a:gd name="connsiteY269" fmla="*/ 234086 h 730605"/>
                  <a:gd name="connsiteX270" fmla="*/ 634594 w 710488"/>
                  <a:gd name="connsiteY270" fmla="*/ 238658 h 730605"/>
                  <a:gd name="connsiteX271" fmla="*/ 632765 w 710488"/>
                  <a:gd name="connsiteY271" fmla="*/ 248717 h 730605"/>
                  <a:gd name="connsiteX272" fmla="*/ 631850 w 710488"/>
                  <a:gd name="connsiteY272" fmla="*/ 257861 h 730605"/>
                  <a:gd name="connsiteX273" fmla="*/ 630022 w 710488"/>
                  <a:gd name="connsiteY273" fmla="*/ 263347 h 730605"/>
                  <a:gd name="connsiteX274" fmla="*/ 629107 w 710488"/>
                  <a:gd name="connsiteY274" fmla="*/ 267919 h 730605"/>
                  <a:gd name="connsiteX275" fmla="*/ 630936 w 710488"/>
                  <a:gd name="connsiteY275" fmla="*/ 276149 h 730605"/>
                  <a:gd name="connsiteX276" fmla="*/ 637337 w 710488"/>
                  <a:gd name="connsiteY276" fmla="*/ 285293 h 730605"/>
                  <a:gd name="connsiteX277" fmla="*/ 635508 w 710488"/>
                  <a:gd name="connsiteY277" fmla="*/ 290779 h 730605"/>
                  <a:gd name="connsiteX278" fmla="*/ 635508 w 710488"/>
                  <a:gd name="connsiteY278" fmla="*/ 297180 h 730605"/>
                  <a:gd name="connsiteX279" fmla="*/ 633679 w 710488"/>
                  <a:gd name="connsiteY279" fmla="*/ 303581 h 730605"/>
                  <a:gd name="connsiteX280" fmla="*/ 631850 w 710488"/>
                  <a:gd name="connsiteY280" fmla="*/ 309067 h 730605"/>
                  <a:gd name="connsiteX281" fmla="*/ 631850 w 710488"/>
                  <a:gd name="connsiteY281" fmla="*/ 313639 h 730605"/>
                  <a:gd name="connsiteX282" fmla="*/ 636422 w 710488"/>
                  <a:gd name="connsiteY282" fmla="*/ 320040 h 730605"/>
                  <a:gd name="connsiteX283" fmla="*/ 640994 w 710488"/>
                  <a:gd name="connsiteY283" fmla="*/ 324612 h 730605"/>
                  <a:gd name="connsiteX284" fmla="*/ 638251 w 710488"/>
                  <a:gd name="connsiteY284" fmla="*/ 331013 h 730605"/>
                  <a:gd name="connsiteX285" fmla="*/ 641909 w 710488"/>
                  <a:gd name="connsiteY285" fmla="*/ 336499 h 730605"/>
                  <a:gd name="connsiteX286" fmla="*/ 646481 w 710488"/>
                  <a:gd name="connsiteY286" fmla="*/ 338328 h 730605"/>
                  <a:gd name="connsiteX287" fmla="*/ 648310 w 710488"/>
                  <a:gd name="connsiteY287" fmla="*/ 342900 h 730605"/>
                  <a:gd name="connsiteX288" fmla="*/ 646481 w 710488"/>
                  <a:gd name="connsiteY288" fmla="*/ 348386 h 730605"/>
                  <a:gd name="connsiteX289" fmla="*/ 641909 w 710488"/>
                  <a:gd name="connsiteY289" fmla="*/ 356616 h 730605"/>
                  <a:gd name="connsiteX290" fmla="*/ 650138 w 710488"/>
                  <a:gd name="connsiteY290" fmla="*/ 364846 h 730605"/>
                  <a:gd name="connsiteX291" fmla="*/ 654710 w 710488"/>
                  <a:gd name="connsiteY291" fmla="*/ 365760 h 730605"/>
                  <a:gd name="connsiteX292" fmla="*/ 661111 w 710488"/>
                  <a:gd name="connsiteY292" fmla="*/ 366674 h 730605"/>
                  <a:gd name="connsiteX293" fmla="*/ 667512 w 710488"/>
                  <a:gd name="connsiteY293" fmla="*/ 365760 h 730605"/>
                  <a:gd name="connsiteX294" fmla="*/ 672998 w 710488"/>
                  <a:gd name="connsiteY294" fmla="*/ 365760 h 730605"/>
                  <a:gd name="connsiteX295" fmla="*/ 678485 w 710488"/>
                  <a:gd name="connsiteY295" fmla="*/ 366674 h 730605"/>
                  <a:gd name="connsiteX296" fmla="*/ 683971 w 710488"/>
                  <a:gd name="connsiteY296" fmla="*/ 373075 h 730605"/>
                  <a:gd name="connsiteX297" fmla="*/ 684886 w 710488"/>
                  <a:gd name="connsiteY297" fmla="*/ 379476 h 730605"/>
                  <a:gd name="connsiteX298" fmla="*/ 689458 w 710488"/>
                  <a:gd name="connsiteY298" fmla="*/ 386791 h 730605"/>
                  <a:gd name="connsiteX299" fmla="*/ 698602 w 710488"/>
                  <a:gd name="connsiteY299" fmla="*/ 394106 h 730605"/>
                  <a:gd name="connsiteX300" fmla="*/ 703174 w 710488"/>
                  <a:gd name="connsiteY300" fmla="*/ 394106 h 730605"/>
                  <a:gd name="connsiteX301" fmla="*/ 705002 w 710488"/>
                  <a:gd name="connsiteY301" fmla="*/ 399593 h 730605"/>
                  <a:gd name="connsiteX302" fmla="*/ 710489 w 710488"/>
                  <a:gd name="connsiteY302" fmla="*/ 399593 h 730605"/>
                  <a:gd name="connsiteX303" fmla="*/ 708660 w 710488"/>
                  <a:gd name="connsiteY303" fmla="*/ 411480 h 730605"/>
                  <a:gd name="connsiteX304" fmla="*/ 706831 w 710488"/>
                  <a:gd name="connsiteY304" fmla="*/ 416052 h 730605"/>
                  <a:gd name="connsiteX305" fmla="*/ 698602 w 710488"/>
                  <a:gd name="connsiteY305" fmla="*/ 430682 h 730605"/>
                  <a:gd name="connsiteX306" fmla="*/ 695858 w 710488"/>
                  <a:gd name="connsiteY306" fmla="*/ 435254 h 730605"/>
                  <a:gd name="connsiteX307" fmla="*/ 690372 w 710488"/>
                  <a:gd name="connsiteY307" fmla="*/ 445313 h 730605"/>
                  <a:gd name="connsiteX308" fmla="*/ 687629 w 710488"/>
                  <a:gd name="connsiteY308" fmla="*/ 450799 h 730605"/>
                  <a:gd name="connsiteX309" fmla="*/ 681228 w 710488"/>
                  <a:gd name="connsiteY309" fmla="*/ 459943 h 730605"/>
                  <a:gd name="connsiteX310" fmla="*/ 677570 w 710488"/>
                  <a:gd name="connsiteY310" fmla="*/ 470002 h 730605"/>
                  <a:gd name="connsiteX311" fmla="*/ 675742 w 710488"/>
                  <a:gd name="connsiteY311" fmla="*/ 476402 h 730605"/>
                  <a:gd name="connsiteX312" fmla="*/ 673913 w 710488"/>
                  <a:gd name="connsiteY312" fmla="*/ 481889 h 730605"/>
                  <a:gd name="connsiteX313" fmla="*/ 670255 w 710488"/>
                  <a:gd name="connsiteY313" fmla="*/ 488290 h 730605"/>
                  <a:gd name="connsiteX314" fmla="*/ 668426 w 710488"/>
                  <a:gd name="connsiteY314" fmla="*/ 493776 h 730605"/>
                  <a:gd name="connsiteX315" fmla="*/ 663854 w 710488"/>
                  <a:gd name="connsiteY315" fmla="*/ 513893 h 730605"/>
                  <a:gd name="connsiteX316" fmla="*/ 662026 w 710488"/>
                  <a:gd name="connsiteY316" fmla="*/ 522122 h 730605"/>
                  <a:gd name="connsiteX317" fmla="*/ 657454 w 710488"/>
                  <a:gd name="connsiteY317" fmla="*/ 530352 h 730605"/>
                  <a:gd name="connsiteX318" fmla="*/ 652882 w 710488"/>
                  <a:gd name="connsiteY318" fmla="*/ 538582 h 730605"/>
                  <a:gd name="connsiteX319" fmla="*/ 649224 w 710488"/>
                  <a:gd name="connsiteY319" fmla="*/ 544982 h 730605"/>
                  <a:gd name="connsiteX320" fmla="*/ 647395 w 710488"/>
                  <a:gd name="connsiteY320" fmla="*/ 551383 h 730605"/>
                  <a:gd name="connsiteX321" fmla="*/ 644652 w 710488"/>
                  <a:gd name="connsiteY321" fmla="*/ 555955 h 730605"/>
                  <a:gd name="connsiteX322" fmla="*/ 640080 w 710488"/>
                  <a:gd name="connsiteY322" fmla="*/ 561442 h 730605"/>
                  <a:gd name="connsiteX323" fmla="*/ 634594 w 710488"/>
                  <a:gd name="connsiteY323" fmla="*/ 566014 h 730605"/>
                  <a:gd name="connsiteX324" fmla="*/ 628193 w 710488"/>
                  <a:gd name="connsiteY324" fmla="*/ 574243 h 730605"/>
                  <a:gd name="connsiteX325" fmla="*/ 618134 w 710488"/>
                  <a:gd name="connsiteY325" fmla="*/ 568757 h 730605"/>
                  <a:gd name="connsiteX326" fmla="*/ 613562 w 710488"/>
                  <a:gd name="connsiteY326" fmla="*/ 568757 h 730605"/>
                  <a:gd name="connsiteX327" fmla="*/ 607162 w 710488"/>
                  <a:gd name="connsiteY327" fmla="*/ 570586 h 730605"/>
                  <a:gd name="connsiteX328" fmla="*/ 599846 w 710488"/>
                  <a:gd name="connsiteY328" fmla="*/ 568757 h 730605"/>
                  <a:gd name="connsiteX329" fmla="*/ 593446 w 710488"/>
                  <a:gd name="connsiteY329" fmla="*/ 573329 h 730605"/>
                  <a:gd name="connsiteX330" fmla="*/ 588874 w 710488"/>
                  <a:gd name="connsiteY330" fmla="*/ 571500 h 730605"/>
                  <a:gd name="connsiteX331" fmla="*/ 580644 w 710488"/>
                  <a:gd name="connsiteY331" fmla="*/ 575158 h 730605"/>
                  <a:gd name="connsiteX332" fmla="*/ 575158 w 710488"/>
                  <a:gd name="connsiteY332" fmla="*/ 579730 h 730605"/>
                  <a:gd name="connsiteX333" fmla="*/ 568757 w 710488"/>
                  <a:gd name="connsiteY333" fmla="*/ 574243 h 730605"/>
                  <a:gd name="connsiteX334" fmla="*/ 561442 w 710488"/>
                  <a:gd name="connsiteY334" fmla="*/ 574243 h 730605"/>
                  <a:gd name="connsiteX335" fmla="*/ 554126 w 710488"/>
                  <a:gd name="connsiteY335" fmla="*/ 576072 h 730605"/>
                  <a:gd name="connsiteX336" fmla="*/ 549554 w 710488"/>
                  <a:gd name="connsiteY336" fmla="*/ 574243 h 730605"/>
                  <a:gd name="connsiteX337" fmla="*/ 544068 w 710488"/>
                  <a:gd name="connsiteY337" fmla="*/ 572414 h 730605"/>
                  <a:gd name="connsiteX338" fmla="*/ 538582 w 710488"/>
                  <a:gd name="connsiteY338" fmla="*/ 573329 h 730605"/>
                  <a:gd name="connsiteX339" fmla="*/ 530352 w 710488"/>
                  <a:gd name="connsiteY339" fmla="*/ 577901 h 730605"/>
                  <a:gd name="connsiteX340" fmla="*/ 524866 w 710488"/>
                  <a:gd name="connsiteY340" fmla="*/ 570586 h 730605"/>
                  <a:gd name="connsiteX341" fmla="*/ 523951 w 710488"/>
                  <a:gd name="connsiteY341" fmla="*/ 575158 h 730605"/>
                  <a:gd name="connsiteX342" fmla="*/ 522122 w 710488"/>
                  <a:gd name="connsiteY342" fmla="*/ 579730 h 730605"/>
                  <a:gd name="connsiteX343" fmla="*/ 521208 w 710488"/>
                  <a:gd name="connsiteY343" fmla="*/ 587045 h 730605"/>
                  <a:gd name="connsiteX344" fmla="*/ 523037 w 710488"/>
                  <a:gd name="connsiteY344" fmla="*/ 593446 h 730605"/>
                  <a:gd name="connsiteX345" fmla="*/ 522122 w 710488"/>
                  <a:gd name="connsiteY345" fmla="*/ 599846 h 730605"/>
                  <a:gd name="connsiteX346" fmla="*/ 523951 w 710488"/>
                  <a:gd name="connsiteY346" fmla="*/ 606247 h 730605"/>
                  <a:gd name="connsiteX347" fmla="*/ 520294 w 710488"/>
                  <a:gd name="connsiteY347" fmla="*/ 611734 h 730605"/>
                  <a:gd name="connsiteX348" fmla="*/ 518465 w 710488"/>
                  <a:gd name="connsiteY348" fmla="*/ 618134 h 730605"/>
                  <a:gd name="connsiteX349" fmla="*/ 515722 w 710488"/>
                  <a:gd name="connsiteY349" fmla="*/ 625450 h 730605"/>
                  <a:gd name="connsiteX350" fmla="*/ 515722 w 710488"/>
                  <a:gd name="connsiteY350" fmla="*/ 630022 h 730605"/>
                  <a:gd name="connsiteX351" fmla="*/ 516636 w 710488"/>
                  <a:gd name="connsiteY351" fmla="*/ 637337 h 730605"/>
                  <a:gd name="connsiteX352" fmla="*/ 519379 w 710488"/>
                  <a:gd name="connsiteY352" fmla="*/ 643738 h 730605"/>
                  <a:gd name="connsiteX353" fmla="*/ 516636 w 710488"/>
                  <a:gd name="connsiteY353" fmla="*/ 652882 h 730605"/>
                  <a:gd name="connsiteX354" fmla="*/ 512064 w 710488"/>
                  <a:gd name="connsiteY354" fmla="*/ 660197 h 730605"/>
                  <a:gd name="connsiteX355" fmla="*/ 509321 w 710488"/>
                  <a:gd name="connsiteY355" fmla="*/ 664769 h 730605"/>
                  <a:gd name="connsiteX356" fmla="*/ 508406 w 710488"/>
                  <a:gd name="connsiteY356" fmla="*/ 669341 h 730605"/>
                  <a:gd name="connsiteX357" fmla="*/ 504749 w 710488"/>
                  <a:gd name="connsiteY357" fmla="*/ 673913 h 730605"/>
                  <a:gd name="connsiteX358" fmla="*/ 505663 w 710488"/>
                  <a:gd name="connsiteY358" fmla="*/ 679399 h 730605"/>
                  <a:gd name="connsiteX359" fmla="*/ 504749 w 710488"/>
                  <a:gd name="connsiteY359" fmla="*/ 683971 h 730605"/>
                  <a:gd name="connsiteX360" fmla="*/ 499262 w 710488"/>
                  <a:gd name="connsiteY360" fmla="*/ 686714 h 730605"/>
                  <a:gd name="connsiteX361" fmla="*/ 495605 w 710488"/>
                  <a:gd name="connsiteY361" fmla="*/ 694944 h 730605"/>
                  <a:gd name="connsiteX362" fmla="*/ 501091 w 710488"/>
                  <a:gd name="connsiteY362" fmla="*/ 701345 h 730605"/>
                  <a:gd name="connsiteX363" fmla="*/ 506578 w 710488"/>
                  <a:gd name="connsiteY363" fmla="*/ 704088 h 730605"/>
                  <a:gd name="connsiteX364" fmla="*/ 505663 w 710488"/>
                  <a:gd name="connsiteY364" fmla="*/ 708660 h 730605"/>
                  <a:gd name="connsiteX365" fmla="*/ 505663 w 710488"/>
                  <a:gd name="connsiteY365" fmla="*/ 715061 h 730605"/>
                  <a:gd name="connsiteX366" fmla="*/ 500177 w 710488"/>
                  <a:gd name="connsiteY366" fmla="*/ 715061 h 730605"/>
                  <a:gd name="connsiteX367" fmla="*/ 495605 w 710488"/>
                  <a:gd name="connsiteY367" fmla="*/ 708660 h 730605"/>
                  <a:gd name="connsiteX368" fmla="*/ 489204 w 710488"/>
                  <a:gd name="connsiteY368" fmla="*/ 703174 h 730605"/>
                  <a:gd name="connsiteX369" fmla="*/ 484632 w 710488"/>
                  <a:gd name="connsiteY369" fmla="*/ 697687 h 730605"/>
                  <a:gd name="connsiteX370" fmla="*/ 480060 w 710488"/>
                  <a:gd name="connsiteY370" fmla="*/ 698602 h 730605"/>
                  <a:gd name="connsiteX371" fmla="*/ 472745 w 710488"/>
                  <a:gd name="connsiteY371" fmla="*/ 700430 h 730605"/>
                  <a:gd name="connsiteX372" fmla="*/ 466344 w 710488"/>
                  <a:gd name="connsiteY372" fmla="*/ 698602 h 730605"/>
                  <a:gd name="connsiteX373" fmla="*/ 456286 w 710488"/>
                  <a:gd name="connsiteY373" fmla="*/ 700430 h 730605"/>
                  <a:gd name="connsiteX374" fmla="*/ 450799 w 710488"/>
                  <a:gd name="connsiteY374" fmla="*/ 705002 h 730605"/>
                  <a:gd name="connsiteX375" fmla="*/ 445313 w 710488"/>
                  <a:gd name="connsiteY375" fmla="*/ 705002 h 730605"/>
                  <a:gd name="connsiteX376" fmla="*/ 439826 w 710488"/>
                  <a:gd name="connsiteY376" fmla="*/ 705002 h 730605"/>
                  <a:gd name="connsiteX377" fmla="*/ 442570 w 710488"/>
                  <a:gd name="connsiteY377" fmla="*/ 709574 h 730605"/>
                  <a:gd name="connsiteX378" fmla="*/ 442570 w 710488"/>
                  <a:gd name="connsiteY378" fmla="*/ 715061 h 730605"/>
                  <a:gd name="connsiteX379" fmla="*/ 441655 w 710488"/>
                  <a:gd name="connsiteY379" fmla="*/ 721462 h 730605"/>
                  <a:gd name="connsiteX380" fmla="*/ 435254 w 710488"/>
                  <a:gd name="connsiteY380" fmla="*/ 721462 h 730605"/>
                  <a:gd name="connsiteX381" fmla="*/ 429768 w 710488"/>
                  <a:gd name="connsiteY381" fmla="*/ 718718 h 730605"/>
                  <a:gd name="connsiteX382" fmla="*/ 423367 w 710488"/>
                  <a:gd name="connsiteY382" fmla="*/ 715061 h 730605"/>
                  <a:gd name="connsiteX383" fmla="*/ 417881 w 710488"/>
                  <a:gd name="connsiteY383" fmla="*/ 712318 h 730605"/>
                  <a:gd name="connsiteX384" fmla="*/ 411480 w 710488"/>
                  <a:gd name="connsiteY384" fmla="*/ 715061 h 730605"/>
                  <a:gd name="connsiteX385" fmla="*/ 406908 w 710488"/>
                  <a:gd name="connsiteY385" fmla="*/ 722376 h 730605"/>
                  <a:gd name="connsiteX386" fmla="*/ 402336 w 710488"/>
                  <a:gd name="connsiteY386" fmla="*/ 720547 h 730605"/>
                  <a:gd name="connsiteX387" fmla="*/ 395935 w 710488"/>
                  <a:gd name="connsiteY387" fmla="*/ 721462 h 730605"/>
                  <a:gd name="connsiteX388" fmla="*/ 391363 w 710488"/>
                  <a:gd name="connsiteY388" fmla="*/ 721462 h 730605"/>
                  <a:gd name="connsiteX389" fmla="*/ 384962 w 710488"/>
                  <a:gd name="connsiteY389" fmla="*/ 723290 h 730605"/>
                  <a:gd name="connsiteX390" fmla="*/ 378562 w 710488"/>
                  <a:gd name="connsiteY390" fmla="*/ 728777 h 730605"/>
                  <a:gd name="connsiteX391" fmla="*/ 372161 w 710488"/>
                  <a:gd name="connsiteY391" fmla="*/ 727862 h 730605"/>
                  <a:gd name="connsiteX392" fmla="*/ 365760 w 710488"/>
                  <a:gd name="connsiteY392" fmla="*/ 730606 h 730605"/>
                  <a:gd name="connsiteX393" fmla="*/ 363931 w 710488"/>
                  <a:gd name="connsiteY393" fmla="*/ 724205 h 730605"/>
                  <a:gd name="connsiteX394" fmla="*/ 360274 w 710488"/>
                  <a:gd name="connsiteY394" fmla="*/ 717804 h 730605"/>
                  <a:gd name="connsiteX395" fmla="*/ 352958 w 710488"/>
                  <a:gd name="connsiteY395" fmla="*/ 714146 h 730605"/>
                  <a:gd name="connsiteX396" fmla="*/ 352044 w 710488"/>
                  <a:gd name="connsiteY396" fmla="*/ 708660 h 730605"/>
                  <a:gd name="connsiteX397" fmla="*/ 346558 w 710488"/>
                  <a:gd name="connsiteY397" fmla="*/ 702259 h 730605"/>
                  <a:gd name="connsiteX398" fmla="*/ 343814 w 710488"/>
                  <a:gd name="connsiteY398" fmla="*/ 694944 h 730605"/>
                  <a:gd name="connsiteX399" fmla="*/ 348386 w 710488"/>
                  <a:gd name="connsiteY399" fmla="*/ 685800 h 730605"/>
                  <a:gd name="connsiteX400" fmla="*/ 352958 w 710488"/>
                  <a:gd name="connsiteY400" fmla="*/ 682142 h 730605"/>
                  <a:gd name="connsiteX401" fmla="*/ 352958 w 710488"/>
                  <a:gd name="connsiteY401" fmla="*/ 673913 h 730605"/>
                  <a:gd name="connsiteX402" fmla="*/ 345643 w 710488"/>
                  <a:gd name="connsiteY402" fmla="*/ 671170 h 730605"/>
                  <a:gd name="connsiteX403" fmla="*/ 341986 w 710488"/>
                  <a:gd name="connsiteY403" fmla="*/ 675742 h 730605"/>
                  <a:gd name="connsiteX404" fmla="*/ 336499 w 710488"/>
                  <a:gd name="connsiteY404" fmla="*/ 678485 h 730605"/>
                  <a:gd name="connsiteX405" fmla="*/ 330098 w 710488"/>
                  <a:gd name="connsiteY405" fmla="*/ 680314 h 730605"/>
                  <a:gd name="connsiteX406" fmla="*/ 324612 w 710488"/>
                  <a:gd name="connsiteY406" fmla="*/ 675742 h 730605"/>
                  <a:gd name="connsiteX407" fmla="*/ 317297 w 710488"/>
                  <a:gd name="connsiteY407" fmla="*/ 674827 h 730605"/>
                  <a:gd name="connsiteX408" fmla="*/ 310896 w 710488"/>
                  <a:gd name="connsiteY408" fmla="*/ 672084 h 730605"/>
                  <a:gd name="connsiteX409" fmla="*/ 303581 w 710488"/>
                  <a:gd name="connsiteY409" fmla="*/ 672998 h 730605"/>
                  <a:gd name="connsiteX410" fmla="*/ 299009 w 710488"/>
                  <a:gd name="connsiteY410" fmla="*/ 680314 h 730605"/>
                  <a:gd name="connsiteX411" fmla="*/ 293522 w 710488"/>
                  <a:gd name="connsiteY411" fmla="*/ 683971 h 730605"/>
                  <a:gd name="connsiteX412" fmla="*/ 289865 w 710488"/>
                  <a:gd name="connsiteY412" fmla="*/ 677570 h 730605"/>
                  <a:gd name="connsiteX413" fmla="*/ 283464 w 710488"/>
                  <a:gd name="connsiteY413" fmla="*/ 675742 h 730605"/>
                  <a:gd name="connsiteX414" fmla="*/ 273406 w 710488"/>
                  <a:gd name="connsiteY414" fmla="*/ 673913 h 730605"/>
                  <a:gd name="connsiteX415" fmla="*/ 267919 w 710488"/>
                  <a:gd name="connsiteY415" fmla="*/ 672998 h 730605"/>
                  <a:gd name="connsiteX416" fmla="*/ 259690 w 710488"/>
                  <a:gd name="connsiteY416" fmla="*/ 673913 h 730605"/>
                  <a:gd name="connsiteX417" fmla="*/ 255118 w 710488"/>
                  <a:gd name="connsiteY417" fmla="*/ 679399 h 730605"/>
                  <a:gd name="connsiteX418" fmla="*/ 247802 w 710488"/>
                  <a:gd name="connsiteY418" fmla="*/ 690372 h 730605"/>
                  <a:gd name="connsiteX419" fmla="*/ 244145 w 710488"/>
                  <a:gd name="connsiteY419" fmla="*/ 695858 h 730605"/>
                  <a:gd name="connsiteX420" fmla="*/ 239573 w 710488"/>
                  <a:gd name="connsiteY420" fmla="*/ 697687 h 730605"/>
                  <a:gd name="connsiteX421" fmla="*/ 236830 w 710488"/>
                  <a:gd name="connsiteY421" fmla="*/ 703174 h 730605"/>
                  <a:gd name="connsiteX422" fmla="*/ 236830 w 710488"/>
                  <a:gd name="connsiteY422" fmla="*/ 709574 h 730605"/>
                  <a:gd name="connsiteX423" fmla="*/ 235915 w 710488"/>
                  <a:gd name="connsiteY423" fmla="*/ 718718 h 730605"/>
                  <a:gd name="connsiteX424" fmla="*/ 231343 w 710488"/>
                  <a:gd name="connsiteY424" fmla="*/ 723290 h 730605"/>
                  <a:gd name="connsiteX425" fmla="*/ 228600 w 710488"/>
                  <a:gd name="connsiteY425" fmla="*/ 718718 h 730605"/>
                  <a:gd name="connsiteX426" fmla="*/ 220370 w 710488"/>
                  <a:gd name="connsiteY426" fmla="*/ 713232 h 730605"/>
                  <a:gd name="connsiteX427" fmla="*/ 218542 w 710488"/>
                  <a:gd name="connsiteY427" fmla="*/ 700430 h 730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</a:cxnLst>
                <a:rect l="l" t="t" r="r" b="b"/>
                <a:pathLst>
                  <a:path w="710488" h="730605">
                    <a:moveTo>
                      <a:pt x="213970" y="697687"/>
                    </a:moveTo>
                    <a:lnTo>
                      <a:pt x="212141" y="693115"/>
                    </a:lnTo>
                    <a:lnTo>
                      <a:pt x="203911" y="685800"/>
                    </a:lnTo>
                    <a:lnTo>
                      <a:pt x="200254" y="681228"/>
                    </a:lnTo>
                    <a:lnTo>
                      <a:pt x="194767" y="678485"/>
                    </a:lnTo>
                    <a:lnTo>
                      <a:pt x="190195" y="672084"/>
                    </a:lnTo>
                    <a:lnTo>
                      <a:pt x="190195" y="665683"/>
                    </a:lnTo>
                    <a:lnTo>
                      <a:pt x="184709" y="658368"/>
                    </a:lnTo>
                    <a:lnTo>
                      <a:pt x="176479" y="658368"/>
                    </a:lnTo>
                    <a:lnTo>
                      <a:pt x="179222" y="653796"/>
                    </a:lnTo>
                    <a:lnTo>
                      <a:pt x="184709" y="651053"/>
                    </a:lnTo>
                    <a:lnTo>
                      <a:pt x="188366" y="643738"/>
                    </a:lnTo>
                    <a:lnTo>
                      <a:pt x="184709" y="638251"/>
                    </a:lnTo>
                    <a:lnTo>
                      <a:pt x="177394" y="635508"/>
                    </a:lnTo>
                    <a:lnTo>
                      <a:pt x="184709" y="632765"/>
                    </a:lnTo>
                    <a:lnTo>
                      <a:pt x="190195" y="628193"/>
                    </a:lnTo>
                    <a:lnTo>
                      <a:pt x="192938" y="621792"/>
                    </a:lnTo>
                    <a:lnTo>
                      <a:pt x="195682" y="617220"/>
                    </a:lnTo>
                    <a:lnTo>
                      <a:pt x="199339" y="609905"/>
                    </a:lnTo>
                    <a:lnTo>
                      <a:pt x="198425" y="599846"/>
                    </a:lnTo>
                    <a:lnTo>
                      <a:pt x="199339" y="595274"/>
                    </a:lnTo>
                    <a:lnTo>
                      <a:pt x="195682" y="589788"/>
                    </a:lnTo>
                    <a:lnTo>
                      <a:pt x="195682" y="584302"/>
                    </a:lnTo>
                    <a:lnTo>
                      <a:pt x="202082" y="579730"/>
                    </a:lnTo>
                    <a:lnTo>
                      <a:pt x="200254" y="574243"/>
                    </a:lnTo>
                    <a:lnTo>
                      <a:pt x="207569" y="568757"/>
                    </a:lnTo>
                    <a:lnTo>
                      <a:pt x="208483" y="563270"/>
                    </a:lnTo>
                    <a:lnTo>
                      <a:pt x="216713" y="558698"/>
                    </a:lnTo>
                    <a:lnTo>
                      <a:pt x="222199" y="552298"/>
                    </a:lnTo>
                    <a:lnTo>
                      <a:pt x="231343" y="547726"/>
                    </a:lnTo>
                    <a:lnTo>
                      <a:pt x="235915" y="544982"/>
                    </a:lnTo>
                    <a:lnTo>
                      <a:pt x="231343" y="537667"/>
                    </a:lnTo>
                    <a:lnTo>
                      <a:pt x="232258" y="532181"/>
                    </a:lnTo>
                    <a:lnTo>
                      <a:pt x="238658" y="527609"/>
                    </a:lnTo>
                    <a:lnTo>
                      <a:pt x="235001" y="518465"/>
                    </a:lnTo>
                    <a:lnTo>
                      <a:pt x="237744" y="512978"/>
                    </a:lnTo>
                    <a:lnTo>
                      <a:pt x="232258" y="507492"/>
                    </a:lnTo>
                    <a:lnTo>
                      <a:pt x="224942" y="503834"/>
                    </a:lnTo>
                    <a:lnTo>
                      <a:pt x="218542" y="501091"/>
                    </a:lnTo>
                    <a:lnTo>
                      <a:pt x="213055" y="501091"/>
                    </a:lnTo>
                    <a:lnTo>
                      <a:pt x="208483" y="500177"/>
                    </a:lnTo>
                    <a:lnTo>
                      <a:pt x="201168" y="492862"/>
                    </a:lnTo>
                    <a:lnTo>
                      <a:pt x="202082" y="488290"/>
                    </a:lnTo>
                    <a:lnTo>
                      <a:pt x="197510" y="487375"/>
                    </a:lnTo>
                    <a:lnTo>
                      <a:pt x="191110" y="480060"/>
                    </a:lnTo>
                    <a:lnTo>
                      <a:pt x="188366" y="467258"/>
                    </a:lnTo>
                    <a:lnTo>
                      <a:pt x="189281" y="462686"/>
                    </a:lnTo>
                    <a:lnTo>
                      <a:pt x="190195" y="456286"/>
                    </a:lnTo>
                    <a:lnTo>
                      <a:pt x="184709" y="452628"/>
                    </a:lnTo>
                    <a:lnTo>
                      <a:pt x="177394" y="448970"/>
                    </a:lnTo>
                    <a:lnTo>
                      <a:pt x="171907" y="445313"/>
                    </a:lnTo>
                    <a:lnTo>
                      <a:pt x="166421" y="448056"/>
                    </a:lnTo>
                    <a:lnTo>
                      <a:pt x="161849" y="440741"/>
                    </a:lnTo>
                    <a:lnTo>
                      <a:pt x="157277" y="436169"/>
                    </a:lnTo>
                    <a:lnTo>
                      <a:pt x="150876" y="430682"/>
                    </a:lnTo>
                    <a:lnTo>
                      <a:pt x="141732" y="426110"/>
                    </a:lnTo>
                    <a:lnTo>
                      <a:pt x="134417" y="422453"/>
                    </a:lnTo>
                    <a:lnTo>
                      <a:pt x="130759" y="416052"/>
                    </a:lnTo>
                    <a:lnTo>
                      <a:pt x="126187" y="410566"/>
                    </a:lnTo>
                    <a:lnTo>
                      <a:pt x="120701" y="402336"/>
                    </a:lnTo>
                    <a:lnTo>
                      <a:pt x="115214" y="401422"/>
                    </a:lnTo>
                    <a:lnTo>
                      <a:pt x="106985" y="396850"/>
                    </a:lnTo>
                    <a:lnTo>
                      <a:pt x="106070" y="391363"/>
                    </a:lnTo>
                    <a:lnTo>
                      <a:pt x="108814" y="386791"/>
                    </a:lnTo>
                    <a:lnTo>
                      <a:pt x="108814" y="380390"/>
                    </a:lnTo>
                    <a:lnTo>
                      <a:pt x="106070" y="375818"/>
                    </a:lnTo>
                    <a:lnTo>
                      <a:pt x="108814" y="370332"/>
                    </a:lnTo>
                    <a:lnTo>
                      <a:pt x="104242" y="367589"/>
                    </a:lnTo>
                    <a:lnTo>
                      <a:pt x="103327" y="362102"/>
                    </a:lnTo>
                    <a:lnTo>
                      <a:pt x="98755" y="355702"/>
                    </a:lnTo>
                    <a:lnTo>
                      <a:pt x="102413" y="350215"/>
                    </a:lnTo>
                    <a:lnTo>
                      <a:pt x="96926" y="348386"/>
                    </a:lnTo>
                    <a:lnTo>
                      <a:pt x="92354" y="346558"/>
                    </a:lnTo>
                    <a:lnTo>
                      <a:pt x="91440" y="341071"/>
                    </a:lnTo>
                    <a:lnTo>
                      <a:pt x="86868" y="340157"/>
                    </a:lnTo>
                    <a:lnTo>
                      <a:pt x="81382" y="339242"/>
                    </a:lnTo>
                    <a:lnTo>
                      <a:pt x="74066" y="336499"/>
                    </a:lnTo>
                    <a:lnTo>
                      <a:pt x="69494" y="331927"/>
                    </a:lnTo>
                    <a:lnTo>
                      <a:pt x="64008" y="329184"/>
                    </a:lnTo>
                    <a:lnTo>
                      <a:pt x="66751" y="316382"/>
                    </a:lnTo>
                    <a:lnTo>
                      <a:pt x="67666" y="311810"/>
                    </a:lnTo>
                    <a:lnTo>
                      <a:pt x="72238" y="307238"/>
                    </a:lnTo>
                    <a:lnTo>
                      <a:pt x="79553" y="303581"/>
                    </a:lnTo>
                    <a:lnTo>
                      <a:pt x="83210" y="298094"/>
                    </a:lnTo>
                    <a:lnTo>
                      <a:pt x="84125" y="293522"/>
                    </a:lnTo>
                    <a:lnTo>
                      <a:pt x="78638" y="293522"/>
                    </a:lnTo>
                    <a:lnTo>
                      <a:pt x="75895" y="288950"/>
                    </a:lnTo>
                    <a:lnTo>
                      <a:pt x="68580" y="288950"/>
                    </a:lnTo>
                    <a:lnTo>
                      <a:pt x="63094" y="286207"/>
                    </a:lnTo>
                    <a:lnTo>
                      <a:pt x="56693" y="281635"/>
                    </a:lnTo>
                    <a:lnTo>
                      <a:pt x="49378" y="278892"/>
                    </a:lnTo>
                    <a:lnTo>
                      <a:pt x="42062" y="271577"/>
                    </a:lnTo>
                    <a:lnTo>
                      <a:pt x="37490" y="267005"/>
                    </a:lnTo>
                    <a:lnTo>
                      <a:pt x="32004" y="265176"/>
                    </a:lnTo>
                    <a:lnTo>
                      <a:pt x="27432" y="262433"/>
                    </a:lnTo>
                    <a:lnTo>
                      <a:pt x="26518" y="256946"/>
                    </a:lnTo>
                    <a:lnTo>
                      <a:pt x="24689" y="249631"/>
                    </a:lnTo>
                    <a:lnTo>
                      <a:pt x="23774" y="244145"/>
                    </a:lnTo>
                    <a:lnTo>
                      <a:pt x="25603" y="238658"/>
                    </a:lnTo>
                    <a:lnTo>
                      <a:pt x="23774" y="230429"/>
                    </a:lnTo>
                    <a:lnTo>
                      <a:pt x="24689" y="222199"/>
                    </a:lnTo>
                    <a:lnTo>
                      <a:pt x="19202" y="219456"/>
                    </a:lnTo>
                    <a:lnTo>
                      <a:pt x="21031" y="213970"/>
                    </a:lnTo>
                    <a:lnTo>
                      <a:pt x="15545" y="210312"/>
                    </a:lnTo>
                    <a:lnTo>
                      <a:pt x="10973" y="205740"/>
                    </a:lnTo>
                    <a:lnTo>
                      <a:pt x="5486" y="201168"/>
                    </a:lnTo>
                    <a:lnTo>
                      <a:pt x="0" y="197510"/>
                    </a:lnTo>
                    <a:lnTo>
                      <a:pt x="6401" y="196596"/>
                    </a:lnTo>
                    <a:lnTo>
                      <a:pt x="11887" y="194767"/>
                    </a:lnTo>
                    <a:lnTo>
                      <a:pt x="16459" y="195682"/>
                    </a:lnTo>
                    <a:lnTo>
                      <a:pt x="19202" y="191110"/>
                    </a:lnTo>
                    <a:lnTo>
                      <a:pt x="17374" y="181966"/>
                    </a:lnTo>
                    <a:lnTo>
                      <a:pt x="18288" y="177394"/>
                    </a:lnTo>
                    <a:lnTo>
                      <a:pt x="13716" y="174650"/>
                    </a:lnTo>
                    <a:lnTo>
                      <a:pt x="9144" y="175565"/>
                    </a:lnTo>
                    <a:lnTo>
                      <a:pt x="7315" y="169164"/>
                    </a:lnTo>
                    <a:lnTo>
                      <a:pt x="15545" y="166421"/>
                    </a:lnTo>
                    <a:lnTo>
                      <a:pt x="20117" y="171907"/>
                    </a:lnTo>
                    <a:lnTo>
                      <a:pt x="26518" y="170993"/>
                    </a:lnTo>
                    <a:lnTo>
                      <a:pt x="33833" y="167335"/>
                    </a:lnTo>
                    <a:lnTo>
                      <a:pt x="41148" y="168250"/>
                    </a:lnTo>
                    <a:lnTo>
                      <a:pt x="47549" y="169164"/>
                    </a:lnTo>
                    <a:lnTo>
                      <a:pt x="52121" y="173736"/>
                    </a:lnTo>
                    <a:lnTo>
                      <a:pt x="56693" y="173736"/>
                    </a:lnTo>
                    <a:lnTo>
                      <a:pt x="59436" y="167335"/>
                    </a:lnTo>
                    <a:lnTo>
                      <a:pt x="57607" y="162763"/>
                    </a:lnTo>
                    <a:lnTo>
                      <a:pt x="66751" y="156362"/>
                    </a:lnTo>
                    <a:lnTo>
                      <a:pt x="71323" y="154534"/>
                    </a:lnTo>
                    <a:lnTo>
                      <a:pt x="76810" y="150876"/>
                    </a:lnTo>
                    <a:lnTo>
                      <a:pt x="83210" y="148133"/>
                    </a:lnTo>
                    <a:lnTo>
                      <a:pt x="84125" y="143561"/>
                    </a:lnTo>
                    <a:lnTo>
                      <a:pt x="85954" y="138989"/>
                    </a:lnTo>
                    <a:lnTo>
                      <a:pt x="87782" y="133502"/>
                    </a:lnTo>
                    <a:lnTo>
                      <a:pt x="88697" y="126187"/>
                    </a:lnTo>
                    <a:lnTo>
                      <a:pt x="90526" y="120701"/>
                    </a:lnTo>
                    <a:lnTo>
                      <a:pt x="96012" y="115214"/>
                    </a:lnTo>
                    <a:lnTo>
                      <a:pt x="98755" y="110642"/>
                    </a:lnTo>
                    <a:lnTo>
                      <a:pt x="99670" y="104242"/>
                    </a:lnTo>
                    <a:lnTo>
                      <a:pt x="98755" y="97841"/>
                    </a:lnTo>
                    <a:lnTo>
                      <a:pt x="99670" y="93269"/>
                    </a:lnTo>
                    <a:lnTo>
                      <a:pt x="96926" y="85039"/>
                    </a:lnTo>
                    <a:lnTo>
                      <a:pt x="92354" y="79553"/>
                    </a:lnTo>
                    <a:lnTo>
                      <a:pt x="94183" y="74981"/>
                    </a:lnTo>
                    <a:lnTo>
                      <a:pt x="89611" y="70409"/>
                    </a:lnTo>
                    <a:lnTo>
                      <a:pt x="86868" y="64922"/>
                    </a:lnTo>
                    <a:lnTo>
                      <a:pt x="84125" y="60350"/>
                    </a:lnTo>
                    <a:lnTo>
                      <a:pt x="83210" y="53950"/>
                    </a:lnTo>
                    <a:lnTo>
                      <a:pt x="87782" y="46634"/>
                    </a:lnTo>
                    <a:lnTo>
                      <a:pt x="89611" y="41148"/>
                    </a:lnTo>
                    <a:lnTo>
                      <a:pt x="96012" y="37490"/>
                    </a:lnTo>
                    <a:lnTo>
                      <a:pt x="101498" y="33833"/>
                    </a:lnTo>
                    <a:lnTo>
                      <a:pt x="110642" y="33833"/>
                    </a:lnTo>
                    <a:lnTo>
                      <a:pt x="115214" y="32004"/>
                    </a:lnTo>
                    <a:lnTo>
                      <a:pt x="121615" y="32918"/>
                    </a:lnTo>
                    <a:lnTo>
                      <a:pt x="128930" y="36576"/>
                    </a:lnTo>
                    <a:lnTo>
                      <a:pt x="138074" y="36576"/>
                    </a:lnTo>
                    <a:lnTo>
                      <a:pt x="143561" y="37490"/>
                    </a:lnTo>
                    <a:lnTo>
                      <a:pt x="160934" y="33833"/>
                    </a:lnTo>
                    <a:lnTo>
                      <a:pt x="166421" y="28346"/>
                    </a:lnTo>
                    <a:lnTo>
                      <a:pt x="171907" y="27432"/>
                    </a:lnTo>
                    <a:lnTo>
                      <a:pt x="181966" y="33833"/>
                    </a:lnTo>
                    <a:lnTo>
                      <a:pt x="189281" y="32004"/>
                    </a:lnTo>
                    <a:lnTo>
                      <a:pt x="195682" y="31090"/>
                    </a:lnTo>
                    <a:lnTo>
                      <a:pt x="198425" y="23774"/>
                    </a:lnTo>
                    <a:lnTo>
                      <a:pt x="199339" y="18288"/>
                    </a:lnTo>
                    <a:lnTo>
                      <a:pt x="203911" y="13716"/>
                    </a:lnTo>
                    <a:lnTo>
                      <a:pt x="209398" y="10058"/>
                    </a:lnTo>
                    <a:lnTo>
                      <a:pt x="216713" y="8230"/>
                    </a:lnTo>
                    <a:lnTo>
                      <a:pt x="221285" y="4572"/>
                    </a:lnTo>
                    <a:lnTo>
                      <a:pt x="226771" y="914"/>
                    </a:lnTo>
                    <a:lnTo>
                      <a:pt x="231343" y="0"/>
                    </a:lnTo>
                    <a:lnTo>
                      <a:pt x="237744" y="7315"/>
                    </a:lnTo>
                    <a:lnTo>
                      <a:pt x="244145" y="8230"/>
                    </a:lnTo>
                    <a:lnTo>
                      <a:pt x="250546" y="13716"/>
                    </a:lnTo>
                    <a:lnTo>
                      <a:pt x="256032" y="14630"/>
                    </a:lnTo>
                    <a:lnTo>
                      <a:pt x="265176" y="12802"/>
                    </a:lnTo>
                    <a:lnTo>
                      <a:pt x="268834" y="18288"/>
                    </a:lnTo>
                    <a:lnTo>
                      <a:pt x="267005" y="23774"/>
                    </a:lnTo>
                    <a:lnTo>
                      <a:pt x="276149" y="21946"/>
                    </a:lnTo>
                    <a:lnTo>
                      <a:pt x="280721" y="26518"/>
                    </a:lnTo>
                    <a:lnTo>
                      <a:pt x="279806" y="32004"/>
                    </a:lnTo>
                    <a:lnTo>
                      <a:pt x="284378" y="38405"/>
                    </a:lnTo>
                    <a:lnTo>
                      <a:pt x="288950" y="44806"/>
                    </a:lnTo>
                    <a:lnTo>
                      <a:pt x="299009" y="45720"/>
                    </a:lnTo>
                    <a:lnTo>
                      <a:pt x="307238" y="53035"/>
                    </a:lnTo>
                    <a:lnTo>
                      <a:pt x="308153" y="58522"/>
                    </a:lnTo>
                    <a:lnTo>
                      <a:pt x="303581" y="61265"/>
                    </a:lnTo>
                    <a:lnTo>
                      <a:pt x="303581" y="67666"/>
                    </a:lnTo>
                    <a:lnTo>
                      <a:pt x="305410" y="73152"/>
                    </a:lnTo>
                    <a:lnTo>
                      <a:pt x="304495" y="81382"/>
                    </a:lnTo>
                    <a:lnTo>
                      <a:pt x="300838" y="85954"/>
                    </a:lnTo>
                    <a:lnTo>
                      <a:pt x="297180" y="91440"/>
                    </a:lnTo>
                    <a:lnTo>
                      <a:pt x="291694" y="95098"/>
                    </a:lnTo>
                    <a:lnTo>
                      <a:pt x="286207" y="96012"/>
                    </a:lnTo>
                    <a:lnTo>
                      <a:pt x="280721" y="95098"/>
                    </a:lnTo>
                    <a:lnTo>
                      <a:pt x="283464" y="102413"/>
                    </a:lnTo>
                    <a:lnTo>
                      <a:pt x="292608" y="106070"/>
                    </a:lnTo>
                    <a:lnTo>
                      <a:pt x="299923" y="107899"/>
                    </a:lnTo>
                    <a:lnTo>
                      <a:pt x="306324" y="109728"/>
                    </a:lnTo>
                    <a:lnTo>
                      <a:pt x="311810" y="111557"/>
                    </a:lnTo>
                    <a:lnTo>
                      <a:pt x="317297" y="114300"/>
                    </a:lnTo>
                    <a:lnTo>
                      <a:pt x="324612" y="117958"/>
                    </a:lnTo>
                    <a:lnTo>
                      <a:pt x="330098" y="118872"/>
                    </a:lnTo>
                    <a:lnTo>
                      <a:pt x="336499" y="120701"/>
                    </a:lnTo>
                    <a:lnTo>
                      <a:pt x="341986" y="124358"/>
                    </a:lnTo>
                    <a:lnTo>
                      <a:pt x="348386" y="130759"/>
                    </a:lnTo>
                    <a:lnTo>
                      <a:pt x="356616" y="128016"/>
                    </a:lnTo>
                    <a:lnTo>
                      <a:pt x="356616" y="123444"/>
                    </a:lnTo>
                    <a:lnTo>
                      <a:pt x="361188" y="117043"/>
                    </a:lnTo>
                    <a:lnTo>
                      <a:pt x="366674" y="116129"/>
                    </a:lnTo>
                    <a:lnTo>
                      <a:pt x="372161" y="114300"/>
                    </a:lnTo>
                    <a:lnTo>
                      <a:pt x="377647" y="116129"/>
                    </a:lnTo>
                    <a:lnTo>
                      <a:pt x="386791" y="118872"/>
                    </a:lnTo>
                    <a:lnTo>
                      <a:pt x="392278" y="126187"/>
                    </a:lnTo>
                    <a:lnTo>
                      <a:pt x="395935" y="134417"/>
                    </a:lnTo>
                    <a:lnTo>
                      <a:pt x="398678" y="138989"/>
                    </a:lnTo>
                    <a:lnTo>
                      <a:pt x="401422" y="149047"/>
                    </a:lnTo>
                    <a:lnTo>
                      <a:pt x="402336" y="154534"/>
                    </a:lnTo>
                    <a:lnTo>
                      <a:pt x="407822" y="159106"/>
                    </a:lnTo>
                    <a:lnTo>
                      <a:pt x="408737" y="163678"/>
                    </a:lnTo>
                    <a:lnTo>
                      <a:pt x="413309" y="167335"/>
                    </a:lnTo>
                    <a:lnTo>
                      <a:pt x="415138" y="171907"/>
                    </a:lnTo>
                    <a:lnTo>
                      <a:pt x="421538" y="176479"/>
                    </a:lnTo>
                    <a:lnTo>
                      <a:pt x="424282" y="181051"/>
                    </a:lnTo>
                    <a:lnTo>
                      <a:pt x="428854" y="185623"/>
                    </a:lnTo>
                    <a:lnTo>
                      <a:pt x="435254" y="188366"/>
                    </a:lnTo>
                    <a:lnTo>
                      <a:pt x="442570" y="192938"/>
                    </a:lnTo>
                    <a:lnTo>
                      <a:pt x="452628" y="202997"/>
                    </a:lnTo>
                    <a:lnTo>
                      <a:pt x="458114" y="209398"/>
                    </a:lnTo>
                    <a:lnTo>
                      <a:pt x="463601" y="213970"/>
                    </a:lnTo>
                    <a:lnTo>
                      <a:pt x="469087" y="215798"/>
                    </a:lnTo>
                    <a:lnTo>
                      <a:pt x="475488" y="218542"/>
                    </a:lnTo>
                    <a:lnTo>
                      <a:pt x="484632" y="231343"/>
                    </a:lnTo>
                    <a:lnTo>
                      <a:pt x="492862" y="238658"/>
                    </a:lnTo>
                    <a:lnTo>
                      <a:pt x="500177" y="235915"/>
                    </a:lnTo>
                    <a:lnTo>
                      <a:pt x="505663" y="231343"/>
                    </a:lnTo>
                    <a:lnTo>
                      <a:pt x="509321" y="226771"/>
                    </a:lnTo>
                    <a:lnTo>
                      <a:pt x="514807" y="222199"/>
                    </a:lnTo>
                    <a:lnTo>
                      <a:pt x="520294" y="214884"/>
                    </a:lnTo>
                    <a:lnTo>
                      <a:pt x="523037" y="210312"/>
                    </a:lnTo>
                    <a:lnTo>
                      <a:pt x="525780" y="204826"/>
                    </a:lnTo>
                    <a:lnTo>
                      <a:pt x="528523" y="199339"/>
                    </a:lnTo>
                    <a:lnTo>
                      <a:pt x="532181" y="203911"/>
                    </a:lnTo>
                    <a:lnTo>
                      <a:pt x="539496" y="207569"/>
                    </a:lnTo>
                    <a:lnTo>
                      <a:pt x="540410" y="213970"/>
                    </a:lnTo>
                    <a:lnTo>
                      <a:pt x="547726" y="219456"/>
                    </a:lnTo>
                    <a:lnTo>
                      <a:pt x="547726" y="210312"/>
                    </a:lnTo>
                    <a:lnTo>
                      <a:pt x="544068" y="204826"/>
                    </a:lnTo>
                    <a:lnTo>
                      <a:pt x="548640" y="201168"/>
                    </a:lnTo>
                    <a:lnTo>
                      <a:pt x="553212" y="200254"/>
                    </a:lnTo>
                    <a:lnTo>
                      <a:pt x="556870" y="204826"/>
                    </a:lnTo>
                    <a:lnTo>
                      <a:pt x="557784" y="210312"/>
                    </a:lnTo>
                    <a:lnTo>
                      <a:pt x="564185" y="208483"/>
                    </a:lnTo>
                    <a:lnTo>
                      <a:pt x="559613" y="203911"/>
                    </a:lnTo>
                    <a:lnTo>
                      <a:pt x="560527" y="198425"/>
                    </a:lnTo>
                    <a:lnTo>
                      <a:pt x="566928" y="195682"/>
                    </a:lnTo>
                    <a:lnTo>
                      <a:pt x="572414" y="200254"/>
                    </a:lnTo>
                    <a:lnTo>
                      <a:pt x="576986" y="201168"/>
                    </a:lnTo>
                    <a:lnTo>
                      <a:pt x="583387" y="199339"/>
                    </a:lnTo>
                    <a:lnTo>
                      <a:pt x="588874" y="199339"/>
                    </a:lnTo>
                    <a:lnTo>
                      <a:pt x="593446" y="202997"/>
                    </a:lnTo>
                    <a:lnTo>
                      <a:pt x="598018" y="203911"/>
                    </a:lnTo>
                    <a:lnTo>
                      <a:pt x="605333" y="203911"/>
                    </a:lnTo>
                    <a:lnTo>
                      <a:pt x="609905" y="207569"/>
                    </a:lnTo>
                    <a:lnTo>
                      <a:pt x="620878" y="213970"/>
                    </a:lnTo>
                    <a:lnTo>
                      <a:pt x="628193" y="217627"/>
                    </a:lnTo>
                    <a:lnTo>
                      <a:pt x="625450" y="224942"/>
                    </a:lnTo>
                    <a:lnTo>
                      <a:pt x="620878" y="225857"/>
                    </a:lnTo>
                    <a:lnTo>
                      <a:pt x="629107" y="234086"/>
                    </a:lnTo>
                    <a:lnTo>
                      <a:pt x="634594" y="234086"/>
                    </a:lnTo>
                    <a:lnTo>
                      <a:pt x="634594" y="238658"/>
                    </a:lnTo>
                    <a:lnTo>
                      <a:pt x="632765" y="248717"/>
                    </a:lnTo>
                    <a:lnTo>
                      <a:pt x="631850" y="257861"/>
                    </a:lnTo>
                    <a:lnTo>
                      <a:pt x="630022" y="263347"/>
                    </a:lnTo>
                    <a:lnTo>
                      <a:pt x="629107" y="267919"/>
                    </a:lnTo>
                    <a:lnTo>
                      <a:pt x="630936" y="276149"/>
                    </a:lnTo>
                    <a:lnTo>
                      <a:pt x="637337" y="285293"/>
                    </a:lnTo>
                    <a:lnTo>
                      <a:pt x="635508" y="290779"/>
                    </a:lnTo>
                    <a:lnTo>
                      <a:pt x="635508" y="297180"/>
                    </a:lnTo>
                    <a:lnTo>
                      <a:pt x="633679" y="303581"/>
                    </a:lnTo>
                    <a:lnTo>
                      <a:pt x="631850" y="309067"/>
                    </a:lnTo>
                    <a:lnTo>
                      <a:pt x="631850" y="313639"/>
                    </a:lnTo>
                    <a:lnTo>
                      <a:pt x="636422" y="320040"/>
                    </a:lnTo>
                    <a:lnTo>
                      <a:pt x="640994" y="324612"/>
                    </a:lnTo>
                    <a:lnTo>
                      <a:pt x="638251" y="331013"/>
                    </a:lnTo>
                    <a:lnTo>
                      <a:pt x="641909" y="336499"/>
                    </a:lnTo>
                    <a:lnTo>
                      <a:pt x="646481" y="338328"/>
                    </a:lnTo>
                    <a:lnTo>
                      <a:pt x="648310" y="342900"/>
                    </a:lnTo>
                    <a:lnTo>
                      <a:pt x="646481" y="348386"/>
                    </a:lnTo>
                    <a:lnTo>
                      <a:pt x="641909" y="356616"/>
                    </a:lnTo>
                    <a:lnTo>
                      <a:pt x="650138" y="364846"/>
                    </a:lnTo>
                    <a:lnTo>
                      <a:pt x="654710" y="365760"/>
                    </a:lnTo>
                    <a:lnTo>
                      <a:pt x="661111" y="366674"/>
                    </a:lnTo>
                    <a:lnTo>
                      <a:pt x="667512" y="365760"/>
                    </a:lnTo>
                    <a:lnTo>
                      <a:pt x="672998" y="365760"/>
                    </a:lnTo>
                    <a:lnTo>
                      <a:pt x="678485" y="366674"/>
                    </a:lnTo>
                    <a:lnTo>
                      <a:pt x="683971" y="373075"/>
                    </a:lnTo>
                    <a:lnTo>
                      <a:pt x="684886" y="379476"/>
                    </a:lnTo>
                    <a:lnTo>
                      <a:pt x="689458" y="386791"/>
                    </a:lnTo>
                    <a:lnTo>
                      <a:pt x="698602" y="394106"/>
                    </a:lnTo>
                    <a:lnTo>
                      <a:pt x="703174" y="394106"/>
                    </a:lnTo>
                    <a:lnTo>
                      <a:pt x="705002" y="399593"/>
                    </a:lnTo>
                    <a:lnTo>
                      <a:pt x="710489" y="399593"/>
                    </a:lnTo>
                    <a:lnTo>
                      <a:pt x="708660" y="411480"/>
                    </a:lnTo>
                    <a:lnTo>
                      <a:pt x="706831" y="416052"/>
                    </a:lnTo>
                    <a:lnTo>
                      <a:pt x="698602" y="430682"/>
                    </a:lnTo>
                    <a:lnTo>
                      <a:pt x="695858" y="435254"/>
                    </a:lnTo>
                    <a:lnTo>
                      <a:pt x="690372" y="445313"/>
                    </a:lnTo>
                    <a:lnTo>
                      <a:pt x="687629" y="450799"/>
                    </a:lnTo>
                    <a:lnTo>
                      <a:pt x="681228" y="459943"/>
                    </a:lnTo>
                    <a:lnTo>
                      <a:pt x="677570" y="470002"/>
                    </a:lnTo>
                    <a:lnTo>
                      <a:pt x="675742" y="476402"/>
                    </a:lnTo>
                    <a:lnTo>
                      <a:pt x="673913" y="481889"/>
                    </a:lnTo>
                    <a:lnTo>
                      <a:pt x="670255" y="488290"/>
                    </a:lnTo>
                    <a:lnTo>
                      <a:pt x="668426" y="493776"/>
                    </a:lnTo>
                    <a:lnTo>
                      <a:pt x="663854" y="513893"/>
                    </a:lnTo>
                    <a:lnTo>
                      <a:pt x="662026" y="522122"/>
                    </a:lnTo>
                    <a:lnTo>
                      <a:pt x="657454" y="530352"/>
                    </a:lnTo>
                    <a:lnTo>
                      <a:pt x="652882" y="538582"/>
                    </a:lnTo>
                    <a:lnTo>
                      <a:pt x="649224" y="544982"/>
                    </a:lnTo>
                    <a:lnTo>
                      <a:pt x="647395" y="551383"/>
                    </a:lnTo>
                    <a:lnTo>
                      <a:pt x="644652" y="555955"/>
                    </a:lnTo>
                    <a:lnTo>
                      <a:pt x="640080" y="561442"/>
                    </a:lnTo>
                    <a:lnTo>
                      <a:pt x="634594" y="566014"/>
                    </a:lnTo>
                    <a:lnTo>
                      <a:pt x="628193" y="574243"/>
                    </a:lnTo>
                    <a:lnTo>
                      <a:pt x="618134" y="568757"/>
                    </a:lnTo>
                    <a:lnTo>
                      <a:pt x="613562" y="568757"/>
                    </a:lnTo>
                    <a:lnTo>
                      <a:pt x="607162" y="570586"/>
                    </a:lnTo>
                    <a:lnTo>
                      <a:pt x="599846" y="568757"/>
                    </a:lnTo>
                    <a:lnTo>
                      <a:pt x="593446" y="573329"/>
                    </a:lnTo>
                    <a:lnTo>
                      <a:pt x="588874" y="571500"/>
                    </a:lnTo>
                    <a:lnTo>
                      <a:pt x="580644" y="575158"/>
                    </a:lnTo>
                    <a:lnTo>
                      <a:pt x="575158" y="579730"/>
                    </a:lnTo>
                    <a:lnTo>
                      <a:pt x="568757" y="574243"/>
                    </a:lnTo>
                    <a:lnTo>
                      <a:pt x="561442" y="574243"/>
                    </a:lnTo>
                    <a:lnTo>
                      <a:pt x="554126" y="576072"/>
                    </a:lnTo>
                    <a:lnTo>
                      <a:pt x="549554" y="574243"/>
                    </a:lnTo>
                    <a:lnTo>
                      <a:pt x="544068" y="572414"/>
                    </a:lnTo>
                    <a:lnTo>
                      <a:pt x="538582" y="573329"/>
                    </a:lnTo>
                    <a:lnTo>
                      <a:pt x="530352" y="577901"/>
                    </a:lnTo>
                    <a:lnTo>
                      <a:pt x="524866" y="570586"/>
                    </a:lnTo>
                    <a:lnTo>
                      <a:pt x="523951" y="575158"/>
                    </a:lnTo>
                    <a:lnTo>
                      <a:pt x="522122" y="579730"/>
                    </a:lnTo>
                    <a:lnTo>
                      <a:pt x="521208" y="587045"/>
                    </a:lnTo>
                    <a:lnTo>
                      <a:pt x="523037" y="593446"/>
                    </a:lnTo>
                    <a:lnTo>
                      <a:pt x="522122" y="599846"/>
                    </a:lnTo>
                    <a:lnTo>
                      <a:pt x="523951" y="606247"/>
                    </a:lnTo>
                    <a:lnTo>
                      <a:pt x="520294" y="611734"/>
                    </a:lnTo>
                    <a:lnTo>
                      <a:pt x="518465" y="618134"/>
                    </a:lnTo>
                    <a:lnTo>
                      <a:pt x="515722" y="625450"/>
                    </a:lnTo>
                    <a:lnTo>
                      <a:pt x="515722" y="630022"/>
                    </a:lnTo>
                    <a:lnTo>
                      <a:pt x="516636" y="637337"/>
                    </a:lnTo>
                    <a:lnTo>
                      <a:pt x="519379" y="643738"/>
                    </a:lnTo>
                    <a:lnTo>
                      <a:pt x="516636" y="652882"/>
                    </a:lnTo>
                    <a:lnTo>
                      <a:pt x="512064" y="660197"/>
                    </a:lnTo>
                    <a:lnTo>
                      <a:pt x="509321" y="664769"/>
                    </a:lnTo>
                    <a:lnTo>
                      <a:pt x="508406" y="669341"/>
                    </a:lnTo>
                    <a:lnTo>
                      <a:pt x="504749" y="673913"/>
                    </a:lnTo>
                    <a:lnTo>
                      <a:pt x="505663" y="679399"/>
                    </a:lnTo>
                    <a:lnTo>
                      <a:pt x="504749" y="683971"/>
                    </a:lnTo>
                    <a:lnTo>
                      <a:pt x="499262" y="686714"/>
                    </a:lnTo>
                    <a:lnTo>
                      <a:pt x="495605" y="694944"/>
                    </a:lnTo>
                    <a:lnTo>
                      <a:pt x="501091" y="701345"/>
                    </a:lnTo>
                    <a:lnTo>
                      <a:pt x="506578" y="704088"/>
                    </a:lnTo>
                    <a:lnTo>
                      <a:pt x="505663" y="708660"/>
                    </a:lnTo>
                    <a:lnTo>
                      <a:pt x="505663" y="715061"/>
                    </a:lnTo>
                    <a:lnTo>
                      <a:pt x="500177" y="715061"/>
                    </a:lnTo>
                    <a:lnTo>
                      <a:pt x="495605" y="708660"/>
                    </a:lnTo>
                    <a:lnTo>
                      <a:pt x="489204" y="703174"/>
                    </a:lnTo>
                    <a:lnTo>
                      <a:pt x="484632" y="697687"/>
                    </a:lnTo>
                    <a:lnTo>
                      <a:pt x="480060" y="698602"/>
                    </a:lnTo>
                    <a:lnTo>
                      <a:pt x="472745" y="700430"/>
                    </a:lnTo>
                    <a:lnTo>
                      <a:pt x="466344" y="698602"/>
                    </a:lnTo>
                    <a:lnTo>
                      <a:pt x="456286" y="700430"/>
                    </a:lnTo>
                    <a:lnTo>
                      <a:pt x="450799" y="705002"/>
                    </a:lnTo>
                    <a:lnTo>
                      <a:pt x="445313" y="705002"/>
                    </a:lnTo>
                    <a:lnTo>
                      <a:pt x="439826" y="705002"/>
                    </a:lnTo>
                    <a:lnTo>
                      <a:pt x="442570" y="709574"/>
                    </a:lnTo>
                    <a:lnTo>
                      <a:pt x="442570" y="715061"/>
                    </a:lnTo>
                    <a:lnTo>
                      <a:pt x="441655" y="721462"/>
                    </a:lnTo>
                    <a:lnTo>
                      <a:pt x="435254" y="721462"/>
                    </a:lnTo>
                    <a:lnTo>
                      <a:pt x="429768" y="718718"/>
                    </a:lnTo>
                    <a:lnTo>
                      <a:pt x="423367" y="715061"/>
                    </a:lnTo>
                    <a:lnTo>
                      <a:pt x="417881" y="712318"/>
                    </a:lnTo>
                    <a:lnTo>
                      <a:pt x="411480" y="715061"/>
                    </a:lnTo>
                    <a:lnTo>
                      <a:pt x="406908" y="722376"/>
                    </a:lnTo>
                    <a:lnTo>
                      <a:pt x="402336" y="720547"/>
                    </a:lnTo>
                    <a:lnTo>
                      <a:pt x="395935" y="721462"/>
                    </a:lnTo>
                    <a:lnTo>
                      <a:pt x="391363" y="721462"/>
                    </a:lnTo>
                    <a:lnTo>
                      <a:pt x="384962" y="723290"/>
                    </a:lnTo>
                    <a:lnTo>
                      <a:pt x="378562" y="728777"/>
                    </a:lnTo>
                    <a:lnTo>
                      <a:pt x="372161" y="727862"/>
                    </a:lnTo>
                    <a:lnTo>
                      <a:pt x="365760" y="730606"/>
                    </a:lnTo>
                    <a:lnTo>
                      <a:pt x="363931" y="724205"/>
                    </a:lnTo>
                    <a:lnTo>
                      <a:pt x="360274" y="717804"/>
                    </a:lnTo>
                    <a:lnTo>
                      <a:pt x="352958" y="714146"/>
                    </a:lnTo>
                    <a:lnTo>
                      <a:pt x="352044" y="708660"/>
                    </a:lnTo>
                    <a:lnTo>
                      <a:pt x="346558" y="702259"/>
                    </a:lnTo>
                    <a:lnTo>
                      <a:pt x="343814" y="694944"/>
                    </a:lnTo>
                    <a:lnTo>
                      <a:pt x="348386" y="685800"/>
                    </a:lnTo>
                    <a:lnTo>
                      <a:pt x="352958" y="682142"/>
                    </a:lnTo>
                    <a:lnTo>
                      <a:pt x="352958" y="673913"/>
                    </a:lnTo>
                    <a:lnTo>
                      <a:pt x="345643" y="671170"/>
                    </a:lnTo>
                    <a:lnTo>
                      <a:pt x="341986" y="675742"/>
                    </a:lnTo>
                    <a:lnTo>
                      <a:pt x="336499" y="678485"/>
                    </a:lnTo>
                    <a:lnTo>
                      <a:pt x="330098" y="680314"/>
                    </a:lnTo>
                    <a:lnTo>
                      <a:pt x="324612" y="675742"/>
                    </a:lnTo>
                    <a:lnTo>
                      <a:pt x="317297" y="674827"/>
                    </a:lnTo>
                    <a:lnTo>
                      <a:pt x="310896" y="672084"/>
                    </a:lnTo>
                    <a:lnTo>
                      <a:pt x="303581" y="672998"/>
                    </a:lnTo>
                    <a:lnTo>
                      <a:pt x="299009" y="680314"/>
                    </a:lnTo>
                    <a:lnTo>
                      <a:pt x="293522" y="683971"/>
                    </a:lnTo>
                    <a:lnTo>
                      <a:pt x="289865" y="677570"/>
                    </a:lnTo>
                    <a:lnTo>
                      <a:pt x="283464" y="675742"/>
                    </a:lnTo>
                    <a:lnTo>
                      <a:pt x="273406" y="673913"/>
                    </a:lnTo>
                    <a:lnTo>
                      <a:pt x="267919" y="672998"/>
                    </a:lnTo>
                    <a:lnTo>
                      <a:pt x="259690" y="673913"/>
                    </a:lnTo>
                    <a:lnTo>
                      <a:pt x="255118" y="679399"/>
                    </a:lnTo>
                    <a:lnTo>
                      <a:pt x="247802" y="690372"/>
                    </a:lnTo>
                    <a:lnTo>
                      <a:pt x="244145" y="695858"/>
                    </a:lnTo>
                    <a:lnTo>
                      <a:pt x="239573" y="697687"/>
                    </a:lnTo>
                    <a:lnTo>
                      <a:pt x="236830" y="703174"/>
                    </a:lnTo>
                    <a:lnTo>
                      <a:pt x="236830" y="709574"/>
                    </a:lnTo>
                    <a:lnTo>
                      <a:pt x="235915" y="718718"/>
                    </a:lnTo>
                    <a:lnTo>
                      <a:pt x="231343" y="723290"/>
                    </a:lnTo>
                    <a:lnTo>
                      <a:pt x="228600" y="718718"/>
                    </a:lnTo>
                    <a:lnTo>
                      <a:pt x="220370" y="713232"/>
                    </a:lnTo>
                    <a:lnTo>
                      <a:pt x="218542" y="700430"/>
                    </a:lnTo>
                    <a:close/>
                  </a:path>
                </a:pathLst>
              </a:custGeom>
              <a:solidFill>
                <a:schemeClr val="bg1"/>
              </a:solidFill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99" name="Figura a mano libera: forma 98">
                <a:extLst>
                  <a:ext uri="{FF2B5EF4-FFF2-40B4-BE49-F238E27FC236}">
                    <a16:creationId xmlns:a16="http://schemas.microsoft.com/office/drawing/2014/main" id="{8C95654D-9DF1-8342-3A01-0F7FCFA04A3A}"/>
                  </a:ext>
                </a:extLst>
              </p:cNvPr>
              <p:cNvSpPr/>
              <p:nvPr/>
            </p:nvSpPr>
            <p:spPr>
              <a:xfrm>
                <a:off x="5167221" y="3975191"/>
                <a:ext cx="4572" cy="1828"/>
              </a:xfrm>
              <a:custGeom>
                <a:avLst/>
                <a:gdLst>
                  <a:gd name="connsiteX0" fmla="*/ 4572 w 4572"/>
                  <a:gd name="connsiteY0" fmla="*/ 1829 h 1828"/>
                  <a:gd name="connsiteX1" fmla="*/ 0 w 4572"/>
                  <a:gd name="connsiteY1" fmla="*/ 1829 h 1828"/>
                  <a:gd name="connsiteX2" fmla="*/ 4572 w 4572"/>
                  <a:gd name="connsiteY2" fmla="*/ 0 h 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2" h="1828">
                    <a:moveTo>
                      <a:pt x="4572" y="1829"/>
                    </a:moveTo>
                    <a:lnTo>
                      <a:pt x="0" y="1829"/>
                    </a:lnTo>
                    <a:lnTo>
                      <a:pt x="4572" y="0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  <p:grpSp>
          <p:nvGrpSpPr>
            <p:cNvPr id="19" name="Elemento grafico 1062">
              <a:extLst>
                <a:ext uri="{FF2B5EF4-FFF2-40B4-BE49-F238E27FC236}">
                  <a16:creationId xmlns:a16="http://schemas.microsoft.com/office/drawing/2014/main" id="{3F6F4EBA-950F-3B4B-6D93-4A3EB0436DD8}"/>
                </a:ext>
              </a:extLst>
            </p:cNvPr>
            <p:cNvGrpSpPr/>
            <p:nvPr/>
          </p:nvGrpSpPr>
          <p:grpSpPr>
            <a:xfrm>
              <a:off x="2990034" y="2403338"/>
              <a:ext cx="598017" cy="736091"/>
              <a:chOff x="2990034" y="2403338"/>
              <a:chExt cx="598017" cy="736091"/>
            </a:xfrm>
            <a:noFill/>
          </p:grpSpPr>
          <p:sp>
            <p:nvSpPr>
              <p:cNvPr id="96" name="Figura a mano libera: forma 95">
                <a:extLst>
                  <a:ext uri="{FF2B5EF4-FFF2-40B4-BE49-F238E27FC236}">
                    <a16:creationId xmlns:a16="http://schemas.microsoft.com/office/drawing/2014/main" id="{2125587F-2752-2F49-CFAA-063B93D6C2D7}"/>
                  </a:ext>
                </a:extLst>
              </p:cNvPr>
              <p:cNvSpPr/>
              <p:nvPr/>
            </p:nvSpPr>
            <p:spPr>
              <a:xfrm>
                <a:off x="2990034" y="2403338"/>
                <a:ext cx="598017" cy="736091"/>
              </a:xfrm>
              <a:custGeom>
                <a:avLst/>
                <a:gdLst>
                  <a:gd name="connsiteX0" fmla="*/ 185623 w 598017"/>
                  <a:gd name="connsiteY0" fmla="*/ 8230 h 736091"/>
                  <a:gd name="connsiteX1" fmla="*/ 188366 w 598017"/>
                  <a:gd name="connsiteY1" fmla="*/ 14630 h 736091"/>
                  <a:gd name="connsiteX2" fmla="*/ 190195 w 598017"/>
                  <a:gd name="connsiteY2" fmla="*/ 21031 h 736091"/>
                  <a:gd name="connsiteX3" fmla="*/ 183794 w 598017"/>
                  <a:gd name="connsiteY3" fmla="*/ 30175 h 736091"/>
                  <a:gd name="connsiteX4" fmla="*/ 180137 w 598017"/>
                  <a:gd name="connsiteY4" fmla="*/ 37490 h 736091"/>
                  <a:gd name="connsiteX5" fmla="*/ 175565 w 598017"/>
                  <a:gd name="connsiteY5" fmla="*/ 37490 h 736091"/>
                  <a:gd name="connsiteX6" fmla="*/ 169164 w 598017"/>
                  <a:gd name="connsiteY6" fmla="*/ 37490 h 736091"/>
                  <a:gd name="connsiteX7" fmla="*/ 166421 w 598017"/>
                  <a:gd name="connsiteY7" fmla="*/ 42977 h 736091"/>
                  <a:gd name="connsiteX8" fmla="*/ 172822 w 598017"/>
                  <a:gd name="connsiteY8" fmla="*/ 52121 h 736091"/>
                  <a:gd name="connsiteX9" fmla="*/ 177394 w 598017"/>
                  <a:gd name="connsiteY9" fmla="*/ 55778 h 736091"/>
                  <a:gd name="connsiteX10" fmla="*/ 182880 w 598017"/>
                  <a:gd name="connsiteY10" fmla="*/ 55778 h 736091"/>
                  <a:gd name="connsiteX11" fmla="*/ 190195 w 598017"/>
                  <a:gd name="connsiteY11" fmla="*/ 48463 h 736091"/>
                  <a:gd name="connsiteX12" fmla="*/ 197510 w 598017"/>
                  <a:gd name="connsiteY12" fmla="*/ 54864 h 736091"/>
                  <a:gd name="connsiteX13" fmla="*/ 198425 w 598017"/>
                  <a:gd name="connsiteY13" fmla="*/ 60350 h 736091"/>
                  <a:gd name="connsiteX14" fmla="*/ 204826 w 598017"/>
                  <a:gd name="connsiteY14" fmla="*/ 62179 h 736091"/>
                  <a:gd name="connsiteX15" fmla="*/ 205740 w 598017"/>
                  <a:gd name="connsiteY15" fmla="*/ 55778 h 736091"/>
                  <a:gd name="connsiteX16" fmla="*/ 209398 w 598017"/>
                  <a:gd name="connsiteY16" fmla="*/ 50292 h 736091"/>
                  <a:gd name="connsiteX17" fmla="*/ 218542 w 598017"/>
                  <a:gd name="connsiteY17" fmla="*/ 44806 h 736091"/>
                  <a:gd name="connsiteX18" fmla="*/ 229514 w 598017"/>
                  <a:gd name="connsiteY18" fmla="*/ 56693 h 736091"/>
                  <a:gd name="connsiteX19" fmla="*/ 234086 w 598017"/>
                  <a:gd name="connsiteY19" fmla="*/ 55778 h 736091"/>
                  <a:gd name="connsiteX20" fmla="*/ 237744 w 598017"/>
                  <a:gd name="connsiteY20" fmla="*/ 51206 h 736091"/>
                  <a:gd name="connsiteX21" fmla="*/ 247802 w 598017"/>
                  <a:gd name="connsiteY21" fmla="*/ 53035 h 736091"/>
                  <a:gd name="connsiteX22" fmla="*/ 252374 w 598017"/>
                  <a:gd name="connsiteY22" fmla="*/ 57607 h 736091"/>
                  <a:gd name="connsiteX23" fmla="*/ 256946 w 598017"/>
                  <a:gd name="connsiteY23" fmla="*/ 63094 h 736091"/>
                  <a:gd name="connsiteX24" fmla="*/ 258775 w 598017"/>
                  <a:gd name="connsiteY24" fmla="*/ 67666 h 736091"/>
                  <a:gd name="connsiteX25" fmla="*/ 262433 w 598017"/>
                  <a:gd name="connsiteY25" fmla="*/ 72238 h 736091"/>
                  <a:gd name="connsiteX26" fmla="*/ 267005 w 598017"/>
                  <a:gd name="connsiteY26" fmla="*/ 77724 h 736091"/>
                  <a:gd name="connsiteX27" fmla="*/ 272491 w 598017"/>
                  <a:gd name="connsiteY27" fmla="*/ 84125 h 736091"/>
                  <a:gd name="connsiteX28" fmla="*/ 277063 w 598017"/>
                  <a:gd name="connsiteY28" fmla="*/ 88697 h 736091"/>
                  <a:gd name="connsiteX29" fmla="*/ 282550 w 598017"/>
                  <a:gd name="connsiteY29" fmla="*/ 94183 h 736091"/>
                  <a:gd name="connsiteX30" fmla="*/ 288036 w 598017"/>
                  <a:gd name="connsiteY30" fmla="*/ 97841 h 736091"/>
                  <a:gd name="connsiteX31" fmla="*/ 293522 w 598017"/>
                  <a:gd name="connsiteY31" fmla="*/ 100584 h 736091"/>
                  <a:gd name="connsiteX32" fmla="*/ 299923 w 598017"/>
                  <a:gd name="connsiteY32" fmla="*/ 106070 h 736091"/>
                  <a:gd name="connsiteX33" fmla="*/ 302666 w 598017"/>
                  <a:gd name="connsiteY33" fmla="*/ 110642 h 736091"/>
                  <a:gd name="connsiteX34" fmla="*/ 309067 w 598017"/>
                  <a:gd name="connsiteY34" fmla="*/ 104242 h 736091"/>
                  <a:gd name="connsiteX35" fmla="*/ 320040 w 598017"/>
                  <a:gd name="connsiteY35" fmla="*/ 100584 h 736091"/>
                  <a:gd name="connsiteX36" fmla="*/ 326441 w 598017"/>
                  <a:gd name="connsiteY36" fmla="*/ 101498 h 736091"/>
                  <a:gd name="connsiteX37" fmla="*/ 331927 w 598017"/>
                  <a:gd name="connsiteY37" fmla="*/ 105156 h 736091"/>
                  <a:gd name="connsiteX38" fmla="*/ 338328 w 598017"/>
                  <a:gd name="connsiteY38" fmla="*/ 106985 h 736091"/>
                  <a:gd name="connsiteX39" fmla="*/ 341986 w 598017"/>
                  <a:gd name="connsiteY39" fmla="*/ 96926 h 736091"/>
                  <a:gd name="connsiteX40" fmla="*/ 345643 w 598017"/>
                  <a:gd name="connsiteY40" fmla="*/ 89611 h 736091"/>
                  <a:gd name="connsiteX41" fmla="*/ 349301 w 598017"/>
                  <a:gd name="connsiteY41" fmla="*/ 84125 h 736091"/>
                  <a:gd name="connsiteX42" fmla="*/ 354787 w 598017"/>
                  <a:gd name="connsiteY42" fmla="*/ 82296 h 736091"/>
                  <a:gd name="connsiteX43" fmla="*/ 359359 w 598017"/>
                  <a:gd name="connsiteY43" fmla="*/ 85954 h 736091"/>
                  <a:gd name="connsiteX44" fmla="*/ 364846 w 598017"/>
                  <a:gd name="connsiteY44" fmla="*/ 85039 h 736091"/>
                  <a:gd name="connsiteX45" fmla="*/ 368503 w 598017"/>
                  <a:gd name="connsiteY45" fmla="*/ 90526 h 736091"/>
                  <a:gd name="connsiteX46" fmla="*/ 363931 w 598017"/>
                  <a:gd name="connsiteY46" fmla="*/ 100584 h 736091"/>
                  <a:gd name="connsiteX47" fmla="*/ 364846 w 598017"/>
                  <a:gd name="connsiteY47" fmla="*/ 106070 h 736091"/>
                  <a:gd name="connsiteX48" fmla="*/ 370332 w 598017"/>
                  <a:gd name="connsiteY48" fmla="*/ 110642 h 736091"/>
                  <a:gd name="connsiteX49" fmla="*/ 369418 w 598017"/>
                  <a:gd name="connsiteY49" fmla="*/ 118872 h 736091"/>
                  <a:gd name="connsiteX50" fmla="*/ 363931 w 598017"/>
                  <a:gd name="connsiteY50" fmla="*/ 121615 h 736091"/>
                  <a:gd name="connsiteX51" fmla="*/ 357530 w 598017"/>
                  <a:gd name="connsiteY51" fmla="*/ 126187 h 736091"/>
                  <a:gd name="connsiteX52" fmla="*/ 358445 w 598017"/>
                  <a:gd name="connsiteY52" fmla="*/ 132588 h 736091"/>
                  <a:gd name="connsiteX53" fmla="*/ 363931 w 598017"/>
                  <a:gd name="connsiteY53" fmla="*/ 138989 h 736091"/>
                  <a:gd name="connsiteX54" fmla="*/ 368503 w 598017"/>
                  <a:gd name="connsiteY54" fmla="*/ 143561 h 736091"/>
                  <a:gd name="connsiteX55" fmla="*/ 373990 w 598017"/>
                  <a:gd name="connsiteY55" fmla="*/ 152705 h 736091"/>
                  <a:gd name="connsiteX56" fmla="*/ 377647 w 598017"/>
                  <a:gd name="connsiteY56" fmla="*/ 157277 h 736091"/>
                  <a:gd name="connsiteX57" fmla="*/ 381305 w 598017"/>
                  <a:gd name="connsiteY57" fmla="*/ 163678 h 736091"/>
                  <a:gd name="connsiteX58" fmla="*/ 383134 w 598017"/>
                  <a:gd name="connsiteY58" fmla="*/ 174650 h 736091"/>
                  <a:gd name="connsiteX59" fmla="*/ 383134 w 598017"/>
                  <a:gd name="connsiteY59" fmla="*/ 181051 h 736091"/>
                  <a:gd name="connsiteX60" fmla="*/ 380390 w 598017"/>
                  <a:gd name="connsiteY60" fmla="*/ 185623 h 736091"/>
                  <a:gd name="connsiteX61" fmla="*/ 381305 w 598017"/>
                  <a:gd name="connsiteY61" fmla="*/ 192024 h 736091"/>
                  <a:gd name="connsiteX62" fmla="*/ 385877 w 598017"/>
                  <a:gd name="connsiteY62" fmla="*/ 195682 h 736091"/>
                  <a:gd name="connsiteX63" fmla="*/ 394106 w 598017"/>
                  <a:gd name="connsiteY63" fmla="*/ 198425 h 736091"/>
                  <a:gd name="connsiteX64" fmla="*/ 395935 w 598017"/>
                  <a:gd name="connsiteY64" fmla="*/ 203911 h 736091"/>
                  <a:gd name="connsiteX65" fmla="*/ 396850 w 598017"/>
                  <a:gd name="connsiteY65" fmla="*/ 216713 h 736091"/>
                  <a:gd name="connsiteX66" fmla="*/ 400507 w 598017"/>
                  <a:gd name="connsiteY66" fmla="*/ 222199 h 736091"/>
                  <a:gd name="connsiteX67" fmla="*/ 406908 w 598017"/>
                  <a:gd name="connsiteY67" fmla="*/ 231343 h 736091"/>
                  <a:gd name="connsiteX68" fmla="*/ 412394 w 598017"/>
                  <a:gd name="connsiteY68" fmla="*/ 230429 h 736091"/>
                  <a:gd name="connsiteX69" fmla="*/ 415138 w 598017"/>
                  <a:gd name="connsiteY69" fmla="*/ 239573 h 736091"/>
                  <a:gd name="connsiteX70" fmla="*/ 415138 w 598017"/>
                  <a:gd name="connsiteY70" fmla="*/ 244145 h 736091"/>
                  <a:gd name="connsiteX71" fmla="*/ 414223 w 598017"/>
                  <a:gd name="connsiteY71" fmla="*/ 252374 h 736091"/>
                  <a:gd name="connsiteX72" fmla="*/ 413309 w 598017"/>
                  <a:gd name="connsiteY72" fmla="*/ 256946 h 736091"/>
                  <a:gd name="connsiteX73" fmla="*/ 409651 w 598017"/>
                  <a:gd name="connsiteY73" fmla="*/ 263347 h 736091"/>
                  <a:gd name="connsiteX74" fmla="*/ 404165 w 598017"/>
                  <a:gd name="connsiteY74" fmla="*/ 267005 h 736091"/>
                  <a:gd name="connsiteX75" fmla="*/ 399593 w 598017"/>
                  <a:gd name="connsiteY75" fmla="*/ 269748 h 736091"/>
                  <a:gd name="connsiteX76" fmla="*/ 402336 w 598017"/>
                  <a:gd name="connsiteY76" fmla="*/ 274320 h 736091"/>
                  <a:gd name="connsiteX77" fmla="*/ 405079 w 598017"/>
                  <a:gd name="connsiteY77" fmla="*/ 279806 h 736091"/>
                  <a:gd name="connsiteX78" fmla="*/ 409651 w 598017"/>
                  <a:gd name="connsiteY78" fmla="*/ 282550 h 736091"/>
                  <a:gd name="connsiteX79" fmla="*/ 418795 w 598017"/>
                  <a:gd name="connsiteY79" fmla="*/ 281635 h 736091"/>
                  <a:gd name="connsiteX80" fmla="*/ 423367 w 598017"/>
                  <a:gd name="connsiteY80" fmla="*/ 283464 h 736091"/>
                  <a:gd name="connsiteX81" fmla="*/ 424282 w 598017"/>
                  <a:gd name="connsiteY81" fmla="*/ 288950 h 736091"/>
                  <a:gd name="connsiteX82" fmla="*/ 425196 w 598017"/>
                  <a:gd name="connsiteY82" fmla="*/ 295351 h 736091"/>
                  <a:gd name="connsiteX83" fmla="*/ 430682 w 598017"/>
                  <a:gd name="connsiteY83" fmla="*/ 299009 h 736091"/>
                  <a:gd name="connsiteX84" fmla="*/ 429768 w 598017"/>
                  <a:gd name="connsiteY84" fmla="*/ 309067 h 736091"/>
                  <a:gd name="connsiteX85" fmla="*/ 429768 w 598017"/>
                  <a:gd name="connsiteY85" fmla="*/ 313639 h 736091"/>
                  <a:gd name="connsiteX86" fmla="*/ 427939 w 598017"/>
                  <a:gd name="connsiteY86" fmla="*/ 319126 h 736091"/>
                  <a:gd name="connsiteX87" fmla="*/ 429768 w 598017"/>
                  <a:gd name="connsiteY87" fmla="*/ 325526 h 736091"/>
                  <a:gd name="connsiteX88" fmla="*/ 435254 w 598017"/>
                  <a:gd name="connsiteY88" fmla="*/ 331927 h 736091"/>
                  <a:gd name="connsiteX89" fmla="*/ 435254 w 598017"/>
                  <a:gd name="connsiteY89" fmla="*/ 338328 h 736091"/>
                  <a:gd name="connsiteX90" fmla="*/ 430682 w 598017"/>
                  <a:gd name="connsiteY90" fmla="*/ 343814 h 736091"/>
                  <a:gd name="connsiteX91" fmla="*/ 428854 w 598017"/>
                  <a:gd name="connsiteY91" fmla="*/ 349301 h 736091"/>
                  <a:gd name="connsiteX92" fmla="*/ 431597 w 598017"/>
                  <a:gd name="connsiteY92" fmla="*/ 353873 h 736091"/>
                  <a:gd name="connsiteX93" fmla="*/ 436169 w 598017"/>
                  <a:gd name="connsiteY93" fmla="*/ 361188 h 736091"/>
                  <a:gd name="connsiteX94" fmla="*/ 437083 w 598017"/>
                  <a:gd name="connsiteY94" fmla="*/ 366674 h 736091"/>
                  <a:gd name="connsiteX95" fmla="*/ 434340 w 598017"/>
                  <a:gd name="connsiteY95" fmla="*/ 371246 h 736091"/>
                  <a:gd name="connsiteX96" fmla="*/ 442570 w 598017"/>
                  <a:gd name="connsiteY96" fmla="*/ 381305 h 736091"/>
                  <a:gd name="connsiteX97" fmla="*/ 447142 w 598017"/>
                  <a:gd name="connsiteY97" fmla="*/ 381305 h 736091"/>
                  <a:gd name="connsiteX98" fmla="*/ 450799 w 598017"/>
                  <a:gd name="connsiteY98" fmla="*/ 385877 h 736091"/>
                  <a:gd name="connsiteX99" fmla="*/ 455371 w 598017"/>
                  <a:gd name="connsiteY99" fmla="*/ 388620 h 736091"/>
                  <a:gd name="connsiteX100" fmla="*/ 458114 w 598017"/>
                  <a:gd name="connsiteY100" fmla="*/ 395021 h 736091"/>
                  <a:gd name="connsiteX101" fmla="*/ 462686 w 598017"/>
                  <a:gd name="connsiteY101" fmla="*/ 395021 h 736091"/>
                  <a:gd name="connsiteX102" fmla="*/ 467258 w 598017"/>
                  <a:gd name="connsiteY102" fmla="*/ 395935 h 736091"/>
                  <a:gd name="connsiteX103" fmla="*/ 469087 w 598017"/>
                  <a:gd name="connsiteY103" fmla="*/ 400507 h 736091"/>
                  <a:gd name="connsiteX104" fmla="*/ 467258 w 598017"/>
                  <a:gd name="connsiteY104" fmla="*/ 407822 h 736091"/>
                  <a:gd name="connsiteX105" fmla="*/ 468173 w 598017"/>
                  <a:gd name="connsiteY105" fmla="*/ 416966 h 736091"/>
                  <a:gd name="connsiteX106" fmla="*/ 470002 w 598017"/>
                  <a:gd name="connsiteY106" fmla="*/ 422453 h 736091"/>
                  <a:gd name="connsiteX107" fmla="*/ 470002 w 598017"/>
                  <a:gd name="connsiteY107" fmla="*/ 427939 h 736091"/>
                  <a:gd name="connsiteX108" fmla="*/ 475488 w 598017"/>
                  <a:gd name="connsiteY108" fmla="*/ 430682 h 736091"/>
                  <a:gd name="connsiteX109" fmla="*/ 478231 w 598017"/>
                  <a:gd name="connsiteY109" fmla="*/ 424282 h 736091"/>
                  <a:gd name="connsiteX110" fmla="*/ 480060 w 598017"/>
                  <a:gd name="connsiteY110" fmla="*/ 418795 h 736091"/>
                  <a:gd name="connsiteX111" fmla="*/ 481889 w 598017"/>
                  <a:gd name="connsiteY111" fmla="*/ 414223 h 736091"/>
                  <a:gd name="connsiteX112" fmla="*/ 477317 w 598017"/>
                  <a:gd name="connsiteY112" fmla="*/ 411480 h 736091"/>
                  <a:gd name="connsiteX113" fmla="*/ 480974 w 598017"/>
                  <a:gd name="connsiteY113" fmla="*/ 406908 h 736091"/>
                  <a:gd name="connsiteX114" fmla="*/ 485546 w 598017"/>
                  <a:gd name="connsiteY114" fmla="*/ 409651 h 736091"/>
                  <a:gd name="connsiteX115" fmla="*/ 491033 w 598017"/>
                  <a:gd name="connsiteY115" fmla="*/ 409651 h 736091"/>
                  <a:gd name="connsiteX116" fmla="*/ 496519 w 598017"/>
                  <a:gd name="connsiteY116" fmla="*/ 406908 h 736091"/>
                  <a:gd name="connsiteX117" fmla="*/ 499262 w 598017"/>
                  <a:gd name="connsiteY117" fmla="*/ 401422 h 736091"/>
                  <a:gd name="connsiteX118" fmla="*/ 503834 w 598017"/>
                  <a:gd name="connsiteY118" fmla="*/ 398678 h 736091"/>
                  <a:gd name="connsiteX119" fmla="*/ 507492 w 598017"/>
                  <a:gd name="connsiteY119" fmla="*/ 403250 h 736091"/>
                  <a:gd name="connsiteX120" fmla="*/ 512064 w 598017"/>
                  <a:gd name="connsiteY120" fmla="*/ 407822 h 736091"/>
                  <a:gd name="connsiteX121" fmla="*/ 527609 w 598017"/>
                  <a:gd name="connsiteY121" fmla="*/ 415138 h 736091"/>
                  <a:gd name="connsiteX122" fmla="*/ 534924 w 598017"/>
                  <a:gd name="connsiteY122" fmla="*/ 425196 h 736091"/>
                  <a:gd name="connsiteX123" fmla="*/ 540410 w 598017"/>
                  <a:gd name="connsiteY123" fmla="*/ 431597 h 736091"/>
                  <a:gd name="connsiteX124" fmla="*/ 543154 w 598017"/>
                  <a:gd name="connsiteY124" fmla="*/ 437083 h 736091"/>
                  <a:gd name="connsiteX125" fmla="*/ 549554 w 598017"/>
                  <a:gd name="connsiteY125" fmla="*/ 447142 h 736091"/>
                  <a:gd name="connsiteX126" fmla="*/ 556870 w 598017"/>
                  <a:gd name="connsiteY126" fmla="*/ 447142 h 736091"/>
                  <a:gd name="connsiteX127" fmla="*/ 564185 w 598017"/>
                  <a:gd name="connsiteY127" fmla="*/ 446227 h 736091"/>
                  <a:gd name="connsiteX128" fmla="*/ 574243 w 598017"/>
                  <a:gd name="connsiteY128" fmla="*/ 441655 h 736091"/>
                  <a:gd name="connsiteX129" fmla="*/ 577901 w 598017"/>
                  <a:gd name="connsiteY129" fmla="*/ 436169 h 736091"/>
                  <a:gd name="connsiteX130" fmla="*/ 582473 w 598017"/>
                  <a:gd name="connsiteY130" fmla="*/ 433426 h 736091"/>
                  <a:gd name="connsiteX131" fmla="*/ 584302 w 598017"/>
                  <a:gd name="connsiteY131" fmla="*/ 426110 h 736091"/>
                  <a:gd name="connsiteX132" fmla="*/ 587959 w 598017"/>
                  <a:gd name="connsiteY132" fmla="*/ 430682 h 736091"/>
                  <a:gd name="connsiteX133" fmla="*/ 589788 w 598017"/>
                  <a:gd name="connsiteY133" fmla="*/ 436169 h 736091"/>
                  <a:gd name="connsiteX134" fmla="*/ 590702 w 598017"/>
                  <a:gd name="connsiteY134" fmla="*/ 440741 h 736091"/>
                  <a:gd name="connsiteX135" fmla="*/ 591617 w 598017"/>
                  <a:gd name="connsiteY135" fmla="*/ 445313 h 736091"/>
                  <a:gd name="connsiteX136" fmla="*/ 594360 w 598017"/>
                  <a:gd name="connsiteY136" fmla="*/ 451714 h 736091"/>
                  <a:gd name="connsiteX137" fmla="*/ 598018 w 598017"/>
                  <a:gd name="connsiteY137" fmla="*/ 457200 h 736091"/>
                  <a:gd name="connsiteX138" fmla="*/ 596189 w 598017"/>
                  <a:gd name="connsiteY138" fmla="*/ 466344 h 736091"/>
                  <a:gd name="connsiteX139" fmla="*/ 593446 w 598017"/>
                  <a:gd name="connsiteY139" fmla="*/ 471830 h 736091"/>
                  <a:gd name="connsiteX140" fmla="*/ 591617 w 598017"/>
                  <a:gd name="connsiteY140" fmla="*/ 480060 h 736091"/>
                  <a:gd name="connsiteX141" fmla="*/ 591617 w 598017"/>
                  <a:gd name="connsiteY141" fmla="*/ 484632 h 736091"/>
                  <a:gd name="connsiteX142" fmla="*/ 587045 w 598017"/>
                  <a:gd name="connsiteY142" fmla="*/ 481889 h 736091"/>
                  <a:gd name="connsiteX143" fmla="*/ 580644 w 598017"/>
                  <a:gd name="connsiteY143" fmla="*/ 481889 h 736091"/>
                  <a:gd name="connsiteX144" fmla="*/ 573329 w 598017"/>
                  <a:gd name="connsiteY144" fmla="*/ 488290 h 736091"/>
                  <a:gd name="connsiteX145" fmla="*/ 571500 w 598017"/>
                  <a:gd name="connsiteY145" fmla="*/ 493776 h 736091"/>
                  <a:gd name="connsiteX146" fmla="*/ 570586 w 598017"/>
                  <a:gd name="connsiteY146" fmla="*/ 500177 h 736091"/>
                  <a:gd name="connsiteX147" fmla="*/ 566928 w 598017"/>
                  <a:gd name="connsiteY147" fmla="*/ 504749 h 736091"/>
                  <a:gd name="connsiteX148" fmla="*/ 566928 w 598017"/>
                  <a:gd name="connsiteY148" fmla="*/ 511150 h 736091"/>
                  <a:gd name="connsiteX149" fmla="*/ 568757 w 598017"/>
                  <a:gd name="connsiteY149" fmla="*/ 516636 h 736091"/>
                  <a:gd name="connsiteX150" fmla="*/ 567842 w 598017"/>
                  <a:gd name="connsiteY150" fmla="*/ 522122 h 736091"/>
                  <a:gd name="connsiteX151" fmla="*/ 563270 w 598017"/>
                  <a:gd name="connsiteY151" fmla="*/ 529438 h 736091"/>
                  <a:gd name="connsiteX152" fmla="*/ 562356 w 598017"/>
                  <a:gd name="connsiteY152" fmla="*/ 534924 h 736091"/>
                  <a:gd name="connsiteX153" fmla="*/ 563270 w 598017"/>
                  <a:gd name="connsiteY153" fmla="*/ 546811 h 736091"/>
                  <a:gd name="connsiteX154" fmla="*/ 557784 w 598017"/>
                  <a:gd name="connsiteY154" fmla="*/ 552298 h 736091"/>
                  <a:gd name="connsiteX155" fmla="*/ 551383 w 598017"/>
                  <a:gd name="connsiteY155" fmla="*/ 558698 h 736091"/>
                  <a:gd name="connsiteX156" fmla="*/ 546811 w 598017"/>
                  <a:gd name="connsiteY156" fmla="*/ 554126 h 736091"/>
                  <a:gd name="connsiteX157" fmla="*/ 539496 w 598017"/>
                  <a:gd name="connsiteY157" fmla="*/ 552298 h 736091"/>
                  <a:gd name="connsiteX158" fmla="*/ 538582 w 598017"/>
                  <a:gd name="connsiteY158" fmla="*/ 556870 h 736091"/>
                  <a:gd name="connsiteX159" fmla="*/ 535838 w 598017"/>
                  <a:gd name="connsiteY159" fmla="*/ 562356 h 736091"/>
                  <a:gd name="connsiteX160" fmla="*/ 530352 w 598017"/>
                  <a:gd name="connsiteY160" fmla="*/ 566014 h 736091"/>
                  <a:gd name="connsiteX161" fmla="*/ 525780 w 598017"/>
                  <a:gd name="connsiteY161" fmla="*/ 566928 h 736091"/>
                  <a:gd name="connsiteX162" fmla="*/ 521208 w 598017"/>
                  <a:gd name="connsiteY162" fmla="*/ 570586 h 736091"/>
                  <a:gd name="connsiteX163" fmla="*/ 515722 w 598017"/>
                  <a:gd name="connsiteY163" fmla="*/ 574243 h 736091"/>
                  <a:gd name="connsiteX164" fmla="*/ 511150 w 598017"/>
                  <a:gd name="connsiteY164" fmla="*/ 574243 h 736091"/>
                  <a:gd name="connsiteX165" fmla="*/ 503834 w 598017"/>
                  <a:gd name="connsiteY165" fmla="*/ 572414 h 736091"/>
                  <a:gd name="connsiteX166" fmla="*/ 501091 w 598017"/>
                  <a:gd name="connsiteY166" fmla="*/ 566928 h 736091"/>
                  <a:gd name="connsiteX167" fmla="*/ 496519 w 598017"/>
                  <a:gd name="connsiteY167" fmla="*/ 567842 h 736091"/>
                  <a:gd name="connsiteX168" fmla="*/ 493776 w 598017"/>
                  <a:gd name="connsiteY168" fmla="*/ 574243 h 736091"/>
                  <a:gd name="connsiteX169" fmla="*/ 493776 w 598017"/>
                  <a:gd name="connsiteY169" fmla="*/ 578815 h 736091"/>
                  <a:gd name="connsiteX170" fmla="*/ 488290 w 598017"/>
                  <a:gd name="connsiteY170" fmla="*/ 580644 h 736091"/>
                  <a:gd name="connsiteX171" fmla="*/ 482803 w 598017"/>
                  <a:gd name="connsiteY171" fmla="*/ 580644 h 736091"/>
                  <a:gd name="connsiteX172" fmla="*/ 477317 w 598017"/>
                  <a:gd name="connsiteY172" fmla="*/ 579730 h 736091"/>
                  <a:gd name="connsiteX173" fmla="*/ 471830 w 598017"/>
                  <a:gd name="connsiteY173" fmla="*/ 578815 h 736091"/>
                  <a:gd name="connsiteX174" fmla="*/ 467258 w 598017"/>
                  <a:gd name="connsiteY174" fmla="*/ 578815 h 736091"/>
                  <a:gd name="connsiteX175" fmla="*/ 460858 w 598017"/>
                  <a:gd name="connsiteY175" fmla="*/ 581558 h 736091"/>
                  <a:gd name="connsiteX176" fmla="*/ 459943 w 598017"/>
                  <a:gd name="connsiteY176" fmla="*/ 586130 h 736091"/>
                  <a:gd name="connsiteX177" fmla="*/ 455371 w 598017"/>
                  <a:gd name="connsiteY177" fmla="*/ 588874 h 736091"/>
                  <a:gd name="connsiteX178" fmla="*/ 448970 w 598017"/>
                  <a:gd name="connsiteY178" fmla="*/ 584302 h 736091"/>
                  <a:gd name="connsiteX179" fmla="*/ 443484 w 598017"/>
                  <a:gd name="connsiteY179" fmla="*/ 581558 h 736091"/>
                  <a:gd name="connsiteX180" fmla="*/ 436169 w 598017"/>
                  <a:gd name="connsiteY180" fmla="*/ 586130 h 736091"/>
                  <a:gd name="connsiteX181" fmla="*/ 437083 w 598017"/>
                  <a:gd name="connsiteY181" fmla="*/ 592531 h 736091"/>
                  <a:gd name="connsiteX182" fmla="*/ 439826 w 598017"/>
                  <a:gd name="connsiteY182" fmla="*/ 598018 h 736091"/>
                  <a:gd name="connsiteX183" fmla="*/ 442570 w 598017"/>
                  <a:gd name="connsiteY183" fmla="*/ 603504 h 736091"/>
                  <a:gd name="connsiteX184" fmla="*/ 443484 w 598017"/>
                  <a:gd name="connsiteY184" fmla="*/ 608990 h 736091"/>
                  <a:gd name="connsiteX185" fmla="*/ 437998 w 598017"/>
                  <a:gd name="connsiteY185" fmla="*/ 613562 h 736091"/>
                  <a:gd name="connsiteX186" fmla="*/ 430682 w 598017"/>
                  <a:gd name="connsiteY186" fmla="*/ 617220 h 736091"/>
                  <a:gd name="connsiteX187" fmla="*/ 423367 w 598017"/>
                  <a:gd name="connsiteY187" fmla="*/ 619963 h 736091"/>
                  <a:gd name="connsiteX188" fmla="*/ 417881 w 598017"/>
                  <a:gd name="connsiteY188" fmla="*/ 626364 h 736091"/>
                  <a:gd name="connsiteX189" fmla="*/ 412394 w 598017"/>
                  <a:gd name="connsiteY189" fmla="*/ 630022 h 736091"/>
                  <a:gd name="connsiteX190" fmla="*/ 406908 w 598017"/>
                  <a:gd name="connsiteY190" fmla="*/ 630936 h 736091"/>
                  <a:gd name="connsiteX191" fmla="*/ 402336 w 598017"/>
                  <a:gd name="connsiteY191" fmla="*/ 632765 h 736091"/>
                  <a:gd name="connsiteX192" fmla="*/ 397764 w 598017"/>
                  <a:gd name="connsiteY192" fmla="*/ 633679 h 736091"/>
                  <a:gd name="connsiteX193" fmla="*/ 393192 w 598017"/>
                  <a:gd name="connsiteY193" fmla="*/ 634594 h 736091"/>
                  <a:gd name="connsiteX194" fmla="*/ 391363 w 598017"/>
                  <a:gd name="connsiteY194" fmla="*/ 640080 h 736091"/>
                  <a:gd name="connsiteX195" fmla="*/ 392278 w 598017"/>
                  <a:gd name="connsiteY195" fmla="*/ 645566 h 736091"/>
                  <a:gd name="connsiteX196" fmla="*/ 384962 w 598017"/>
                  <a:gd name="connsiteY196" fmla="*/ 646481 h 736091"/>
                  <a:gd name="connsiteX197" fmla="*/ 380390 w 598017"/>
                  <a:gd name="connsiteY197" fmla="*/ 649224 h 736091"/>
                  <a:gd name="connsiteX198" fmla="*/ 373990 w 598017"/>
                  <a:gd name="connsiteY198" fmla="*/ 648310 h 736091"/>
                  <a:gd name="connsiteX199" fmla="*/ 368503 w 598017"/>
                  <a:gd name="connsiteY199" fmla="*/ 651967 h 736091"/>
                  <a:gd name="connsiteX200" fmla="*/ 366674 w 598017"/>
                  <a:gd name="connsiteY200" fmla="*/ 657454 h 736091"/>
                  <a:gd name="connsiteX201" fmla="*/ 369418 w 598017"/>
                  <a:gd name="connsiteY201" fmla="*/ 662940 h 736091"/>
                  <a:gd name="connsiteX202" fmla="*/ 374904 w 598017"/>
                  <a:gd name="connsiteY202" fmla="*/ 666598 h 736091"/>
                  <a:gd name="connsiteX203" fmla="*/ 379476 w 598017"/>
                  <a:gd name="connsiteY203" fmla="*/ 671170 h 736091"/>
                  <a:gd name="connsiteX204" fmla="*/ 373075 w 598017"/>
                  <a:gd name="connsiteY204" fmla="*/ 675742 h 736091"/>
                  <a:gd name="connsiteX205" fmla="*/ 367589 w 598017"/>
                  <a:gd name="connsiteY205" fmla="*/ 677570 h 736091"/>
                  <a:gd name="connsiteX206" fmla="*/ 363017 w 598017"/>
                  <a:gd name="connsiteY206" fmla="*/ 677570 h 736091"/>
                  <a:gd name="connsiteX207" fmla="*/ 357530 w 598017"/>
                  <a:gd name="connsiteY207" fmla="*/ 684886 h 736091"/>
                  <a:gd name="connsiteX208" fmla="*/ 351130 w 598017"/>
                  <a:gd name="connsiteY208" fmla="*/ 689458 h 736091"/>
                  <a:gd name="connsiteX209" fmla="*/ 345643 w 598017"/>
                  <a:gd name="connsiteY209" fmla="*/ 690372 h 736091"/>
                  <a:gd name="connsiteX210" fmla="*/ 340157 w 598017"/>
                  <a:gd name="connsiteY210" fmla="*/ 689458 h 736091"/>
                  <a:gd name="connsiteX211" fmla="*/ 338328 w 598017"/>
                  <a:gd name="connsiteY211" fmla="*/ 684886 h 736091"/>
                  <a:gd name="connsiteX212" fmla="*/ 334670 w 598017"/>
                  <a:gd name="connsiteY212" fmla="*/ 679399 h 736091"/>
                  <a:gd name="connsiteX213" fmla="*/ 335585 w 598017"/>
                  <a:gd name="connsiteY213" fmla="*/ 674827 h 736091"/>
                  <a:gd name="connsiteX214" fmla="*/ 328270 w 598017"/>
                  <a:gd name="connsiteY214" fmla="*/ 673913 h 736091"/>
                  <a:gd name="connsiteX215" fmla="*/ 323698 w 598017"/>
                  <a:gd name="connsiteY215" fmla="*/ 677570 h 736091"/>
                  <a:gd name="connsiteX216" fmla="*/ 326441 w 598017"/>
                  <a:gd name="connsiteY216" fmla="*/ 684886 h 736091"/>
                  <a:gd name="connsiteX217" fmla="*/ 323698 w 598017"/>
                  <a:gd name="connsiteY217" fmla="*/ 694030 h 736091"/>
                  <a:gd name="connsiteX218" fmla="*/ 322783 w 598017"/>
                  <a:gd name="connsiteY218" fmla="*/ 698602 h 736091"/>
                  <a:gd name="connsiteX219" fmla="*/ 325526 w 598017"/>
                  <a:gd name="connsiteY219" fmla="*/ 705002 h 736091"/>
                  <a:gd name="connsiteX220" fmla="*/ 320954 w 598017"/>
                  <a:gd name="connsiteY220" fmla="*/ 711403 h 736091"/>
                  <a:gd name="connsiteX221" fmla="*/ 309067 w 598017"/>
                  <a:gd name="connsiteY221" fmla="*/ 722376 h 736091"/>
                  <a:gd name="connsiteX222" fmla="*/ 303581 w 598017"/>
                  <a:gd name="connsiteY222" fmla="*/ 726034 h 736091"/>
                  <a:gd name="connsiteX223" fmla="*/ 297180 w 598017"/>
                  <a:gd name="connsiteY223" fmla="*/ 726948 h 736091"/>
                  <a:gd name="connsiteX224" fmla="*/ 292608 w 598017"/>
                  <a:gd name="connsiteY224" fmla="*/ 731520 h 736091"/>
                  <a:gd name="connsiteX225" fmla="*/ 289865 w 598017"/>
                  <a:gd name="connsiteY225" fmla="*/ 736092 h 736091"/>
                  <a:gd name="connsiteX226" fmla="*/ 284378 w 598017"/>
                  <a:gd name="connsiteY226" fmla="*/ 736092 h 736091"/>
                  <a:gd name="connsiteX227" fmla="*/ 281635 w 598017"/>
                  <a:gd name="connsiteY227" fmla="*/ 728777 h 736091"/>
                  <a:gd name="connsiteX228" fmla="*/ 280721 w 598017"/>
                  <a:gd name="connsiteY228" fmla="*/ 720547 h 736091"/>
                  <a:gd name="connsiteX229" fmla="*/ 280721 w 598017"/>
                  <a:gd name="connsiteY229" fmla="*/ 715975 h 736091"/>
                  <a:gd name="connsiteX230" fmla="*/ 276149 w 598017"/>
                  <a:gd name="connsiteY230" fmla="*/ 715975 h 736091"/>
                  <a:gd name="connsiteX231" fmla="*/ 270662 w 598017"/>
                  <a:gd name="connsiteY231" fmla="*/ 718718 h 736091"/>
                  <a:gd name="connsiteX232" fmla="*/ 265176 w 598017"/>
                  <a:gd name="connsiteY232" fmla="*/ 715975 h 736091"/>
                  <a:gd name="connsiteX233" fmla="*/ 260604 w 598017"/>
                  <a:gd name="connsiteY233" fmla="*/ 720547 h 736091"/>
                  <a:gd name="connsiteX234" fmla="*/ 255118 w 598017"/>
                  <a:gd name="connsiteY234" fmla="*/ 720547 h 736091"/>
                  <a:gd name="connsiteX235" fmla="*/ 256946 w 598017"/>
                  <a:gd name="connsiteY235" fmla="*/ 715975 h 736091"/>
                  <a:gd name="connsiteX236" fmla="*/ 257861 w 598017"/>
                  <a:gd name="connsiteY236" fmla="*/ 710489 h 736091"/>
                  <a:gd name="connsiteX237" fmla="*/ 260604 w 598017"/>
                  <a:gd name="connsiteY237" fmla="*/ 705002 h 736091"/>
                  <a:gd name="connsiteX238" fmla="*/ 255118 w 598017"/>
                  <a:gd name="connsiteY238" fmla="*/ 701345 h 736091"/>
                  <a:gd name="connsiteX239" fmla="*/ 250546 w 598017"/>
                  <a:gd name="connsiteY239" fmla="*/ 703174 h 736091"/>
                  <a:gd name="connsiteX240" fmla="*/ 244145 w 598017"/>
                  <a:gd name="connsiteY240" fmla="*/ 704088 h 736091"/>
                  <a:gd name="connsiteX241" fmla="*/ 239573 w 598017"/>
                  <a:gd name="connsiteY241" fmla="*/ 705917 h 736091"/>
                  <a:gd name="connsiteX242" fmla="*/ 237744 w 598017"/>
                  <a:gd name="connsiteY242" fmla="*/ 701345 h 736091"/>
                  <a:gd name="connsiteX243" fmla="*/ 238658 w 598017"/>
                  <a:gd name="connsiteY243" fmla="*/ 696773 h 736091"/>
                  <a:gd name="connsiteX244" fmla="*/ 235001 w 598017"/>
                  <a:gd name="connsiteY244" fmla="*/ 692201 h 736091"/>
                  <a:gd name="connsiteX245" fmla="*/ 235915 w 598017"/>
                  <a:gd name="connsiteY245" fmla="*/ 686714 h 736091"/>
                  <a:gd name="connsiteX246" fmla="*/ 240487 w 598017"/>
                  <a:gd name="connsiteY246" fmla="*/ 684886 h 736091"/>
                  <a:gd name="connsiteX247" fmla="*/ 241402 w 598017"/>
                  <a:gd name="connsiteY247" fmla="*/ 680314 h 736091"/>
                  <a:gd name="connsiteX248" fmla="*/ 236830 w 598017"/>
                  <a:gd name="connsiteY248" fmla="*/ 679399 h 736091"/>
                  <a:gd name="connsiteX249" fmla="*/ 235001 w 598017"/>
                  <a:gd name="connsiteY249" fmla="*/ 672998 h 736091"/>
                  <a:gd name="connsiteX250" fmla="*/ 240487 w 598017"/>
                  <a:gd name="connsiteY250" fmla="*/ 669341 h 736091"/>
                  <a:gd name="connsiteX251" fmla="*/ 238658 w 598017"/>
                  <a:gd name="connsiteY251" fmla="*/ 663854 h 736091"/>
                  <a:gd name="connsiteX252" fmla="*/ 233172 w 598017"/>
                  <a:gd name="connsiteY252" fmla="*/ 661111 h 736091"/>
                  <a:gd name="connsiteX253" fmla="*/ 226771 w 598017"/>
                  <a:gd name="connsiteY253" fmla="*/ 660197 h 736091"/>
                  <a:gd name="connsiteX254" fmla="*/ 222199 w 598017"/>
                  <a:gd name="connsiteY254" fmla="*/ 666598 h 736091"/>
                  <a:gd name="connsiteX255" fmla="*/ 217627 w 598017"/>
                  <a:gd name="connsiteY255" fmla="*/ 672084 h 736091"/>
                  <a:gd name="connsiteX256" fmla="*/ 213055 w 598017"/>
                  <a:gd name="connsiteY256" fmla="*/ 674827 h 736091"/>
                  <a:gd name="connsiteX257" fmla="*/ 207569 w 598017"/>
                  <a:gd name="connsiteY257" fmla="*/ 674827 h 736091"/>
                  <a:gd name="connsiteX258" fmla="*/ 205740 w 598017"/>
                  <a:gd name="connsiteY258" fmla="*/ 670255 h 736091"/>
                  <a:gd name="connsiteX259" fmla="*/ 201168 w 598017"/>
                  <a:gd name="connsiteY259" fmla="*/ 666598 h 736091"/>
                  <a:gd name="connsiteX260" fmla="*/ 196596 w 598017"/>
                  <a:gd name="connsiteY260" fmla="*/ 664769 h 736091"/>
                  <a:gd name="connsiteX261" fmla="*/ 191110 w 598017"/>
                  <a:gd name="connsiteY261" fmla="*/ 668426 h 736091"/>
                  <a:gd name="connsiteX262" fmla="*/ 185623 w 598017"/>
                  <a:gd name="connsiteY262" fmla="*/ 669341 h 736091"/>
                  <a:gd name="connsiteX263" fmla="*/ 181051 w 598017"/>
                  <a:gd name="connsiteY263" fmla="*/ 666598 h 736091"/>
                  <a:gd name="connsiteX264" fmla="*/ 186538 w 598017"/>
                  <a:gd name="connsiteY264" fmla="*/ 666598 h 736091"/>
                  <a:gd name="connsiteX265" fmla="*/ 186538 w 598017"/>
                  <a:gd name="connsiteY265" fmla="*/ 662026 h 736091"/>
                  <a:gd name="connsiteX266" fmla="*/ 181051 w 598017"/>
                  <a:gd name="connsiteY266" fmla="*/ 655625 h 736091"/>
                  <a:gd name="connsiteX267" fmla="*/ 175565 w 598017"/>
                  <a:gd name="connsiteY267" fmla="*/ 658368 h 736091"/>
                  <a:gd name="connsiteX268" fmla="*/ 173736 w 598017"/>
                  <a:gd name="connsiteY268" fmla="*/ 652882 h 736091"/>
                  <a:gd name="connsiteX269" fmla="*/ 179222 w 598017"/>
                  <a:gd name="connsiteY269" fmla="*/ 651053 h 736091"/>
                  <a:gd name="connsiteX270" fmla="*/ 174650 w 598017"/>
                  <a:gd name="connsiteY270" fmla="*/ 648310 h 736091"/>
                  <a:gd name="connsiteX271" fmla="*/ 170078 w 598017"/>
                  <a:gd name="connsiteY271" fmla="*/ 642823 h 736091"/>
                  <a:gd name="connsiteX272" fmla="*/ 172822 w 598017"/>
                  <a:gd name="connsiteY272" fmla="*/ 638251 h 736091"/>
                  <a:gd name="connsiteX273" fmla="*/ 174650 w 598017"/>
                  <a:gd name="connsiteY273" fmla="*/ 632765 h 736091"/>
                  <a:gd name="connsiteX274" fmla="*/ 172822 w 598017"/>
                  <a:gd name="connsiteY274" fmla="*/ 627278 h 736091"/>
                  <a:gd name="connsiteX275" fmla="*/ 167335 w 598017"/>
                  <a:gd name="connsiteY275" fmla="*/ 627278 h 736091"/>
                  <a:gd name="connsiteX276" fmla="*/ 158191 w 598017"/>
                  <a:gd name="connsiteY276" fmla="*/ 621792 h 736091"/>
                  <a:gd name="connsiteX277" fmla="*/ 156362 w 598017"/>
                  <a:gd name="connsiteY277" fmla="*/ 615391 h 736091"/>
                  <a:gd name="connsiteX278" fmla="*/ 157277 w 598017"/>
                  <a:gd name="connsiteY278" fmla="*/ 610819 h 736091"/>
                  <a:gd name="connsiteX279" fmla="*/ 157277 w 598017"/>
                  <a:gd name="connsiteY279" fmla="*/ 605333 h 736091"/>
                  <a:gd name="connsiteX280" fmla="*/ 156362 w 598017"/>
                  <a:gd name="connsiteY280" fmla="*/ 599846 h 736091"/>
                  <a:gd name="connsiteX281" fmla="*/ 154534 w 598017"/>
                  <a:gd name="connsiteY281" fmla="*/ 590702 h 736091"/>
                  <a:gd name="connsiteX282" fmla="*/ 157277 w 598017"/>
                  <a:gd name="connsiteY282" fmla="*/ 586130 h 736091"/>
                  <a:gd name="connsiteX283" fmla="*/ 151790 w 598017"/>
                  <a:gd name="connsiteY283" fmla="*/ 583387 h 736091"/>
                  <a:gd name="connsiteX284" fmla="*/ 149962 w 598017"/>
                  <a:gd name="connsiteY284" fmla="*/ 577901 h 736091"/>
                  <a:gd name="connsiteX285" fmla="*/ 141732 w 598017"/>
                  <a:gd name="connsiteY285" fmla="*/ 570586 h 736091"/>
                  <a:gd name="connsiteX286" fmla="*/ 136246 w 598017"/>
                  <a:gd name="connsiteY286" fmla="*/ 566928 h 736091"/>
                  <a:gd name="connsiteX287" fmla="*/ 131674 w 598017"/>
                  <a:gd name="connsiteY287" fmla="*/ 565099 h 736091"/>
                  <a:gd name="connsiteX288" fmla="*/ 126187 w 598017"/>
                  <a:gd name="connsiteY288" fmla="*/ 560527 h 736091"/>
                  <a:gd name="connsiteX289" fmla="*/ 120701 w 598017"/>
                  <a:gd name="connsiteY289" fmla="*/ 559613 h 736091"/>
                  <a:gd name="connsiteX290" fmla="*/ 115214 w 598017"/>
                  <a:gd name="connsiteY290" fmla="*/ 566014 h 736091"/>
                  <a:gd name="connsiteX291" fmla="*/ 111557 w 598017"/>
                  <a:gd name="connsiteY291" fmla="*/ 571500 h 736091"/>
                  <a:gd name="connsiteX292" fmla="*/ 106985 w 598017"/>
                  <a:gd name="connsiteY292" fmla="*/ 569671 h 736091"/>
                  <a:gd name="connsiteX293" fmla="*/ 105156 w 598017"/>
                  <a:gd name="connsiteY293" fmla="*/ 575158 h 736091"/>
                  <a:gd name="connsiteX294" fmla="*/ 100584 w 598017"/>
                  <a:gd name="connsiteY294" fmla="*/ 574243 h 736091"/>
                  <a:gd name="connsiteX295" fmla="*/ 96926 w 598017"/>
                  <a:gd name="connsiteY295" fmla="*/ 567842 h 736091"/>
                  <a:gd name="connsiteX296" fmla="*/ 91440 w 598017"/>
                  <a:gd name="connsiteY296" fmla="*/ 573329 h 736091"/>
                  <a:gd name="connsiteX297" fmla="*/ 85039 w 598017"/>
                  <a:gd name="connsiteY297" fmla="*/ 573329 h 736091"/>
                  <a:gd name="connsiteX298" fmla="*/ 79553 w 598017"/>
                  <a:gd name="connsiteY298" fmla="*/ 575158 h 736091"/>
                  <a:gd name="connsiteX299" fmla="*/ 71323 w 598017"/>
                  <a:gd name="connsiteY299" fmla="*/ 576986 h 736091"/>
                  <a:gd name="connsiteX300" fmla="*/ 66751 w 598017"/>
                  <a:gd name="connsiteY300" fmla="*/ 578815 h 736091"/>
                  <a:gd name="connsiteX301" fmla="*/ 62179 w 598017"/>
                  <a:gd name="connsiteY301" fmla="*/ 576986 h 736091"/>
                  <a:gd name="connsiteX302" fmla="*/ 56693 w 598017"/>
                  <a:gd name="connsiteY302" fmla="*/ 572414 h 736091"/>
                  <a:gd name="connsiteX303" fmla="*/ 51206 w 598017"/>
                  <a:gd name="connsiteY303" fmla="*/ 569671 h 736091"/>
                  <a:gd name="connsiteX304" fmla="*/ 44806 w 598017"/>
                  <a:gd name="connsiteY304" fmla="*/ 566014 h 736091"/>
                  <a:gd name="connsiteX305" fmla="*/ 40234 w 598017"/>
                  <a:gd name="connsiteY305" fmla="*/ 563270 h 736091"/>
                  <a:gd name="connsiteX306" fmla="*/ 32004 w 598017"/>
                  <a:gd name="connsiteY306" fmla="*/ 561442 h 736091"/>
                  <a:gd name="connsiteX307" fmla="*/ 25603 w 598017"/>
                  <a:gd name="connsiteY307" fmla="*/ 559613 h 736091"/>
                  <a:gd name="connsiteX308" fmla="*/ 25603 w 598017"/>
                  <a:gd name="connsiteY308" fmla="*/ 554126 h 736091"/>
                  <a:gd name="connsiteX309" fmla="*/ 20117 w 598017"/>
                  <a:gd name="connsiteY309" fmla="*/ 548640 h 736091"/>
                  <a:gd name="connsiteX310" fmla="*/ 19202 w 598017"/>
                  <a:gd name="connsiteY310" fmla="*/ 542239 h 736091"/>
                  <a:gd name="connsiteX311" fmla="*/ 24689 w 598017"/>
                  <a:gd name="connsiteY311" fmla="*/ 537667 h 736091"/>
                  <a:gd name="connsiteX312" fmla="*/ 26518 w 598017"/>
                  <a:gd name="connsiteY312" fmla="*/ 533095 h 736091"/>
                  <a:gd name="connsiteX313" fmla="*/ 34747 w 598017"/>
                  <a:gd name="connsiteY313" fmla="*/ 528523 h 736091"/>
                  <a:gd name="connsiteX314" fmla="*/ 36576 w 598017"/>
                  <a:gd name="connsiteY314" fmla="*/ 523037 h 736091"/>
                  <a:gd name="connsiteX315" fmla="*/ 39319 w 598017"/>
                  <a:gd name="connsiteY315" fmla="*/ 517550 h 736091"/>
                  <a:gd name="connsiteX316" fmla="*/ 39319 w 598017"/>
                  <a:gd name="connsiteY316" fmla="*/ 510235 h 736091"/>
                  <a:gd name="connsiteX317" fmla="*/ 33833 w 598017"/>
                  <a:gd name="connsiteY317" fmla="*/ 509321 h 736091"/>
                  <a:gd name="connsiteX318" fmla="*/ 26518 w 598017"/>
                  <a:gd name="connsiteY318" fmla="*/ 504749 h 736091"/>
                  <a:gd name="connsiteX319" fmla="*/ 18288 w 598017"/>
                  <a:gd name="connsiteY319" fmla="*/ 502920 h 736091"/>
                  <a:gd name="connsiteX320" fmla="*/ 12802 w 598017"/>
                  <a:gd name="connsiteY320" fmla="*/ 493776 h 736091"/>
                  <a:gd name="connsiteX321" fmla="*/ 10973 w 598017"/>
                  <a:gd name="connsiteY321" fmla="*/ 485546 h 736091"/>
                  <a:gd name="connsiteX322" fmla="*/ 7315 w 598017"/>
                  <a:gd name="connsiteY322" fmla="*/ 480974 h 736091"/>
                  <a:gd name="connsiteX323" fmla="*/ 5486 w 598017"/>
                  <a:gd name="connsiteY323" fmla="*/ 473659 h 736091"/>
                  <a:gd name="connsiteX324" fmla="*/ 0 w 598017"/>
                  <a:gd name="connsiteY324" fmla="*/ 467258 h 736091"/>
                  <a:gd name="connsiteX325" fmla="*/ 5486 w 598017"/>
                  <a:gd name="connsiteY325" fmla="*/ 461772 h 736091"/>
                  <a:gd name="connsiteX326" fmla="*/ 11887 w 598017"/>
                  <a:gd name="connsiteY326" fmla="*/ 456286 h 736091"/>
                  <a:gd name="connsiteX327" fmla="*/ 13716 w 598017"/>
                  <a:gd name="connsiteY327" fmla="*/ 450799 h 736091"/>
                  <a:gd name="connsiteX328" fmla="*/ 18288 w 598017"/>
                  <a:gd name="connsiteY328" fmla="*/ 448056 h 736091"/>
                  <a:gd name="connsiteX329" fmla="*/ 23774 w 598017"/>
                  <a:gd name="connsiteY329" fmla="*/ 448056 h 736091"/>
                  <a:gd name="connsiteX330" fmla="*/ 27432 w 598017"/>
                  <a:gd name="connsiteY330" fmla="*/ 441655 h 736091"/>
                  <a:gd name="connsiteX331" fmla="*/ 27432 w 598017"/>
                  <a:gd name="connsiteY331" fmla="*/ 435254 h 736091"/>
                  <a:gd name="connsiteX332" fmla="*/ 24689 w 598017"/>
                  <a:gd name="connsiteY332" fmla="*/ 429768 h 736091"/>
                  <a:gd name="connsiteX333" fmla="*/ 19202 w 598017"/>
                  <a:gd name="connsiteY333" fmla="*/ 428854 h 736091"/>
                  <a:gd name="connsiteX334" fmla="*/ 16459 w 598017"/>
                  <a:gd name="connsiteY334" fmla="*/ 421538 h 736091"/>
                  <a:gd name="connsiteX335" fmla="*/ 17374 w 598017"/>
                  <a:gd name="connsiteY335" fmla="*/ 416966 h 736091"/>
                  <a:gd name="connsiteX336" fmla="*/ 19202 w 598017"/>
                  <a:gd name="connsiteY336" fmla="*/ 407822 h 736091"/>
                  <a:gd name="connsiteX337" fmla="*/ 22860 w 598017"/>
                  <a:gd name="connsiteY337" fmla="*/ 402336 h 736091"/>
                  <a:gd name="connsiteX338" fmla="*/ 22860 w 598017"/>
                  <a:gd name="connsiteY338" fmla="*/ 396850 h 736091"/>
                  <a:gd name="connsiteX339" fmla="*/ 21031 w 598017"/>
                  <a:gd name="connsiteY339" fmla="*/ 391363 h 736091"/>
                  <a:gd name="connsiteX340" fmla="*/ 21946 w 598017"/>
                  <a:gd name="connsiteY340" fmla="*/ 385877 h 736091"/>
                  <a:gd name="connsiteX341" fmla="*/ 24689 w 598017"/>
                  <a:gd name="connsiteY341" fmla="*/ 381305 h 736091"/>
                  <a:gd name="connsiteX342" fmla="*/ 25603 w 598017"/>
                  <a:gd name="connsiteY342" fmla="*/ 376733 h 736091"/>
                  <a:gd name="connsiteX343" fmla="*/ 26518 w 598017"/>
                  <a:gd name="connsiteY343" fmla="*/ 370332 h 736091"/>
                  <a:gd name="connsiteX344" fmla="*/ 28346 w 598017"/>
                  <a:gd name="connsiteY344" fmla="*/ 363931 h 736091"/>
                  <a:gd name="connsiteX345" fmla="*/ 30175 w 598017"/>
                  <a:gd name="connsiteY345" fmla="*/ 359359 h 736091"/>
                  <a:gd name="connsiteX346" fmla="*/ 30175 w 598017"/>
                  <a:gd name="connsiteY346" fmla="*/ 350215 h 736091"/>
                  <a:gd name="connsiteX347" fmla="*/ 32004 w 598017"/>
                  <a:gd name="connsiteY347" fmla="*/ 345643 h 736091"/>
                  <a:gd name="connsiteX348" fmla="*/ 34747 w 598017"/>
                  <a:gd name="connsiteY348" fmla="*/ 341071 h 736091"/>
                  <a:gd name="connsiteX349" fmla="*/ 32918 w 598017"/>
                  <a:gd name="connsiteY349" fmla="*/ 335585 h 736091"/>
                  <a:gd name="connsiteX350" fmla="*/ 27432 w 598017"/>
                  <a:gd name="connsiteY350" fmla="*/ 331927 h 736091"/>
                  <a:gd name="connsiteX351" fmla="*/ 22860 w 598017"/>
                  <a:gd name="connsiteY351" fmla="*/ 331013 h 736091"/>
                  <a:gd name="connsiteX352" fmla="*/ 21031 w 598017"/>
                  <a:gd name="connsiteY352" fmla="*/ 335585 h 736091"/>
                  <a:gd name="connsiteX353" fmla="*/ 16459 w 598017"/>
                  <a:gd name="connsiteY353" fmla="*/ 340157 h 736091"/>
                  <a:gd name="connsiteX354" fmla="*/ 13716 w 598017"/>
                  <a:gd name="connsiteY354" fmla="*/ 335585 h 736091"/>
                  <a:gd name="connsiteX355" fmla="*/ 10058 w 598017"/>
                  <a:gd name="connsiteY355" fmla="*/ 329184 h 736091"/>
                  <a:gd name="connsiteX356" fmla="*/ 8230 w 598017"/>
                  <a:gd name="connsiteY356" fmla="*/ 323698 h 736091"/>
                  <a:gd name="connsiteX357" fmla="*/ 10973 w 598017"/>
                  <a:gd name="connsiteY357" fmla="*/ 319126 h 736091"/>
                  <a:gd name="connsiteX358" fmla="*/ 6401 w 598017"/>
                  <a:gd name="connsiteY358" fmla="*/ 301752 h 736091"/>
                  <a:gd name="connsiteX359" fmla="*/ 2743 w 598017"/>
                  <a:gd name="connsiteY359" fmla="*/ 296266 h 736091"/>
                  <a:gd name="connsiteX360" fmla="*/ 6401 w 598017"/>
                  <a:gd name="connsiteY360" fmla="*/ 291694 h 736091"/>
                  <a:gd name="connsiteX361" fmla="*/ 7315 w 598017"/>
                  <a:gd name="connsiteY361" fmla="*/ 284378 h 736091"/>
                  <a:gd name="connsiteX362" fmla="*/ 10973 w 598017"/>
                  <a:gd name="connsiteY362" fmla="*/ 279806 h 736091"/>
                  <a:gd name="connsiteX363" fmla="*/ 16459 w 598017"/>
                  <a:gd name="connsiteY363" fmla="*/ 275234 h 736091"/>
                  <a:gd name="connsiteX364" fmla="*/ 22860 w 598017"/>
                  <a:gd name="connsiteY364" fmla="*/ 272491 h 736091"/>
                  <a:gd name="connsiteX365" fmla="*/ 28346 w 598017"/>
                  <a:gd name="connsiteY365" fmla="*/ 269748 h 736091"/>
                  <a:gd name="connsiteX366" fmla="*/ 33833 w 598017"/>
                  <a:gd name="connsiteY366" fmla="*/ 264262 h 736091"/>
                  <a:gd name="connsiteX367" fmla="*/ 40234 w 598017"/>
                  <a:gd name="connsiteY367" fmla="*/ 264262 h 736091"/>
                  <a:gd name="connsiteX368" fmla="*/ 45720 w 598017"/>
                  <a:gd name="connsiteY368" fmla="*/ 262433 h 736091"/>
                  <a:gd name="connsiteX369" fmla="*/ 51206 w 598017"/>
                  <a:gd name="connsiteY369" fmla="*/ 256946 h 736091"/>
                  <a:gd name="connsiteX370" fmla="*/ 51206 w 598017"/>
                  <a:gd name="connsiteY370" fmla="*/ 252374 h 736091"/>
                  <a:gd name="connsiteX371" fmla="*/ 53950 w 598017"/>
                  <a:gd name="connsiteY371" fmla="*/ 242316 h 736091"/>
                  <a:gd name="connsiteX372" fmla="*/ 53950 w 598017"/>
                  <a:gd name="connsiteY372" fmla="*/ 236830 h 736091"/>
                  <a:gd name="connsiteX373" fmla="*/ 53950 w 598017"/>
                  <a:gd name="connsiteY373" fmla="*/ 229514 h 736091"/>
                  <a:gd name="connsiteX374" fmla="*/ 52121 w 598017"/>
                  <a:gd name="connsiteY374" fmla="*/ 224028 h 736091"/>
                  <a:gd name="connsiteX375" fmla="*/ 59436 w 598017"/>
                  <a:gd name="connsiteY375" fmla="*/ 220370 h 736091"/>
                  <a:gd name="connsiteX376" fmla="*/ 64008 w 598017"/>
                  <a:gd name="connsiteY376" fmla="*/ 224028 h 736091"/>
                  <a:gd name="connsiteX377" fmla="*/ 68580 w 598017"/>
                  <a:gd name="connsiteY377" fmla="*/ 224028 h 736091"/>
                  <a:gd name="connsiteX378" fmla="*/ 74066 w 598017"/>
                  <a:gd name="connsiteY378" fmla="*/ 227686 h 736091"/>
                  <a:gd name="connsiteX379" fmla="*/ 78638 w 598017"/>
                  <a:gd name="connsiteY379" fmla="*/ 229514 h 736091"/>
                  <a:gd name="connsiteX380" fmla="*/ 85039 w 598017"/>
                  <a:gd name="connsiteY380" fmla="*/ 224028 h 736091"/>
                  <a:gd name="connsiteX381" fmla="*/ 89611 w 598017"/>
                  <a:gd name="connsiteY381" fmla="*/ 218542 h 736091"/>
                  <a:gd name="connsiteX382" fmla="*/ 97841 w 598017"/>
                  <a:gd name="connsiteY382" fmla="*/ 218542 h 736091"/>
                  <a:gd name="connsiteX383" fmla="*/ 103327 w 598017"/>
                  <a:gd name="connsiteY383" fmla="*/ 215798 h 736091"/>
                  <a:gd name="connsiteX384" fmla="*/ 107899 w 598017"/>
                  <a:gd name="connsiteY384" fmla="*/ 211226 h 736091"/>
                  <a:gd name="connsiteX385" fmla="*/ 113386 w 598017"/>
                  <a:gd name="connsiteY385" fmla="*/ 205740 h 736091"/>
                  <a:gd name="connsiteX386" fmla="*/ 117958 w 598017"/>
                  <a:gd name="connsiteY386" fmla="*/ 205740 h 736091"/>
                  <a:gd name="connsiteX387" fmla="*/ 123444 w 598017"/>
                  <a:gd name="connsiteY387" fmla="*/ 202082 h 736091"/>
                  <a:gd name="connsiteX388" fmla="*/ 128016 w 598017"/>
                  <a:gd name="connsiteY388" fmla="*/ 200254 h 736091"/>
                  <a:gd name="connsiteX389" fmla="*/ 132588 w 598017"/>
                  <a:gd name="connsiteY389" fmla="*/ 193853 h 736091"/>
                  <a:gd name="connsiteX390" fmla="*/ 125273 w 598017"/>
                  <a:gd name="connsiteY390" fmla="*/ 186538 h 736091"/>
                  <a:gd name="connsiteX391" fmla="*/ 120701 w 598017"/>
                  <a:gd name="connsiteY391" fmla="*/ 181966 h 736091"/>
                  <a:gd name="connsiteX392" fmla="*/ 116129 w 598017"/>
                  <a:gd name="connsiteY392" fmla="*/ 189281 h 736091"/>
                  <a:gd name="connsiteX393" fmla="*/ 115214 w 598017"/>
                  <a:gd name="connsiteY393" fmla="*/ 197510 h 736091"/>
                  <a:gd name="connsiteX394" fmla="*/ 108814 w 598017"/>
                  <a:gd name="connsiteY394" fmla="*/ 201168 h 736091"/>
                  <a:gd name="connsiteX395" fmla="*/ 102413 w 598017"/>
                  <a:gd name="connsiteY395" fmla="*/ 199339 h 736091"/>
                  <a:gd name="connsiteX396" fmla="*/ 95098 w 598017"/>
                  <a:gd name="connsiteY396" fmla="*/ 195682 h 736091"/>
                  <a:gd name="connsiteX397" fmla="*/ 91440 w 598017"/>
                  <a:gd name="connsiteY397" fmla="*/ 187452 h 736091"/>
                  <a:gd name="connsiteX398" fmla="*/ 94183 w 598017"/>
                  <a:gd name="connsiteY398" fmla="*/ 181051 h 736091"/>
                  <a:gd name="connsiteX399" fmla="*/ 95098 w 598017"/>
                  <a:gd name="connsiteY399" fmla="*/ 175565 h 736091"/>
                  <a:gd name="connsiteX400" fmla="*/ 94183 w 598017"/>
                  <a:gd name="connsiteY400" fmla="*/ 166421 h 736091"/>
                  <a:gd name="connsiteX401" fmla="*/ 92354 w 598017"/>
                  <a:gd name="connsiteY401" fmla="*/ 160934 h 736091"/>
                  <a:gd name="connsiteX402" fmla="*/ 88697 w 598017"/>
                  <a:gd name="connsiteY402" fmla="*/ 156362 h 736091"/>
                  <a:gd name="connsiteX403" fmla="*/ 84125 w 598017"/>
                  <a:gd name="connsiteY403" fmla="*/ 150876 h 736091"/>
                  <a:gd name="connsiteX404" fmla="*/ 78638 w 598017"/>
                  <a:gd name="connsiteY404" fmla="*/ 148133 h 736091"/>
                  <a:gd name="connsiteX405" fmla="*/ 70409 w 598017"/>
                  <a:gd name="connsiteY405" fmla="*/ 152705 h 736091"/>
                  <a:gd name="connsiteX406" fmla="*/ 66751 w 598017"/>
                  <a:gd name="connsiteY406" fmla="*/ 143561 h 736091"/>
                  <a:gd name="connsiteX407" fmla="*/ 66751 w 598017"/>
                  <a:gd name="connsiteY407" fmla="*/ 138989 h 736091"/>
                  <a:gd name="connsiteX408" fmla="*/ 68580 w 598017"/>
                  <a:gd name="connsiteY408" fmla="*/ 134417 h 736091"/>
                  <a:gd name="connsiteX409" fmla="*/ 63094 w 598017"/>
                  <a:gd name="connsiteY409" fmla="*/ 130759 h 736091"/>
                  <a:gd name="connsiteX410" fmla="*/ 57607 w 598017"/>
                  <a:gd name="connsiteY410" fmla="*/ 133502 h 736091"/>
                  <a:gd name="connsiteX411" fmla="*/ 48463 w 598017"/>
                  <a:gd name="connsiteY411" fmla="*/ 133502 h 736091"/>
                  <a:gd name="connsiteX412" fmla="*/ 45720 w 598017"/>
                  <a:gd name="connsiteY412" fmla="*/ 127102 h 736091"/>
                  <a:gd name="connsiteX413" fmla="*/ 46634 w 598017"/>
                  <a:gd name="connsiteY413" fmla="*/ 120701 h 736091"/>
                  <a:gd name="connsiteX414" fmla="*/ 52121 w 598017"/>
                  <a:gd name="connsiteY414" fmla="*/ 117958 h 736091"/>
                  <a:gd name="connsiteX415" fmla="*/ 56693 w 598017"/>
                  <a:gd name="connsiteY415" fmla="*/ 115214 h 736091"/>
                  <a:gd name="connsiteX416" fmla="*/ 58522 w 598017"/>
                  <a:gd name="connsiteY416" fmla="*/ 109728 h 736091"/>
                  <a:gd name="connsiteX417" fmla="*/ 64008 w 598017"/>
                  <a:gd name="connsiteY417" fmla="*/ 111557 h 736091"/>
                  <a:gd name="connsiteX418" fmla="*/ 68580 w 598017"/>
                  <a:gd name="connsiteY418" fmla="*/ 112471 h 736091"/>
                  <a:gd name="connsiteX419" fmla="*/ 75895 w 598017"/>
                  <a:gd name="connsiteY419" fmla="*/ 105156 h 736091"/>
                  <a:gd name="connsiteX420" fmla="*/ 76810 w 598017"/>
                  <a:gd name="connsiteY420" fmla="*/ 100584 h 736091"/>
                  <a:gd name="connsiteX421" fmla="*/ 80467 w 598017"/>
                  <a:gd name="connsiteY421" fmla="*/ 95098 h 736091"/>
                  <a:gd name="connsiteX422" fmla="*/ 86868 w 598017"/>
                  <a:gd name="connsiteY422" fmla="*/ 92354 h 736091"/>
                  <a:gd name="connsiteX423" fmla="*/ 91440 w 598017"/>
                  <a:gd name="connsiteY423" fmla="*/ 91440 h 736091"/>
                  <a:gd name="connsiteX424" fmla="*/ 95098 w 598017"/>
                  <a:gd name="connsiteY424" fmla="*/ 85954 h 736091"/>
                  <a:gd name="connsiteX425" fmla="*/ 89611 w 598017"/>
                  <a:gd name="connsiteY425" fmla="*/ 83210 h 736091"/>
                  <a:gd name="connsiteX426" fmla="*/ 84125 w 598017"/>
                  <a:gd name="connsiteY426" fmla="*/ 79553 h 736091"/>
                  <a:gd name="connsiteX427" fmla="*/ 75895 w 598017"/>
                  <a:gd name="connsiteY427" fmla="*/ 74066 h 736091"/>
                  <a:gd name="connsiteX428" fmla="*/ 72238 w 598017"/>
                  <a:gd name="connsiteY428" fmla="*/ 69494 h 736091"/>
                  <a:gd name="connsiteX429" fmla="*/ 73152 w 598017"/>
                  <a:gd name="connsiteY429" fmla="*/ 59436 h 736091"/>
                  <a:gd name="connsiteX430" fmla="*/ 78638 w 598017"/>
                  <a:gd name="connsiteY430" fmla="*/ 54864 h 736091"/>
                  <a:gd name="connsiteX431" fmla="*/ 93269 w 598017"/>
                  <a:gd name="connsiteY431" fmla="*/ 51206 h 736091"/>
                  <a:gd name="connsiteX432" fmla="*/ 97841 w 598017"/>
                  <a:gd name="connsiteY432" fmla="*/ 54864 h 736091"/>
                  <a:gd name="connsiteX433" fmla="*/ 98755 w 598017"/>
                  <a:gd name="connsiteY433" fmla="*/ 50292 h 736091"/>
                  <a:gd name="connsiteX434" fmla="*/ 100584 w 598017"/>
                  <a:gd name="connsiteY434" fmla="*/ 44806 h 736091"/>
                  <a:gd name="connsiteX435" fmla="*/ 101498 w 598017"/>
                  <a:gd name="connsiteY435" fmla="*/ 35662 h 736091"/>
                  <a:gd name="connsiteX436" fmla="*/ 107899 w 598017"/>
                  <a:gd name="connsiteY436" fmla="*/ 27432 h 736091"/>
                  <a:gd name="connsiteX437" fmla="*/ 110642 w 598017"/>
                  <a:gd name="connsiteY437" fmla="*/ 21946 h 736091"/>
                  <a:gd name="connsiteX438" fmla="*/ 115214 w 598017"/>
                  <a:gd name="connsiteY438" fmla="*/ 16459 h 736091"/>
                  <a:gd name="connsiteX439" fmla="*/ 116129 w 598017"/>
                  <a:gd name="connsiteY439" fmla="*/ 10058 h 736091"/>
                  <a:gd name="connsiteX440" fmla="*/ 122530 w 598017"/>
                  <a:gd name="connsiteY440" fmla="*/ 5486 h 736091"/>
                  <a:gd name="connsiteX441" fmla="*/ 125273 w 598017"/>
                  <a:gd name="connsiteY441" fmla="*/ 10973 h 736091"/>
                  <a:gd name="connsiteX442" fmla="*/ 129845 w 598017"/>
                  <a:gd name="connsiteY442" fmla="*/ 15545 h 736091"/>
                  <a:gd name="connsiteX443" fmla="*/ 139903 w 598017"/>
                  <a:gd name="connsiteY443" fmla="*/ 17374 h 736091"/>
                  <a:gd name="connsiteX444" fmla="*/ 144475 w 598017"/>
                  <a:gd name="connsiteY444" fmla="*/ 17374 h 736091"/>
                  <a:gd name="connsiteX445" fmla="*/ 152705 w 598017"/>
                  <a:gd name="connsiteY445" fmla="*/ 13716 h 736091"/>
                  <a:gd name="connsiteX446" fmla="*/ 156362 w 598017"/>
                  <a:gd name="connsiteY446" fmla="*/ 18288 h 736091"/>
                  <a:gd name="connsiteX447" fmla="*/ 161849 w 598017"/>
                  <a:gd name="connsiteY447" fmla="*/ 16459 h 736091"/>
                  <a:gd name="connsiteX448" fmla="*/ 164592 w 598017"/>
                  <a:gd name="connsiteY448" fmla="*/ 11887 h 736091"/>
                  <a:gd name="connsiteX449" fmla="*/ 169164 w 598017"/>
                  <a:gd name="connsiteY449" fmla="*/ 9144 h 736091"/>
                  <a:gd name="connsiteX450" fmla="*/ 177394 w 598017"/>
                  <a:gd name="connsiteY450" fmla="*/ 4572 h 736091"/>
                  <a:gd name="connsiteX451" fmla="*/ 181966 w 598017"/>
                  <a:gd name="connsiteY451" fmla="*/ 0 h 736091"/>
                  <a:gd name="connsiteX452" fmla="*/ 190195 w 598017"/>
                  <a:gd name="connsiteY452" fmla="*/ 2743 h 736091"/>
                  <a:gd name="connsiteX453" fmla="*/ 185623 w 598017"/>
                  <a:gd name="connsiteY453" fmla="*/ 8230 h 736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</a:cxnLst>
                <a:rect l="l" t="t" r="r" b="b"/>
                <a:pathLst>
                  <a:path w="598017" h="736091">
                    <a:moveTo>
                      <a:pt x="185623" y="8230"/>
                    </a:moveTo>
                    <a:lnTo>
                      <a:pt x="188366" y="14630"/>
                    </a:lnTo>
                    <a:lnTo>
                      <a:pt x="190195" y="21031"/>
                    </a:lnTo>
                    <a:lnTo>
                      <a:pt x="183794" y="30175"/>
                    </a:lnTo>
                    <a:lnTo>
                      <a:pt x="180137" y="37490"/>
                    </a:lnTo>
                    <a:lnTo>
                      <a:pt x="175565" y="37490"/>
                    </a:lnTo>
                    <a:lnTo>
                      <a:pt x="169164" y="37490"/>
                    </a:lnTo>
                    <a:lnTo>
                      <a:pt x="166421" y="42977"/>
                    </a:lnTo>
                    <a:lnTo>
                      <a:pt x="172822" y="52121"/>
                    </a:lnTo>
                    <a:lnTo>
                      <a:pt x="177394" y="55778"/>
                    </a:lnTo>
                    <a:lnTo>
                      <a:pt x="182880" y="55778"/>
                    </a:lnTo>
                    <a:lnTo>
                      <a:pt x="190195" y="48463"/>
                    </a:lnTo>
                    <a:lnTo>
                      <a:pt x="197510" y="54864"/>
                    </a:lnTo>
                    <a:lnTo>
                      <a:pt x="198425" y="60350"/>
                    </a:lnTo>
                    <a:lnTo>
                      <a:pt x="204826" y="62179"/>
                    </a:lnTo>
                    <a:lnTo>
                      <a:pt x="205740" y="55778"/>
                    </a:lnTo>
                    <a:lnTo>
                      <a:pt x="209398" y="50292"/>
                    </a:lnTo>
                    <a:lnTo>
                      <a:pt x="218542" y="44806"/>
                    </a:lnTo>
                    <a:lnTo>
                      <a:pt x="229514" y="56693"/>
                    </a:lnTo>
                    <a:lnTo>
                      <a:pt x="234086" y="55778"/>
                    </a:lnTo>
                    <a:lnTo>
                      <a:pt x="237744" y="51206"/>
                    </a:lnTo>
                    <a:lnTo>
                      <a:pt x="247802" y="53035"/>
                    </a:lnTo>
                    <a:lnTo>
                      <a:pt x="252374" y="57607"/>
                    </a:lnTo>
                    <a:lnTo>
                      <a:pt x="256946" y="63094"/>
                    </a:lnTo>
                    <a:lnTo>
                      <a:pt x="258775" y="67666"/>
                    </a:lnTo>
                    <a:lnTo>
                      <a:pt x="262433" y="72238"/>
                    </a:lnTo>
                    <a:lnTo>
                      <a:pt x="267005" y="77724"/>
                    </a:lnTo>
                    <a:lnTo>
                      <a:pt x="272491" y="84125"/>
                    </a:lnTo>
                    <a:lnTo>
                      <a:pt x="277063" y="88697"/>
                    </a:lnTo>
                    <a:lnTo>
                      <a:pt x="282550" y="94183"/>
                    </a:lnTo>
                    <a:lnTo>
                      <a:pt x="288036" y="97841"/>
                    </a:lnTo>
                    <a:lnTo>
                      <a:pt x="293522" y="100584"/>
                    </a:lnTo>
                    <a:lnTo>
                      <a:pt x="299923" y="106070"/>
                    </a:lnTo>
                    <a:lnTo>
                      <a:pt x="302666" y="110642"/>
                    </a:lnTo>
                    <a:lnTo>
                      <a:pt x="309067" y="104242"/>
                    </a:lnTo>
                    <a:lnTo>
                      <a:pt x="320040" y="100584"/>
                    </a:lnTo>
                    <a:lnTo>
                      <a:pt x="326441" y="101498"/>
                    </a:lnTo>
                    <a:lnTo>
                      <a:pt x="331927" y="105156"/>
                    </a:lnTo>
                    <a:lnTo>
                      <a:pt x="338328" y="106985"/>
                    </a:lnTo>
                    <a:lnTo>
                      <a:pt x="341986" y="96926"/>
                    </a:lnTo>
                    <a:lnTo>
                      <a:pt x="345643" y="89611"/>
                    </a:lnTo>
                    <a:lnTo>
                      <a:pt x="349301" y="84125"/>
                    </a:lnTo>
                    <a:lnTo>
                      <a:pt x="354787" y="82296"/>
                    </a:lnTo>
                    <a:lnTo>
                      <a:pt x="359359" y="85954"/>
                    </a:lnTo>
                    <a:lnTo>
                      <a:pt x="364846" y="85039"/>
                    </a:lnTo>
                    <a:lnTo>
                      <a:pt x="368503" y="90526"/>
                    </a:lnTo>
                    <a:lnTo>
                      <a:pt x="363931" y="100584"/>
                    </a:lnTo>
                    <a:lnTo>
                      <a:pt x="364846" y="106070"/>
                    </a:lnTo>
                    <a:lnTo>
                      <a:pt x="370332" y="110642"/>
                    </a:lnTo>
                    <a:lnTo>
                      <a:pt x="369418" y="118872"/>
                    </a:lnTo>
                    <a:lnTo>
                      <a:pt x="363931" y="121615"/>
                    </a:lnTo>
                    <a:lnTo>
                      <a:pt x="357530" y="126187"/>
                    </a:lnTo>
                    <a:lnTo>
                      <a:pt x="358445" y="132588"/>
                    </a:lnTo>
                    <a:lnTo>
                      <a:pt x="363931" y="138989"/>
                    </a:lnTo>
                    <a:lnTo>
                      <a:pt x="368503" y="143561"/>
                    </a:lnTo>
                    <a:lnTo>
                      <a:pt x="373990" y="152705"/>
                    </a:lnTo>
                    <a:lnTo>
                      <a:pt x="377647" y="157277"/>
                    </a:lnTo>
                    <a:lnTo>
                      <a:pt x="381305" y="163678"/>
                    </a:lnTo>
                    <a:lnTo>
                      <a:pt x="383134" y="174650"/>
                    </a:lnTo>
                    <a:lnTo>
                      <a:pt x="383134" y="181051"/>
                    </a:lnTo>
                    <a:lnTo>
                      <a:pt x="380390" y="185623"/>
                    </a:lnTo>
                    <a:lnTo>
                      <a:pt x="381305" y="192024"/>
                    </a:lnTo>
                    <a:lnTo>
                      <a:pt x="385877" y="195682"/>
                    </a:lnTo>
                    <a:lnTo>
                      <a:pt x="394106" y="198425"/>
                    </a:lnTo>
                    <a:lnTo>
                      <a:pt x="395935" y="203911"/>
                    </a:lnTo>
                    <a:lnTo>
                      <a:pt x="396850" y="216713"/>
                    </a:lnTo>
                    <a:lnTo>
                      <a:pt x="400507" y="222199"/>
                    </a:lnTo>
                    <a:lnTo>
                      <a:pt x="406908" y="231343"/>
                    </a:lnTo>
                    <a:lnTo>
                      <a:pt x="412394" y="230429"/>
                    </a:lnTo>
                    <a:lnTo>
                      <a:pt x="415138" y="239573"/>
                    </a:lnTo>
                    <a:lnTo>
                      <a:pt x="415138" y="244145"/>
                    </a:lnTo>
                    <a:lnTo>
                      <a:pt x="414223" y="252374"/>
                    </a:lnTo>
                    <a:lnTo>
                      <a:pt x="413309" y="256946"/>
                    </a:lnTo>
                    <a:lnTo>
                      <a:pt x="409651" y="263347"/>
                    </a:lnTo>
                    <a:lnTo>
                      <a:pt x="404165" y="267005"/>
                    </a:lnTo>
                    <a:lnTo>
                      <a:pt x="399593" y="269748"/>
                    </a:lnTo>
                    <a:lnTo>
                      <a:pt x="402336" y="274320"/>
                    </a:lnTo>
                    <a:lnTo>
                      <a:pt x="405079" y="279806"/>
                    </a:lnTo>
                    <a:lnTo>
                      <a:pt x="409651" y="282550"/>
                    </a:lnTo>
                    <a:lnTo>
                      <a:pt x="418795" y="281635"/>
                    </a:lnTo>
                    <a:lnTo>
                      <a:pt x="423367" y="283464"/>
                    </a:lnTo>
                    <a:lnTo>
                      <a:pt x="424282" y="288950"/>
                    </a:lnTo>
                    <a:lnTo>
                      <a:pt x="425196" y="295351"/>
                    </a:lnTo>
                    <a:lnTo>
                      <a:pt x="430682" y="299009"/>
                    </a:lnTo>
                    <a:lnTo>
                      <a:pt x="429768" y="309067"/>
                    </a:lnTo>
                    <a:lnTo>
                      <a:pt x="429768" y="313639"/>
                    </a:lnTo>
                    <a:lnTo>
                      <a:pt x="427939" y="319126"/>
                    </a:lnTo>
                    <a:lnTo>
                      <a:pt x="429768" y="325526"/>
                    </a:lnTo>
                    <a:lnTo>
                      <a:pt x="435254" y="331927"/>
                    </a:lnTo>
                    <a:lnTo>
                      <a:pt x="435254" y="338328"/>
                    </a:lnTo>
                    <a:lnTo>
                      <a:pt x="430682" y="343814"/>
                    </a:lnTo>
                    <a:lnTo>
                      <a:pt x="428854" y="349301"/>
                    </a:lnTo>
                    <a:lnTo>
                      <a:pt x="431597" y="353873"/>
                    </a:lnTo>
                    <a:lnTo>
                      <a:pt x="436169" y="361188"/>
                    </a:lnTo>
                    <a:lnTo>
                      <a:pt x="437083" y="366674"/>
                    </a:lnTo>
                    <a:lnTo>
                      <a:pt x="434340" y="371246"/>
                    </a:lnTo>
                    <a:lnTo>
                      <a:pt x="442570" y="381305"/>
                    </a:lnTo>
                    <a:lnTo>
                      <a:pt x="447142" y="381305"/>
                    </a:lnTo>
                    <a:lnTo>
                      <a:pt x="450799" y="385877"/>
                    </a:lnTo>
                    <a:lnTo>
                      <a:pt x="455371" y="388620"/>
                    </a:lnTo>
                    <a:lnTo>
                      <a:pt x="458114" y="395021"/>
                    </a:lnTo>
                    <a:lnTo>
                      <a:pt x="462686" y="395021"/>
                    </a:lnTo>
                    <a:lnTo>
                      <a:pt x="467258" y="395935"/>
                    </a:lnTo>
                    <a:lnTo>
                      <a:pt x="469087" y="400507"/>
                    </a:lnTo>
                    <a:lnTo>
                      <a:pt x="467258" y="407822"/>
                    </a:lnTo>
                    <a:lnTo>
                      <a:pt x="468173" y="416966"/>
                    </a:lnTo>
                    <a:lnTo>
                      <a:pt x="470002" y="422453"/>
                    </a:lnTo>
                    <a:lnTo>
                      <a:pt x="470002" y="427939"/>
                    </a:lnTo>
                    <a:lnTo>
                      <a:pt x="475488" y="430682"/>
                    </a:lnTo>
                    <a:lnTo>
                      <a:pt x="478231" y="424282"/>
                    </a:lnTo>
                    <a:lnTo>
                      <a:pt x="480060" y="418795"/>
                    </a:lnTo>
                    <a:lnTo>
                      <a:pt x="481889" y="414223"/>
                    </a:lnTo>
                    <a:lnTo>
                      <a:pt x="477317" y="411480"/>
                    </a:lnTo>
                    <a:lnTo>
                      <a:pt x="480974" y="406908"/>
                    </a:lnTo>
                    <a:lnTo>
                      <a:pt x="485546" y="409651"/>
                    </a:lnTo>
                    <a:lnTo>
                      <a:pt x="491033" y="409651"/>
                    </a:lnTo>
                    <a:lnTo>
                      <a:pt x="496519" y="406908"/>
                    </a:lnTo>
                    <a:lnTo>
                      <a:pt x="499262" y="401422"/>
                    </a:lnTo>
                    <a:lnTo>
                      <a:pt x="503834" y="398678"/>
                    </a:lnTo>
                    <a:lnTo>
                      <a:pt x="507492" y="403250"/>
                    </a:lnTo>
                    <a:lnTo>
                      <a:pt x="512064" y="407822"/>
                    </a:lnTo>
                    <a:lnTo>
                      <a:pt x="527609" y="415138"/>
                    </a:lnTo>
                    <a:lnTo>
                      <a:pt x="534924" y="425196"/>
                    </a:lnTo>
                    <a:lnTo>
                      <a:pt x="540410" y="431597"/>
                    </a:lnTo>
                    <a:lnTo>
                      <a:pt x="543154" y="437083"/>
                    </a:lnTo>
                    <a:lnTo>
                      <a:pt x="549554" y="447142"/>
                    </a:lnTo>
                    <a:lnTo>
                      <a:pt x="556870" y="447142"/>
                    </a:lnTo>
                    <a:lnTo>
                      <a:pt x="564185" y="446227"/>
                    </a:lnTo>
                    <a:lnTo>
                      <a:pt x="574243" y="441655"/>
                    </a:lnTo>
                    <a:lnTo>
                      <a:pt x="577901" y="436169"/>
                    </a:lnTo>
                    <a:lnTo>
                      <a:pt x="582473" y="433426"/>
                    </a:lnTo>
                    <a:lnTo>
                      <a:pt x="584302" y="426110"/>
                    </a:lnTo>
                    <a:lnTo>
                      <a:pt x="587959" y="430682"/>
                    </a:lnTo>
                    <a:lnTo>
                      <a:pt x="589788" y="436169"/>
                    </a:lnTo>
                    <a:lnTo>
                      <a:pt x="590702" y="440741"/>
                    </a:lnTo>
                    <a:lnTo>
                      <a:pt x="591617" y="445313"/>
                    </a:lnTo>
                    <a:lnTo>
                      <a:pt x="594360" y="451714"/>
                    </a:lnTo>
                    <a:lnTo>
                      <a:pt x="598018" y="457200"/>
                    </a:lnTo>
                    <a:lnTo>
                      <a:pt x="596189" y="466344"/>
                    </a:lnTo>
                    <a:lnTo>
                      <a:pt x="593446" y="471830"/>
                    </a:lnTo>
                    <a:lnTo>
                      <a:pt x="591617" y="480060"/>
                    </a:lnTo>
                    <a:lnTo>
                      <a:pt x="591617" y="484632"/>
                    </a:lnTo>
                    <a:lnTo>
                      <a:pt x="587045" y="481889"/>
                    </a:lnTo>
                    <a:lnTo>
                      <a:pt x="580644" y="481889"/>
                    </a:lnTo>
                    <a:lnTo>
                      <a:pt x="573329" y="488290"/>
                    </a:lnTo>
                    <a:lnTo>
                      <a:pt x="571500" y="493776"/>
                    </a:lnTo>
                    <a:lnTo>
                      <a:pt x="570586" y="500177"/>
                    </a:lnTo>
                    <a:lnTo>
                      <a:pt x="566928" y="504749"/>
                    </a:lnTo>
                    <a:lnTo>
                      <a:pt x="566928" y="511150"/>
                    </a:lnTo>
                    <a:lnTo>
                      <a:pt x="568757" y="516636"/>
                    </a:lnTo>
                    <a:lnTo>
                      <a:pt x="567842" y="522122"/>
                    </a:lnTo>
                    <a:lnTo>
                      <a:pt x="563270" y="529438"/>
                    </a:lnTo>
                    <a:lnTo>
                      <a:pt x="562356" y="534924"/>
                    </a:lnTo>
                    <a:lnTo>
                      <a:pt x="563270" y="546811"/>
                    </a:lnTo>
                    <a:lnTo>
                      <a:pt x="557784" y="552298"/>
                    </a:lnTo>
                    <a:lnTo>
                      <a:pt x="551383" y="558698"/>
                    </a:lnTo>
                    <a:lnTo>
                      <a:pt x="546811" y="554126"/>
                    </a:lnTo>
                    <a:lnTo>
                      <a:pt x="539496" y="552298"/>
                    </a:lnTo>
                    <a:lnTo>
                      <a:pt x="538582" y="556870"/>
                    </a:lnTo>
                    <a:lnTo>
                      <a:pt x="535838" y="562356"/>
                    </a:lnTo>
                    <a:lnTo>
                      <a:pt x="530352" y="566014"/>
                    </a:lnTo>
                    <a:lnTo>
                      <a:pt x="525780" y="566928"/>
                    </a:lnTo>
                    <a:lnTo>
                      <a:pt x="521208" y="570586"/>
                    </a:lnTo>
                    <a:lnTo>
                      <a:pt x="515722" y="574243"/>
                    </a:lnTo>
                    <a:lnTo>
                      <a:pt x="511150" y="574243"/>
                    </a:lnTo>
                    <a:lnTo>
                      <a:pt x="503834" y="572414"/>
                    </a:lnTo>
                    <a:lnTo>
                      <a:pt x="501091" y="566928"/>
                    </a:lnTo>
                    <a:lnTo>
                      <a:pt x="496519" y="567842"/>
                    </a:lnTo>
                    <a:lnTo>
                      <a:pt x="493776" y="574243"/>
                    </a:lnTo>
                    <a:lnTo>
                      <a:pt x="493776" y="578815"/>
                    </a:lnTo>
                    <a:lnTo>
                      <a:pt x="488290" y="580644"/>
                    </a:lnTo>
                    <a:lnTo>
                      <a:pt x="482803" y="580644"/>
                    </a:lnTo>
                    <a:lnTo>
                      <a:pt x="477317" y="579730"/>
                    </a:lnTo>
                    <a:lnTo>
                      <a:pt x="471830" y="578815"/>
                    </a:lnTo>
                    <a:lnTo>
                      <a:pt x="467258" y="578815"/>
                    </a:lnTo>
                    <a:lnTo>
                      <a:pt x="460858" y="581558"/>
                    </a:lnTo>
                    <a:lnTo>
                      <a:pt x="459943" y="586130"/>
                    </a:lnTo>
                    <a:lnTo>
                      <a:pt x="455371" y="588874"/>
                    </a:lnTo>
                    <a:lnTo>
                      <a:pt x="448970" y="584302"/>
                    </a:lnTo>
                    <a:lnTo>
                      <a:pt x="443484" y="581558"/>
                    </a:lnTo>
                    <a:lnTo>
                      <a:pt x="436169" y="586130"/>
                    </a:lnTo>
                    <a:lnTo>
                      <a:pt x="437083" y="592531"/>
                    </a:lnTo>
                    <a:lnTo>
                      <a:pt x="439826" y="598018"/>
                    </a:lnTo>
                    <a:lnTo>
                      <a:pt x="442570" y="603504"/>
                    </a:lnTo>
                    <a:lnTo>
                      <a:pt x="443484" y="608990"/>
                    </a:lnTo>
                    <a:lnTo>
                      <a:pt x="437998" y="613562"/>
                    </a:lnTo>
                    <a:lnTo>
                      <a:pt x="430682" y="617220"/>
                    </a:lnTo>
                    <a:lnTo>
                      <a:pt x="423367" y="619963"/>
                    </a:lnTo>
                    <a:lnTo>
                      <a:pt x="417881" y="626364"/>
                    </a:lnTo>
                    <a:lnTo>
                      <a:pt x="412394" y="630022"/>
                    </a:lnTo>
                    <a:lnTo>
                      <a:pt x="406908" y="630936"/>
                    </a:lnTo>
                    <a:lnTo>
                      <a:pt x="402336" y="632765"/>
                    </a:lnTo>
                    <a:lnTo>
                      <a:pt x="397764" y="633679"/>
                    </a:lnTo>
                    <a:lnTo>
                      <a:pt x="393192" y="634594"/>
                    </a:lnTo>
                    <a:lnTo>
                      <a:pt x="391363" y="640080"/>
                    </a:lnTo>
                    <a:lnTo>
                      <a:pt x="392278" y="645566"/>
                    </a:lnTo>
                    <a:lnTo>
                      <a:pt x="384962" y="646481"/>
                    </a:lnTo>
                    <a:lnTo>
                      <a:pt x="380390" y="649224"/>
                    </a:lnTo>
                    <a:lnTo>
                      <a:pt x="373990" y="648310"/>
                    </a:lnTo>
                    <a:lnTo>
                      <a:pt x="368503" y="651967"/>
                    </a:lnTo>
                    <a:lnTo>
                      <a:pt x="366674" y="657454"/>
                    </a:lnTo>
                    <a:lnTo>
                      <a:pt x="369418" y="662940"/>
                    </a:lnTo>
                    <a:lnTo>
                      <a:pt x="374904" y="666598"/>
                    </a:lnTo>
                    <a:lnTo>
                      <a:pt x="379476" y="671170"/>
                    </a:lnTo>
                    <a:lnTo>
                      <a:pt x="373075" y="675742"/>
                    </a:lnTo>
                    <a:lnTo>
                      <a:pt x="367589" y="677570"/>
                    </a:lnTo>
                    <a:lnTo>
                      <a:pt x="363017" y="677570"/>
                    </a:lnTo>
                    <a:lnTo>
                      <a:pt x="357530" y="684886"/>
                    </a:lnTo>
                    <a:lnTo>
                      <a:pt x="351130" y="689458"/>
                    </a:lnTo>
                    <a:lnTo>
                      <a:pt x="345643" y="690372"/>
                    </a:lnTo>
                    <a:lnTo>
                      <a:pt x="340157" y="689458"/>
                    </a:lnTo>
                    <a:lnTo>
                      <a:pt x="338328" y="684886"/>
                    </a:lnTo>
                    <a:lnTo>
                      <a:pt x="334670" y="679399"/>
                    </a:lnTo>
                    <a:lnTo>
                      <a:pt x="335585" y="674827"/>
                    </a:lnTo>
                    <a:lnTo>
                      <a:pt x="328270" y="673913"/>
                    </a:lnTo>
                    <a:lnTo>
                      <a:pt x="323698" y="677570"/>
                    </a:lnTo>
                    <a:lnTo>
                      <a:pt x="326441" y="684886"/>
                    </a:lnTo>
                    <a:lnTo>
                      <a:pt x="323698" y="694030"/>
                    </a:lnTo>
                    <a:lnTo>
                      <a:pt x="322783" y="698602"/>
                    </a:lnTo>
                    <a:lnTo>
                      <a:pt x="325526" y="705002"/>
                    </a:lnTo>
                    <a:lnTo>
                      <a:pt x="320954" y="711403"/>
                    </a:lnTo>
                    <a:lnTo>
                      <a:pt x="309067" y="722376"/>
                    </a:lnTo>
                    <a:lnTo>
                      <a:pt x="303581" y="726034"/>
                    </a:lnTo>
                    <a:lnTo>
                      <a:pt x="297180" y="726948"/>
                    </a:lnTo>
                    <a:lnTo>
                      <a:pt x="292608" y="731520"/>
                    </a:lnTo>
                    <a:lnTo>
                      <a:pt x="289865" y="736092"/>
                    </a:lnTo>
                    <a:lnTo>
                      <a:pt x="284378" y="736092"/>
                    </a:lnTo>
                    <a:lnTo>
                      <a:pt x="281635" y="728777"/>
                    </a:lnTo>
                    <a:lnTo>
                      <a:pt x="280721" y="720547"/>
                    </a:lnTo>
                    <a:lnTo>
                      <a:pt x="280721" y="715975"/>
                    </a:lnTo>
                    <a:lnTo>
                      <a:pt x="276149" y="715975"/>
                    </a:lnTo>
                    <a:lnTo>
                      <a:pt x="270662" y="718718"/>
                    </a:lnTo>
                    <a:lnTo>
                      <a:pt x="265176" y="715975"/>
                    </a:lnTo>
                    <a:lnTo>
                      <a:pt x="260604" y="720547"/>
                    </a:lnTo>
                    <a:lnTo>
                      <a:pt x="255118" y="720547"/>
                    </a:lnTo>
                    <a:lnTo>
                      <a:pt x="256946" y="715975"/>
                    </a:lnTo>
                    <a:lnTo>
                      <a:pt x="257861" y="710489"/>
                    </a:lnTo>
                    <a:lnTo>
                      <a:pt x="260604" y="705002"/>
                    </a:lnTo>
                    <a:lnTo>
                      <a:pt x="255118" y="701345"/>
                    </a:lnTo>
                    <a:lnTo>
                      <a:pt x="250546" y="703174"/>
                    </a:lnTo>
                    <a:lnTo>
                      <a:pt x="244145" y="704088"/>
                    </a:lnTo>
                    <a:lnTo>
                      <a:pt x="239573" y="705917"/>
                    </a:lnTo>
                    <a:lnTo>
                      <a:pt x="237744" y="701345"/>
                    </a:lnTo>
                    <a:lnTo>
                      <a:pt x="238658" y="696773"/>
                    </a:lnTo>
                    <a:lnTo>
                      <a:pt x="235001" y="692201"/>
                    </a:lnTo>
                    <a:lnTo>
                      <a:pt x="235915" y="686714"/>
                    </a:lnTo>
                    <a:lnTo>
                      <a:pt x="240487" y="684886"/>
                    </a:lnTo>
                    <a:lnTo>
                      <a:pt x="241402" y="680314"/>
                    </a:lnTo>
                    <a:lnTo>
                      <a:pt x="236830" y="679399"/>
                    </a:lnTo>
                    <a:lnTo>
                      <a:pt x="235001" y="672998"/>
                    </a:lnTo>
                    <a:lnTo>
                      <a:pt x="240487" y="669341"/>
                    </a:lnTo>
                    <a:lnTo>
                      <a:pt x="238658" y="663854"/>
                    </a:lnTo>
                    <a:lnTo>
                      <a:pt x="233172" y="661111"/>
                    </a:lnTo>
                    <a:lnTo>
                      <a:pt x="226771" y="660197"/>
                    </a:lnTo>
                    <a:lnTo>
                      <a:pt x="222199" y="666598"/>
                    </a:lnTo>
                    <a:lnTo>
                      <a:pt x="217627" y="672084"/>
                    </a:lnTo>
                    <a:lnTo>
                      <a:pt x="213055" y="674827"/>
                    </a:lnTo>
                    <a:lnTo>
                      <a:pt x="207569" y="674827"/>
                    </a:lnTo>
                    <a:lnTo>
                      <a:pt x="205740" y="670255"/>
                    </a:lnTo>
                    <a:lnTo>
                      <a:pt x="201168" y="666598"/>
                    </a:lnTo>
                    <a:lnTo>
                      <a:pt x="196596" y="664769"/>
                    </a:lnTo>
                    <a:lnTo>
                      <a:pt x="191110" y="668426"/>
                    </a:lnTo>
                    <a:lnTo>
                      <a:pt x="185623" y="669341"/>
                    </a:lnTo>
                    <a:lnTo>
                      <a:pt x="181051" y="666598"/>
                    </a:lnTo>
                    <a:lnTo>
                      <a:pt x="186538" y="666598"/>
                    </a:lnTo>
                    <a:lnTo>
                      <a:pt x="186538" y="662026"/>
                    </a:lnTo>
                    <a:lnTo>
                      <a:pt x="181051" y="655625"/>
                    </a:lnTo>
                    <a:lnTo>
                      <a:pt x="175565" y="658368"/>
                    </a:lnTo>
                    <a:lnTo>
                      <a:pt x="173736" y="652882"/>
                    </a:lnTo>
                    <a:lnTo>
                      <a:pt x="179222" y="651053"/>
                    </a:lnTo>
                    <a:lnTo>
                      <a:pt x="174650" y="648310"/>
                    </a:lnTo>
                    <a:lnTo>
                      <a:pt x="170078" y="642823"/>
                    </a:lnTo>
                    <a:lnTo>
                      <a:pt x="172822" y="638251"/>
                    </a:lnTo>
                    <a:lnTo>
                      <a:pt x="174650" y="632765"/>
                    </a:lnTo>
                    <a:lnTo>
                      <a:pt x="172822" y="627278"/>
                    </a:lnTo>
                    <a:lnTo>
                      <a:pt x="167335" y="627278"/>
                    </a:lnTo>
                    <a:lnTo>
                      <a:pt x="158191" y="621792"/>
                    </a:lnTo>
                    <a:lnTo>
                      <a:pt x="156362" y="615391"/>
                    </a:lnTo>
                    <a:lnTo>
                      <a:pt x="157277" y="610819"/>
                    </a:lnTo>
                    <a:lnTo>
                      <a:pt x="157277" y="605333"/>
                    </a:lnTo>
                    <a:lnTo>
                      <a:pt x="156362" y="599846"/>
                    </a:lnTo>
                    <a:lnTo>
                      <a:pt x="154534" y="590702"/>
                    </a:lnTo>
                    <a:lnTo>
                      <a:pt x="157277" y="586130"/>
                    </a:lnTo>
                    <a:lnTo>
                      <a:pt x="151790" y="583387"/>
                    </a:lnTo>
                    <a:lnTo>
                      <a:pt x="149962" y="577901"/>
                    </a:lnTo>
                    <a:lnTo>
                      <a:pt x="141732" y="570586"/>
                    </a:lnTo>
                    <a:lnTo>
                      <a:pt x="136246" y="566928"/>
                    </a:lnTo>
                    <a:lnTo>
                      <a:pt x="131674" y="565099"/>
                    </a:lnTo>
                    <a:lnTo>
                      <a:pt x="126187" y="560527"/>
                    </a:lnTo>
                    <a:lnTo>
                      <a:pt x="120701" y="559613"/>
                    </a:lnTo>
                    <a:lnTo>
                      <a:pt x="115214" y="566014"/>
                    </a:lnTo>
                    <a:lnTo>
                      <a:pt x="111557" y="571500"/>
                    </a:lnTo>
                    <a:lnTo>
                      <a:pt x="106985" y="569671"/>
                    </a:lnTo>
                    <a:lnTo>
                      <a:pt x="105156" y="575158"/>
                    </a:lnTo>
                    <a:lnTo>
                      <a:pt x="100584" y="574243"/>
                    </a:lnTo>
                    <a:lnTo>
                      <a:pt x="96926" y="567842"/>
                    </a:lnTo>
                    <a:lnTo>
                      <a:pt x="91440" y="573329"/>
                    </a:lnTo>
                    <a:lnTo>
                      <a:pt x="85039" y="573329"/>
                    </a:lnTo>
                    <a:lnTo>
                      <a:pt x="79553" y="575158"/>
                    </a:lnTo>
                    <a:lnTo>
                      <a:pt x="71323" y="576986"/>
                    </a:lnTo>
                    <a:lnTo>
                      <a:pt x="66751" y="578815"/>
                    </a:lnTo>
                    <a:lnTo>
                      <a:pt x="62179" y="576986"/>
                    </a:lnTo>
                    <a:lnTo>
                      <a:pt x="56693" y="572414"/>
                    </a:lnTo>
                    <a:lnTo>
                      <a:pt x="51206" y="569671"/>
                    </a:lnTo>
                    <a:lnTo>
                      <a:pt x="44806" y="566014"/>
                    </a:lnTo>
                    <a:lnTo>
                      <a:pt x="40234" y="563270"/>
                    </a:lnTo>
                    <a:lnTo>
                      <a:pt x="32004" y="561442"/>
                    </a:lnTo>
                    <a:lnTo>
                      <a:pt x="25603" y="559613"/>
                    </a:lnTo>
                    <a:lnTo>
                      <a:pt x="25603" y="554126"/>
                    </a:lnTo>
                    <a:lnTo>
                      <a:pt x="20117" y="548640"/>
                    </a:lnTo>
                    <a:lnTo>
                      <a:pt x="19202" y="542239"/>
                    </a:lnTo>
                    <a:lnTo>
                      <a:pt x="24689" y="537667"/>
                    </a:lnTo>
                    <a:lnTo>
                      <a:pt x="26518" y="533095"/>
                    </a:lnTo>
                    <a:lnTo>
                      <a:pt x="34747" y="528523"/>
                    </a:lnTo>
                    <a:lnTo>
                      <a:pt x="36576" y="523037"/>
                    </a:lnTo>
                    <a:lnTo>
                      <a:pt x="39319" y="517550"/>
                    </a:lnTo>
                    <a:lnTo>
                      <a:pt x="39319" y="510235"/>
                    </a:lnTo>
                    <a:lnTo>
                      <a:pt x="33833" y="509321"/>
                    </a:lnTo>
                    <a:lnTo>
                      <a:pt x="26518" y="504749"/>
                    </a:lnTo>
                    <a:lnTo>
                      <a:pt x="18288" y="502920"/>
                    </a:lnTo>
                    <a:lnTo>
                      <a:pt x="12802" y="493776"/>
                    </a:lnTo>
                    <a:lnTo>
                      <a:pt x="10973" y="485546"/>
                    </a:lnTo>
                    <a:lnTo>
                      <a:pt x="7315" y="480974"/>
                    </a:lnTo>
                    <a:lnTo>
                      <a:pt x="5486" y="473659"/>
                    </a:lnTo>
                    <a:lnTo>
                      <a:pt x="0" y="467258"/>
                    </a:lnTo>
                    <a:lnTo>
                      <a:pt x="5486" y="461772"/>
                    </a:lnTo>
                    <a:lnTo>
                      <a:pt x="11887" y="456286"/>
                    </a:lnTo>
                    <a:lnTo>
                      <a:pt x="13716" y="450799"/>
                    </a:lnTo>
                    <a:lnTo>
                      <a:pt x="18288" y="448056"/>
                    </a:lnTo>
                    <a:lnTo>
                      <a:pt x="23774" y="448056"/>
                    </a:lnTo>
                    <a:lnTo>
                      <a:pt x="27432" y="441655"/>
                    </a:lnTo>
                    <a:lnTo>
                      <a:pt x="27432" y="435254"/>
                    </a:lnTo>
                    <a:lnTo>
                      <a:pt x="24689" y="429768"/>
                    </a:lnTo>
                    <a:lnTo>
                      <a:pt x="19202" y="428854"/>
                    </a:lnTo>
                    <a:lnTo>
                      <a:pt x="16459" y="421538"/>
                    </a:lnTo>
                    <a:lnTo>
                      <a:pt x="17374" y="416966"/>
                    </a:lnTo>
                    <a:lnTo>
                      <a:pt x="19202" y="407822"/>
                    </a:lnTo>
                    <a:lnTo>
                      <a:pt x="22860" y="402336"/>
                    </a:lnTo>
                    <a:lnTo>
                      <a:pt x="22860" y="396850"/>
                    </a:lnTo>
                    <a:lnTo>
                      <a:pt x="21031" y="391363"/>
                    </a:lnTo>
                    <a:lnTo>
                      <a:pt x="21946" y="385877"/>
                    </a:lnTo>
                    <a:lnTo>
                      <a:pt x="24689" y="381305"/>
                    </a:lnTo>
                    <a:lnTo>
                      <a:pt x="25603" y="376733"/>
                    </a:lnTo>
                    <a:lnTo>
                      <a:pt x="26518" y="370332"/>
                    </a:lnTo>
                    <a:lnTo>
                      <a:pt x="28346" y="363931"/>
                    </a:lnTo>
                    <a:lnTo>
                      <a:pt x="30175" y="359359"/>
                    </a:lnTo>
                    <a:lnTo>
                      <a:pt x="30175" y="350215"/>
                    </a:lnTo>
                    <a:lnTo>
                      <a:pt x="32004" y="345643"/>
                    </a:lnTo>
                    <a:lnTo>
                      <a:pt x="34747" y="341071"/>
                    </a:lnTo>
                    <a:lnTo>
                      <a:pt x="32918" y="335585"/>
                    </a:lnTo>
                    <a:lnTo>
                      <a:pt x="27432" y="331927"/>
                    </a:lnTo>
                    <a:lnTo>
                      <a:pt x="22860" y="331013"/>
                    </a:lnTo>
                    <a:lnTo>
                      <a:pt x="21031" y="335585"/>
                    </a:lnTo>
                    <a:lnTo>
                      <a:pt x="16459" y="340157"/>
                    </a:lnTo>
                    <a:lnTo>
                      <a:pt x="13716" y="335585"/>
                    </a:lnTo>
                    <a:lnTo>
                      <a:pt x="10058" y="329184"/>
                    </a:lnTo>
                    <a:lnTo>
                      <a:pt x="8230" y="323698"/>
                    </a:lnTo>
                    <a:lnTo>
                      <a:pt x="10973" y="319126"/>
                    </a:lnTo>
                    <a:lnTo>
                      <a:pt x="6401" y="301752"/>
                    </a:lnTo>
                    <a:lnTo>
                      <a:pt x="2743" y="296266"/>
                    </a:lnTo>
                    <a:lnTo>
                      <a:pt x="6401" y="291694"/>
                    </a:lnTo>
                    <a:lnTo>
                      <a:pt x="7315" y="284378"/>
                    </a:lnTo>
                    <a:lnTo>
                      <a:pt x="10973" y="279806"/>
                    </a:lnTo>
                    <a:lnTo>
                      <a:pt x="16459" y="275234"/>
                    </a:lnTo>
                    <a:lnTo>
                      <a:pt x="22860" y="272491"/>
                    </a:lnTo>
                    <a:lnTo>
                      <a:pt x="28346" y="269748"/>
                    </a:lnTo>
                    <a:lnTo>
                      <a:pt x="33833" y="264262"/>
                    </a:lnTo>
                    <a:lnTo>
                      <a:pt x="40234" y="264262"/>
                    </a:lnTo>
                    <a:lnTo>
                      <a:pt x="45720" y="262433"/>
                    </a:lnTo>
                    <a:lnTo>
                      <a:pt x="51206" y="256946"/>
                    </a:lnTo>
                    <a:lnTo>
                      <a:pt x="51206" y="252374"/>
                    </a:lnTo>
                    <a:lnTo>
                      <a:pt x="53950" y="242316"/>
                    </a:lnTo>
                    <a:lnTo>
                      <a:pt x="53950" y="236830"/>
                    </a:lnTo>
                    <a:lnTo>
                      <a:pt x="53950" y="229514"/>
                    </a:lnTo>
                    <a:lnTo>
                      <a:pt x="52121" y="224028"/>
                    </a:lnTo>
                    <a:lnTo>
                      <a:pt x="59436" y="220370"/>
                    </a:lnTo>
                    <a:lnTo>
                      <a:pt x="64008" y="224028"/>
                    </a:lnTo>
                    <a:lnTo>
                      <a:pt x="68580" y="224028"/>
                    </a:lnTo>
                    <a:lnTo>
                      <a:pt x="74066" y="227686"/>
                    </a:lnTo>
                    <a:lnTo>
                      <a:pt x="78638" y="229514"/>
                    </a:lnTo>
                    <a:lnTo>
                      <a:pt x="85039" y="224028"/>
                    </a:lnTo>
                    <a:lnTo>
                      <a:pt x="89611" y="218542"/>
                    </a:lnTo>
                    <a:lnTo>
                      <a:pt x="97841" y="218542"/>
                    </a:lnTo>
                    <a:lnTo>
                      <a:pt x="103327" y="215798"/>
                    </a:lnTo>
                    <a:lnTo>
                      <a:pt x="107899" y="211226"/>
                    </a:lnTo>
                    <a:lnTo>
                      <a:pt x="113386" y="205740"/>
                    </a:lnTo>
                    <a:lnTo>
                      <a:pt x="117958" y="205740"/>
                    </a:lnTo>
                    <a:lnTo>
                      <a:pt x="123444" y="202082"/>
                    </a:lnTo>
                    <a:lnTo>
                      <a:pt x="128016" y="200254"/>
                    </a:lnTo>
                    <a:lnTo>
                      <a:pt x="132588" y="193853"/>
                    </a:lnTo>
                    <a:lnTo>
                      <a:pt x="125273" y="186538"/>
                    </a:lnTo>
                    <a:lnTo>
                      <a:pt x="120701" y="181966"/>
                    </a:lnTo>
                    <a:lnTo>
                      <a:pt x="116129" y="189281"/>
                    </a:lnTo>
                    <a:lnTo>
                      <a:pt x="115214" y="197510"/>
                    </a:lnTo>
                    <a:lnTo>
                      <a:pt x="108814" y="201168"/>
                    </a:lnTo>
                    <a:lnTo>
                      <a:pt x="102413" y="199339"/>
                    </a:lnTo>
                    <a:lnTo>
                      <a:pt x="95098" y="195682"/>
                    </a:lnTo>
                    <a:lnTo>
                      <a:pt x="91440" y="187452"/>
                    </a:lnTo>
                    <a:lnTo>
                      <a:pt x="94183" y="181051"/>
                    </a:lnTo>
                    <a:lnTo>
                      <a:pt x="95098" y="175565"/>
                    </a:lnTo>
                    <a:lnTo>
                      <a:pt x="94183" y="166421"/>
                    </a:lnTo>
                    <a:lnTo>
                      <a:pt x="92354" y="160934"/>
                    </a:lnTo>
                    <a:lnTo>
                      <a:pt x="88697" y="156362"/>
                    </a:lnTo>
                    <a:lnTo>
                      <a:pt x="84125" y="150876"/>
                    </a:lnTo>
                    <a:lnTo>
                      <a:pt x="78638" y="148133"/>
                    </a:lnTo>
                    <a:lnTo>
                      <a:pt x="70409" y="152705"/>
                    </a:lnTo>
                    <a:lnTo>
                      <a:pt x="66751" y="143561"/>
                    </a:lnTo>
                    <a:lnTo>
                      <a:pt x="66751" y="138989"/>
                    </a:lnTo>
                    <a:lnTo>
                      <a:pt x="68580" y="134417"/>
                    </a:lnTo>
                    <a:lnTo>
                      <a:pt x="63094" y="130759"/>
                    </a:lnTo>
                    <a:lnTo>
                      <a:pt x="57607" y="133502"/>
                    </a:lnTo>
                    <a:lnTo>
                      <a:pt x="48463" y="133502"/>
                    </a:lnTo>
                    <a:lnTo>
                      <a:pt x="45720" y="127102"/>
                    </a:lnTo>
                    <a:lnTo>
                      <a:pt x="46634" y="120701"/>
                    </a:lnTo>
                    <a:lnTo>
                      <a:pt x="52121" y="117958"/>
                    </a:lnTo>
                    <a:lnTo>
                      <a:pt x="56693" y="115214"/>
                    </a:lnTo>
                    <a:lnTo>
                      <a:pt x="58522" y="109728"/>
                    </a:lnTo>
                    <a:lnTo>
                      <a:pt x="64008" y="111557"/>
                    </a:lnTo>
                    <a:lnTo>
                      <a:pt x="68580" y="112471"/>
                    </a:lnTo>
                    <a:lnTo>
                      <a:pt x="75895" y="105156"/>
                    </a:lnTo>
                    <a:lnTo>
                      <a:pt x="76810" y="100584"/>
                    </a:lnTo>
                    <a:lnTo>
                      <a:pt x="80467" y="95098"/>
                    </a:lnTo>
                    <a:lnTo>
                      <a:pt x="86868" y="92354"/>
                    </a:lnTo>
                    <a:lnTo>
                      <a:pt x="91440" y="91440"/>
                    </a:lnTo>
                    <a:lnTo>
                      <a:pt x="95098" y="85954"/>
                    </a:lnTo>
                    <a:lnTo>
                      <a:pt x="89611" y="83210"/>
                    </a:lnTo>
                    <a:lnTo>
                      <a:pt x="84125" y="79553"/>
                    </a:lnTo>
                    <a:lnTo>
                      <a:pt x="75895" y="74066"/>
                    </a:lnTo>
                    <a:lnTo>
                      <a:pt x="72238" y="69494"/>
                    </a:lnTo>
                    <a:lnTo>
                      <a:pt x="73152" y="59436"/>
                    </a:lnTo>
                    <a:lnTo>
                      <a:pt x="78638" y="54864"/>
                    </a:lnTo>
                    <a:lnTo>
                      <a:pt x="93269" y="51206"/>
                    </a:lnTo>
                    <a:lnTo>
                      <a:pt x="97841" y="54864"/>
                    </a:lnTo>
                    <a:lnTo>
                      <a:pt x="98755" y="50292"/>
                    </a:lnTo>
                    <a:lnTo>
                      <a:pt x="100584" y="44806"/>
                    </a:lnTo>
                    <a:lnTo>
                      <a:pt x="101498" y="35662"/>
                    </a:lnTo>
                    <a:lnTo>
                      <a:pt x="107899" y="27432"/>
                    </a:lnTo>
                    <a:lnTo>
                      <a:pt x="110642" y="21946"/>
                    </a:lnTo>
                    <a:lnTo>
                      <a:pt x="115214" y="16459"/>
                    </a:lnTo>
                    <a:lnTo>
                      <a:pt x="116129" y="10058"/>
                    </a:lnTo>
                    <a:lnTo>
                      <a:pt x="122530" y="5486"/>
                    </a:lnTo>
                    <a:lnTo>
                      <a:pt x="125273" y="10973"/>
                    </a:lnTo>
                    <a:lnTo>
                      <a:pt x="129845" y="15545"/>
                    </a:lnTo>
                    <a:lnTo>
                      <a:pt x="139903" y="17374"/>
                    </a:lnTo>
                    <a:lnTo>
                      <a:pt x="144475" y="17374"/>
                    </a:lnTo>
                    <a:lnTo>
                      <a:pt x="152705" y="13716"/>
                    </a:lnTo>
                    <a:lnTo>
                      <a:pt x="156362" y="18288"/>
                    </a:lnTo>
                    <a:lnTo>
                      <a:pt x="161849" y="16459"/>
                    </a:lnTo>
                    <a:lnTo>
                      <a:pt x="164592" y="11887"/>
                    </a:lnTo>
                    <a:lnTo>
                      <a:pt x="169164" y="9144"/>
                    </a:lnTo>
                    <a:lnTo>
                      <a:pt x="177394" y="4572"/>
                    </a:lnTo>
                    <a:lnTo>
                      <a:pt x="181966" y="0"/>
                    </a:lnTo>
                    <a:lnTo>
                      <a:pt x="190195" y="2743"/>
                    </a:lnTo>
                    <a:lnTo>
                      <a:pt x="185623" y="8230"/>
                    </a:lnTo>
                    <a:close/>
                  </a:path>
                </a:pathLst>
              </a:custGeom>
              <a:solidFill>
                <a:schemeClr val="bg1"/>
              </a:solidFill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97" name="Figura a mano libera: forma 96">
                <a:extLst>
                  <a:ext uri="{FF2B5EF4-FFF2-40B4-BE49-F238E27FC236}">
                    <a16:creationId xmlns:a16="http://schemas.microsoft.com/office/drawing/2014/main" id="{DE22EFED-1608-B124-8069-563B5F87B97B}"/>
                  </a:ext>
                </a:extLst>
              </p:cNvPr>
              <p:cNvSpPr/>
              <p:nvPr/>
            </p:nvSpPr>
            <p:spPr>
              <a:xfrm>
                <a:off x="3195774" y="2406081"/>
                <a:ext cx="10972" cy="10972"/>
              </a:xfrm>
              <a:custGeom>
                <a:avLst/>
                <a:gdLst>
                  <a:gd name="connsiteX0" fmla="*/ 10058 w 10972"/>
                  <a:gd name="connsiteY0" fmla="*/ 10973 h 10972"/>
                  <a:gd name="connsiteX1" fmla="*/ 5486 w 10972"/>
                  <a:gd name="connsiteY1" fmla="*/ 7315 h 10972"/>
                  <a:gd name="connsiteX2" fmla="*/ 0 w 10972"/>
                  <a:gd name="connsiteY2" fmla="*/ 4572 h 10972"/>
                  <a:gd name="connsiteX3" fmla="*/ 5486 w 10972"/>
                  <a:gd name="connsiteY3" fmla="*/ 0 h 10972"/>
                  <a:gd name="connsiteX4" fmla="*/ 10058 w 10972"/>
                  <a:gd name="connsiteY4" fmla="*/ 3658 h 10972"/>
                  <a:gd name="connsiteX5" fmla="*/ 10973 w 10972"/>
                  <a:gd name="connsiteY5" fmla="*/ 10058 h 1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972" h="10972">
                    <a:moveTo>
                      <a:pt x="10058" y="10973"/>
                    </a:moveTo>
                    <a:lnTo>
                      <a:pt x="5486" y="7315"/>
                    </a:lnTo>
                    <a:lnTo>
                      <a:pt x="0" y="4572"/>
                    </a:lnTo>
                    <a:lnTo>
                      <a:pt x="5486" y="0"/>
                    </a:lnTo>
                    <a:lnTo>
                      <a:pt x="10058" y="3658"/>
                    </a:lnTo>
                    <a:lnTo>
                      <a:pt x="10973" y="10058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  <p:grpSp>
          <p:nvGrpSpPr>
            <p:cNvPr id="20" name="Elemento grafico 1062">
              <a:extLst>
                <a:ext uri="{FF2B5EF4-FFF2-40B4-BE49-F238E27FC236}">
                  <a16:creationId xmlns:a16="http://schemas.microsoft.com/office/drawing/2014/main" id="{CF54D0D1-3C45-226B-B710-2FCEA3A4882A}"/>
                </a:ext>
              </a:extLst>
            </p:cNvPr>
            <p:cNvGrpSpPr/>
            <p:nvPr/>
          </p:nvGrpSpPr>
          <p:grpSpPr>
            <a:xfrm>
              <a:off x="1522422" y="641289"/>
              <a:ext cx="1228039" cy="1161288"/>
              <a:chOff x="1522422" y="641289"/>
              <a:chExt cx="1228039" cy="1161288"/>
            </a:xfrm>
            <a:noFill/>
          </p:grpSpPr>
          <p:sp>
            <p:nvSpPr>
              <p:cNvPr id="92" name="Figura a mano libera: forma 91">
                <a:extLst>
                  <a:ext uri="{FF2B5EF4-FFF2-40B4-BE49-F238E27FC236}">
                    <a16:creationId xmlns:a16="http://schemas.microsoft.com/office/drawing/2014/main" id="{CBE1804D-0618-16B7-CAB1-C1AF49A4DAA7}"/>
                  </a:ext>
                </a:extLst>
              </p:cNvPr>
              <p:cNvSpPr/>
              <p:nvPr/>
            </p:nvSpPr>
            <p:spPr>
              <a:xfrm>
                <a:off x="1522422" y="641289"/>
                <a:ext cx="1228039" cy="1161288"/>
              </a:xfrm>
              <a:custGeom>
                <a:avLst/>
                <a:gdLst>
                  <a:gd name="connsiteX0" fmla="*/ 716890 w 1228039"/>
                  <a:gd name="connsiteY0" fmla="*/ 9144 h 1161288"/>
                  <a:gd name="connsiteX1" fmla="*/ 720547 w 1228039"/>
                  <a:gd name="connsiteY1" fmla="*/ 13716 h 1161288"/>
                  <a:gd name="connsiteX2" fmla="*/ 715975 w 1228039"/>
                  <a:gd name="connsiteY2" fmla="*/ 21946 h 1161288"/>
                  <a:gd name="connsiteX3" fmla="*/ 715061 w 1228039"/>
                  <a:gd name="connsiteY3" fmla="*/ 30175 h 1161288"/>
                  <a:gd name="connsiteX4" fmla="*/ 715975 w 1228039"/>
                  <a:gd name="connsiteY4" fmla="*/ 34747 h 1161288"/>
                  <a:gd name="connsiteX5" fmla="*/ 721462 w 1228039"/>
                  <a:gd name="connsiteY5" fmla="*/ 35662 h 1161288"/>
                  <a:gd name="connsiteX6" fmla="*/ 731520 w 1228039"/>
                  <a:gd name="connsiteY6" fmla="*/ 36576 h 1161288"/>
                  <a:gd name="connsiteX7" fmla="*/ 737006 w 1228039"/>
                  <a:gd name="connsiteY7" fmla="*/ 43891 h 1161288"/>
                  <a:gd name="connsiteX8" fmla="*/ 737006 w 1228039"/>
                  <a:gd name="connsiteY8" fmla="*/ 49378 h 1161288"/>
                  <a:gd name="connsiteX9" fmla="*/ 745236 w 1228039"/>
                  <a:gd name="connsiteY9" fmla="*/ 50292 h 1161288"/>
                  <a:gd name="connsiteX10" fmla="*/ 749808 w 1228039"/>
                  <a:gd name="connsiteY10" fmla="*/ 48463 h 1161288"/>
                  <a:gd name="connsiteX11" fmla="*/ 754380 w 1228039"/>
                  <a:gd name="connsiteY11" fmla="*/ 53035 h 1161288"/>
                  <a:gd name="connsiteX12" fmla="*/ 758952 w 1228039"/>
                  <a:gd name="connsiteY12" fmla="*/ 49378 h 1161288"/>
                  <a:gd name="connsiteX13" fmla="*/ 764438 w 1228039"/>
                  <a:gd name="connsiteY13" fmla="*/ 45720 h 1161288"/>
                  <a:gd name="connsiteX14" fmla="*/ 777240 w 1228039"/>
                  <a:gd name="connsiteY14" fmla="*/ 51206 h 1161288"/>
                  <a:gd name="connsiteX15" fmla="*/ 783641 w 1228039"/>
                  <a:gd name="connsiteY15" fmla="*/ 49378 h 1161288"/>
                  <a:gd name="connsiteX16" fmla="*/ 788213 w 1228039"/>
                  <a:gd name="connsiteY16" fmla="*/ 48463 h 1161288"/>
                  <a:gd name="connsiteX17" fmla="*/ 792785 w 1228039"/>
                  <a:gd name="connsiteY17" fmla="*/ 53035 h 1161288"/>
                  <a:gd name="connsiteX18" fmla="*/ 797357 w 1228039"/>
                  <a:gd name="connsiteY18" fmla="*/ 57607 h 1161288"/>
                  <a:gd name="connsiteX19" fmla="*/ 801014 w 1228039"/>
                  <a:gd name="connsiteY19" fmla="*/ 62179 h 1161288"/>
                  <a:gd name="connsiteX20" fmla="*/ 802843 w 1228039"/>
                  <a:gd name="connsiteY20" fmla="*/ 70409 h 1161288"/>
                  <a:gd name="connsiteX21" fmla="*/ 808330 w 1228039"/>
                  <a:gd name="connsiteY21" fmla="*/ 75895 h 1161288"/>
                  <a:gd name="connsiteX22" fmla="*/ 814730 w 1228039"/>
                  <a:gd name="connsiteY22" fmla="*/ 81382 h 1161288"/>
                  <a:gd name="connsiteX23" fmla="*/ 821131 w 1228039"/>
                  <a:gd name="connsiteY23" fmla="*/ 79553 h 1161288"/>
                  <a:gd name="connsiteX24" fmla="*/ 825703 w 1228039"/>
                  <a:gd name="connsiteY24" fmla="*/ 80467 h 1161288"/>
                  <a:gd name="connsiteX25" fmla="*/ 833933 w 1228039"/>
                  <a:gd name="connsiteY25" fmla="*/ 81382 h 1161288"/>
                  <a:gd name="connsiteX26" fmla="*/ 839419 w 1228039"/>
                  <a:gd name="connsiteY26" fmla="*/ 81382 h 1161288"/>
                  <a:gd name="connsiteX27" fmla="*/ 843991 w 1228039"/>
                  <a:gd name="connsiteY27" fmla="*/ 84125 h 1161288"/>
                  <a:gd name="connsiteX28" fmla="*/ 852221 w 1228039"/>
                  <a:gd name="connsiteY28" fmla="*/ 92354 h 1161288"/>
                  <a:gd name="connsiteX29" fmla="*/ 859536 w 1228039"/>
                  <a:gd name="connsiteY29" fmla="*/ 94183 h 1161288"/>
                  <a:gd name="connsiteX30" fmla="*/ 871423 w 1228039"/>
                  <a:gd name="connsiteY30" fmla="*/ 106985 h 1161288"/>
                  <a:gd name="connsiteX31" fmla="*/ 869594 w 1228039"/>
                  <a:gd name="connsiteY31" fmla="*/ 118872 h 1161288"/>
                  <a:gd name="connsiteX32" fmla="*/ 870509 w 1228039"/>
                  <a:gd name="connsiteY32" fmla="*/ 125273 h 1161288"/>
                  <a:gd name="connsiteX33" fmla="*/ 872338 w 1228039"/>
                  <a:gd name="connsiteY33" fmla="*/ 129845 h 1161288"/>
                  <a:gd name="connsiteX34" fmla="*/ 875081 w 1228039"/>
                  <a:gd name="connsiteY34" fmla="*/ 135331 h 1161288"/>
                  <a:gd name="connsiteX35" fmla="*/ 868680 w 1228039"/>
                  <a:gd name="connsiteY35" fmla="*/ 142646 h 1161288"/>
                  <a:gd name="connsiteX36" fmla="*/ 865937 w 1228039"/>
                  <a:gd name="connsiteY36" fmla="*/ 147218 h 1161288"/>
                  <a:gd name="connsiteX37" fmla="*/ 854050 w 1228039"/>
                  <a:gd name="connsiteY37" fmla="*/ 149962 h 1161288"/>
                  <a:gd name="connsiteX38" fmla="*/ 849478 w 1228039"/>
                  <a:gd name="connsiteY38" fmla="*/ 149047 h 1161288"/>
                  <a:gd name="connsiteX39" fmla="*/ 841248 w 1228039"/>
                  <a:gd name="connsiteY39" fmla="*/ 156362 h 1161288"/>
                  <a:gd name="connsiteX40" fmla="*/ 836676 w 1228039"/>
                  <a:gd name="connsiteY40" fmla="*/ 162763 h 1161288"/>
                  <a:gd name="connsiteX41" fmla="*/ 831190 w 1228039"/>
                  <a:gd name="connsiteY41" fmla="*/ 162763 h 1161288"/>
                  <a:gd name="connsiteX42" fmla="*/ 829361 w 1228039"/>
                  <a:gd name="connsiteY42" fmla="*/ 168250 h 1161288"/>
                  <a:gd name="connsiteX43" fmla="*/ 833933 w 1228039"/>
                  <a:gd name="connsiteY43" fmla="*/ 170993 h 1161288"/>
                  <a:gd name="connsiteX44" fmla="*/ 849478 w 1228039"/>
                  <a:gd name="connsiteY44" fmla="*/ 180137 h 1161288"/>
                  <a:gd name="connsiteX45" fmla="*/ 849478 w 1228039"/>
                  <a:gd name="connsiteY45" fmla="*/ 186538 h 1161288"/>
                  <a:gd name="connsiteX46" fmla="*/ 854050 w 1228039"/>
                  <a:gd name="connsiteY46" fmla="*/ 192024 h 1161288"/>
                  <a:gd name="connsiteX47" fmla="*/ 852221 w 1228039"/>
                  <a:gd name="connsiteY47" fmla="*/ 199339 h 1161288"/>
                  <a:gd name="connsiteX48" fmla="*/ 847649 w 1228039"/>
                  <a:gd name="connsiteY48" fmla="*/ 204826 h 1161288"/>
                  <a:gd name="connsiteX49" fmla="*/ 852221 w 1228039"/>
                  <a:gd name="connsiteY49" fmla="*/ 209398 h 1161288"/>
                  <a:gd name="connsiteX50" fmla="*/ 857707 w 1228039"/>
                  <a:gd name="connsiteY50" fmla="*/ 221285 h 1161288"/>
                  <a:gd name="connsiteX51" fmla="*/ 858622 w 1228039"/>
                  <a:gd name="connsiteY51" fmla="*/ 225857 h 1161288"/>
                  <a:gd name="connsiteX52" fmla="*/ 856793 w 1228039"/>
                  <a:gd name="connsiteY52" fmla="*/ 230429 h 1161288"/>
                  <a:gd name="connsiteX53" fmla="*/ 852221 w 1228039"/>
                  <a:gd name="connsiteY53" fmla="*/ 235001 h 1161288"/>
                  <a:gd name="connsiteX54" fmla="*/ 853135 w 1228039"/>
                  <a:gd name="connsiteY54" fmla="*/ 239573 h 1161288"/>
                  <a:gd name="connsiteX55" fmla="*/ 847649 w 1228039"/>
                  <a:gd name="connsiteY55" fmla="*/ 247802 h 1161288"/>
                  <a:gd name="connsiteX56" fmla="*/ 842162 w 1228039"/>
                  <a:gd name="connsiteY56" fmla="*/ 259690 h 1161288"/>
                  <a:gd name="connsiteX57" fmla="*/ 843991 w 1228039"/>
                  <a:gd name="connsiteY57" fmla="*/ 264262 h 1161288"/>
                  <a:gd name="connsiteX58" fmla="*/ 851306 w 1228039"/>
                  <a:gd name="connsiteY58" fmla="*/ 273406 h 1161288"/>
                  <a:gd name="connsiteX59" fmla="*/ 848563 w 1228039"/>
                  <a:gd name="connsiteY59" fmla="*/ 278892 h 1161288"/>
                  <a:gd name="connsiteX60" fmla="*/ 846734 w 1228039"/>
                  <a:gd name="connsiteY60" fmla="*/ 285293 h 1161288"/>
                  <a:gd name="connsiteX61" fmla="*/ 844906 w 1228039"/>
                  <a:gd name="connsiteY61" fmla="*/ 290779 h 1161288"/>
                  <a:gd name="connsiteX62" fmla="*/ 845820 w 1228039"/>
                  <a:gd name="connsiteY62" fmla="*/ 299009 h 1161288"/>
                  <a:gd name="connsiteX63" fmla="*/ 842162 w 1228039"/>
                  <a:gd name="connsiteY63" fmla="*/ 311810 h 1161288"/>
                  <a:gd name="connsiteX64" fmla="*/ 835762 w 1228039"/>
                  <a:gd name="connsiteY64" fmla="*/ 320040 h 1161288"/>
                  <a:gd name="connsiteX65" fmla="*/ 833018 w 1228039"/>
                  <a:gd name="connsiteY65" fmla="*/ 326441 h 1161288"/>
                  <a:gd name="connsiteX66" fmla="*/ 827532 w 1228039"/>
                  <a:gd name="connsiteY66" fmla="*/ 331013 h 1161288"/>
                  <a:gd name="connsiteX67" fmla="*/ 822046 w 1228039"/>
                  <a:gd name="connsiteY67" fmla="*/ 333756 h 1161288"/>
                  <a:gd name="connsiteX68" fmla="*/ 817474 w 1228039"/>
                  <a:gd name="connsiteY68" fmla="*/ 340157 h 1161288"/>
                  <a:gd name="connsiteX69" fmla="*/ 819302 w 1228039"/>
                  <a:gd name="connsiteY69" fmla="*/ 347472 h 1161288"/>
                  <a:gd name="connsiteX70" fmla="*/ 820217 w 1228039"/>
                  <a:gd name="connsiteY70" fmla="*/ 356616 h 1161288"/>
                  <a:gd name="connsiteX71" fmla="*/ 819302 w 1228039"/>
                  <a:gd name="connsiteY71" fmla="*/ 361188 h 1161288"/>
                  <a:gd name="connsiteX72" fmla="*/ 814730 w 1228039"/>
                  <a:gd name="connsiteY72" fmla="*/ 361188 h 1161288"/>
                  <a:gd name="connsiteX73" fmla="*/ 809244 w 1228039"/>
                  <a:gd name="connsiteY73" fmla="*/ 367589 h 1161288"/>
                  <a:gd name="connsiteX74" fmla="*/ 809244 w 1228039"/>
                  <a:gd name="connsiteY74" fmla="*/ 373075 h 1161288"/>
                  <a:gd name="connsiteX75" fmla="*/ 808330 w 1228039"/>
                  <a:gd name="connsiteY75" fmla="*/ 378562 h 1161288"/>
                  <a:gd name="connsiteX76" fmla="*/ 806501 w 1228039"/>
                  <a:gd name="connsiteY76" fmla="*/ 384048 h 1161288"/>
                  <a:gd name="connsiteX77" fmla="*/ 812902 w 1228039"/>
                  <a:gd name="connsiteY77" fmla="*/ 390449 h 1161288"/>
                  <a:gd name="connsiteX78" fmla="*/ 821131 w 1228039"/>
                  <a:gd name="connsiteY78" fmla="*/ 390449 h 1161288"/>
                  <a:gd name="connsiteX79" fmla="*/ 822960 w 1228039"/>
                  <a:gd name="connsiteY79" fmla="*/ 395935 h 1161288"/>
                  <a:gd name="connsiteX80" fmla="*/ 820217 w 1228039"/>
                  <a:gd name="connsiteY80" fmla="*/ 400507 h 1161288"/>
                  <a:gd name="connsiteX81" fmla="*/ 820217 w 1228039"/>
                  <a:gd name="connsiteY81" fmla="*/ 405994 h 1161288"/>
                  <a:gd name="connsiteX82" fmla="*/ 823874 w 1228039"/>
                  <a:gd name="connsiteY82" fmla="*/ 413309 h 1161288"/>
                  <a:gd name="connsiteX83" fmla="*/ 828446 w 1228039"/>
                  <a:gd name="connsiteY83" fmla="*/ 416966 h 1161288"/>
                  <a:gd name="connsiteX84" fmla="*/ 831190 w 1228039"/>
                  <a:gd name="connsiteY84" fmla="*/ 422453 h 1161288"/>
                  <a:gd name="connsiteX85" fmla="*/ 830275 w 1228039"/>
                  <a:gd name="connsiteY85" fmla="*/ 429768 h 1161288"/>
                  <a:gd name="connsiteX86" fmla="*/ 825703 w 1228039"/>
                  <a:gd name="connsiteY86" fmla="*/ 433426 h 1161288"/>
                  <a:gd name="connsiteX87" fmla="*/ 823874 w 1228039"/>
                  <a:gd name="connsiteY87" fmla="*/ 440741 h 1161288"/>
                  <a:gd name="connsiteX88" fmla="*/ 828446 w 1228039"/>
                  <a:gd name="connsiteY88" fmla="*/ 449885 h 1161288"/>
                  <a:gd name="connsiteX89" fmla="*/ 828446 w 1228039"/>
                  <a:gd name="connsiteY89" fmla="*/ 457200 h 1161288"/>
                  <a:gd name="connsiteX90" fmla="*/ 831190 w 1228039"/>
                  <a:gd name="connsiteY90" fmla="*/ 467258 h 1161288"/>
                  <a:gd name="connsiteX91" fmla="*/ 829361 w 1228039"/>
                  <a:gd name="connsiteY91" fmla="*/ 471830 h 1161288"/>
                  <a:gd name="connsiteX92" fmla="*/ 832104 w 1228039"/>
                  <a:gd name="connsiteY92" fmla="*/ 478231 h 1161288"/>
                  <a:gd name="connsiteX93" fmla="*/ 838505 w 1228039"/>
                  <a:gd name="connsiteY93" fmla="*/ 475488 h 1161288"/>
                  <a:gd name="connsiteX94" fmla="*/ 843991 w 1228039"/>
                  <a:gd name="connsiteY94" fmla="*/ 478231 h 1161288"/>
                  <a:gd name="connsiteX95" fmla="*/ 843991 w 1228039"/>
                  <a:gd name="connsiteY95" fmla="*/ 485546 h 1161288"/>
                  <a:gd name="connsiteX96" fmla="*/ 843077 w 1228039"/>
                  <a:gd name="connsiteY96" fmla="*/ 491033 h 1161288"/>
                  <a:gd name="connsiteX97" fmla="*/ 842162 w 1228039"/>
                  <a:gd name="connsiteY97" fmla="*/ 498348 h 1161288"/>
                  <a:gd name="connsiteX98" fmla="*/ 847649 w 1228039"/>
                  <a:gd name="connsiteY98" fmla="*/ 501091 h 1161288"/>
                  <a:gd name="connsiteX99" fmla="*/ 854050 w 1228039"/>
                  <a:gd name="connsiteY99" fmla="*/ 501091 h 1161288"/>
                  <a:gd name="connsiteX100" fmla="*/ 859536 w 1228039"/>
                  <a:gd name="connsiteY100" fmla="*/ 499262 h 1161288"/>
                  <a:gd name="connsiteX101" fmla="*/ 864108 w 1228039"/>
                  <a:gd name="connsiteY101" fmla="*/ 493776 h 1161288"/>
                  <a:gd name="connsiteX102" fmla="*/ 868680 w 1228039"/>
                  <a:gd name="connsiteY102" fmla="*/ 491033 h 1161288"/>
                  <a:gd name="connsiteX103" fmla="*/ 875081 w 1228039"/>
                  <a:gd name="connsiteY103" fmla="*/ 488290 h 1161288"/>
                  <a:gd name="connsiteX104" fmla="*/ 880567 w 1228039"/>
                  <a:gd name="connsiteY104" fmla="*/ 487375 h 1161288"/>
                  <a:gd name="connsiteX105" fmla="*/ 885139 w 1228039"/>
                  <a:gd name="connsiteY105" fmla="*/ 487375 h 1161288"/>
                  <a:gd name="connsiteX106" fmla="*/ 889711 w 1228039"/>
                  <a:gd name="connsiteY106" fmla="*/ 486461 h 1161288"/>
                  <a:gd name="connsiteX107" fmla="*/ 892454 w 1228039"/>
                  <a:gd name="connsiteY107" fmla="*/ 478231 h 1161288"/>
                  <a:gd name="connsiteX108" fmla="*/ 892454 w 1228039"/>
                  <a:gd name="connsiteY108" fmla="*/ 471830 h 1161288"/>
                  <a:gd name="connsiteX109" fmla="*/ 897941 w 1228039"/>
                  <a:gd name="connsiteY109" fmla="*/ 471830 h 1161288"/>
                  <a:gd name="connsiteX110" fmla="*/ 903427 w 1228039"/>
                  <a:gd name="connsiteY110" fmla="*/ 470916 h 1161288"/>
                  <a:gd name="connsiteX111" fmla="*/ 908914 w 1228039"/>
                  <a:gd name="connsiteY111" fmla="*/ 467258 h 1161288"/>
                  <a:gd name="connsiteX112" fmla="*/ 913486 w 1228039"/>
                  <a:gd name="connsiteY112" fmla="*/ 467258 h 1161288"/>
                  <a:gd name="connsiteX113" fmla="*/ 918972 w 1228039"/>
                  <a:gd name="connsiteY113" fmla="*/ 468173 h 1161288"/>
                  <a:gd name="connsiteX114" fmla="*/ 924458 w 1228039"/>
                  <a:gd name="connsiteY114" fmla="*/ 464515 h 1161288"/>
                  <a:gd name="connsiteX115" fmla="*/ 929030 w 1228039"/>
                  <a:gd name="connsiteY115" fmla="*/ 465430 h 1161288"/>
                  <a:gd name="connsiteX116" fmla="*/ 933602 w 1228039"/>
                  <a:gd name="connsiteY116" fmla="*/ 470916 h 1161288"/>
                  <a:gd name="connsiteX117" fmla="*/ 937260 w 1228039"/>
                  <a:gd name="connsiteY117" fmla="*/ 466344 h 1161288"/>
                  <a:gd name="connsiteX118" fmla="*/ 941832 w 1228039"/>
                  <a:gd name="connsiteY118" fmla="*/ 464515 h 1161288"/>
                  <a:gd name="connsiteX119" fmla="*/ 949147 w 1228039"/>
                  <a:gd name="connsiteY119" fmla="*/ 470002 h 1161288"/>
                  <a:gd name="connsiteX120" fmla="*/ 953719 w 1228039"/>
                  <a:gd name="connsiteY120" fmla="*/ 469087 h 1161288"/>
                  <a:gd name="connsiteX121" fmla="*/ 962863 w 1228039"/>
                  <a:gd name="connsiteY121" fmla="*/ 467258 h 1161288"/>
                  <a:gd name="connsiteX122" fmla="*/ 967435 w 1228039"/>
                  <a:gd name="connsiteY122" fmla="*/ 469087 h 1161288"/>
                  <a:gd name="connsiteX123" fmla="*/ 966521 w 1228039"/>
                  <a:gd name="connsiteY123" fmla="*/ 478231 h 1161288"/>
                  <a:gd name="connsiteX124" fmla="*/ 962863 w 1228039"/>
                  <a:gd name="connsiteY124" fmla="*/ 482803 h 1161288"/>
                  <a:gd name="connsiteX125" fmla="*/ 956462 w 1228039"/>
                  <a:gd name="connsiteY125" fmla="*/ 490118 h 1161288"/>
                  <a:gd name="connsiteX126" fmla="*/ 953719 w 1228039"/>
                  <a:gd name="connsiteY126" fmla="*/ 495605 h 1161288"/>
                  <a:gd name="connsiteX127" fmla="*/ 950062 w 1228039"/>
                  <a:gd name="connsiteY127" fmla="*/ 502920 h 1161288"/>
                  <a:gd name="connsiteX128" fmla="*/ 946404 w 1228039"/>
                  <a:gd name="connsiteY128" fmla="*/ 509321 h 1161288"/>
                  <a:gd name="connsiteX129" fmla="*/ 941832 w 1228039"/>
                  <a:gd name="connsiteY129" fmla="*/ 519379 h 1161288"/>
                  <a:gd name="connsiteX130" fmla="*/ 938174 w 1228039"/>
                  <a:gd name="connsiteY130" fmla="*/ 524866 h 1161288"/>
                  <a:gd name="connsiteX131" fmla="*/ 932688 w 1228039"/>
                  <a:gd name="connsiteY131" fmla="*/ 534924 h 1161288"/>
                  <a:gd name="connsiteX132" fmla="*/ 927202 w 1228039"/>
                  <a:gd name="connsiteY132" fmla="*/ 543154 h 1161288"/>
                  <a:gd name="connsiteX133" fmla="*/ 924458 w 1228039"/>
                  <a:gd name="connsiteY133" fmla="*/ 548640 h 1161288"/>
                  <a:gd name="connsiteX134" fmla="*/ 920801 w 1228039"/>
                  <a:gd name="connsiteY134" fmla="*/ 555041 h 1161288"/>
                  <a:gd name="connsiteX135" fmla="*/ 915314 w 1228039"/>
                  <a:gd name="connsiteY135" fmla="*/ 563270 h 1161288"/>
                  <a:gd name="connsiteX136" fmla="*/ 911657 w 1228039"/>
                  <a:gd name="connsiteY136" fmla="*/ 568757 h 1161288"/>
                  <a:gd name="connsiteX137" fmla="*/ 905256 w 1228039"/>
                  <a:gd name="connsiteY137" fmla="*/ 576986 h 1161288"/>
                  <a:gd name="connsiteX138" fmla="*/ 885139 w 1228039"/>
                  <a:gd name="connsiteY138" fmla="*/ 603504 h 1161288"/>
                  <a:gd name="connsiteX139" fmla="*/ 884225 w 1228039"/>
                  <a:gd name="connsiteY139" fmla="*/ 612648 h 1161288"/>
                  <a:gd name="connsiteX140" fmla="*/ 885139 w 1228039"/>
                  <a:gd name="connsiteY140" fmla="*/ 619963 h 1161288"/>
                  <a:gd name="connsiteX141" fmla="*/ 886054 w 1228039"/>
                  <a:gd name="connsiteY141" fmla="*/ 628193 h 1161288"/>
                  <a:gd name="connsiteX142" fmla="*/ 887882 w 1228039"/>
                  <a:gd name="connsiteY142" fmla="*/ 647395 h 1161288"/>
                  <a:gd name="connsiteX143" fmla="*/ 888797 w 1228039"/>
                  <a:gd name="connsiteY143" fmla="*/ 656539 h 1161288"/>
                  <a:gd name="connsiteX144" fmla="*/ 888797 w 1228039"/>
                  <a:gd name="connsiteY144" fmla="*/ 662026 h 1161288"/>
                  <a:gd name="connsiteX145" fmla="*/ 889711 w 1228039"/>
                  <a:gd name="connsiteY145" fmla="*/ 668426 h 1161288"/>
                  <a:gd name="connsiteX146" fmla="*/ 890626 w 1228039"/>
                  <a:gd name="connsiteY146" fmla="*/ 678485 h 1161288"/>
                  <a:gd name="connsiteX147" fmla="*/ 891540 w 1228039"/>
                  <a:gd name="connsiteY147" fmla="*/ 684886 h 1161288"/>
                  <a:gd name="connsiteX148" fmla="*/ 891540 w 1228039"/>
                  <a:gd name="connsiteY148" fmla="*/ 690372 h 1161288"/>
                  <a:gd name="connsiteX149" fmla="*/ 893369 w 1228039"/>
                  <a:gd name="connsiteY149" fmla="*/ 696773 h 1161288"/>
                  <a:gd name="connsiteX150" fmla="*/ 892454 w 1228039"/>
                  <a:gd name="connsiteY150" fmla="*/ 701345 h 1161288"/>
                  <a:gd name="connsiteX151" fmla="*/ 885139 w 1228039"/>
                  <a:gd name="connsiteY151" fmla="*/ 702259 h 1161288"/>
                  <a:gd name="connsiteX152" fmla="*/ 890626 w 1228039"/>
                  <a:gd name="connsiteY152" fmla="*/ 702259 h 1161288"/>
                  <a:gd name="connsiteX153" fmla="*/ 896112 w 1228039"/>
                  <a:gd name="connsiteY153" fmla="*/ 711403 h 1161288"/>
                  <a:gd name="connsiteX154" fmla="*/ 892454 w 1228039"/>
                  <a:gd name="connsiteY154" fmla="*/ 715975 h 1161288"/>
                  <a:gd name="connsiteX155" fmla="*/ 901598 w 1228039"/>
                  <a:gd name="connsiteY155" fmla="*/ 711403 h 1161288"/>
                  <a:gd name="connsiteX156" fmla="*/ 915314 w 1228039"/>
                  <a:gd name="connsiteY156" fmla="*/ 715061 h 1161288"/>
                  <a:gd name="connsiteX157" fmla="*/ 921715 w 1228039"/>
                  <a:gd name="connsiteY157" fmla="*/ 715975 h 1161288"/>
                  <a:gd name="connsiteX158" fmla="*/ 924458 w 1228039"/>
                  <a:gd name="connsiteY158" fmla="*/ 723290 h 1161288"/>
                  <a:gd name="connsiteX159" fmla="*/ 924458 w 1228039"/>
                  <a:gd name="connsiteY159" fmla="*/ 728777 h 1161288"/>
                  <a:gd name="connsiteX160" fmla="*/ 919886 w 1228039"/>
                  <a:gd name="connsiteY160" fmla="*/ 736092 h 1161288"/>
                  <a:gd name="connsiteX161" fmla="*/ 916229 w 1228039"/>
                  <a:gd name="connsiteY161" fmla="*/ 741578 h 1161288"/>
                  <a:gd name="connsiteX162" fmla="*/ 921715 w 1228039"/>
                  <a:gd name="connsiteY162" fmla="*/ 746150 h 1161288"/>
                  <a:gd name="connsiteX163" fmla="*/ 918972 w 1228039"/>
                  <a:gd name="connsiteY163" fmla="*/ 751637 h 1161288"/>
                  <a:gd name="connsiteX164" fmla="*/ 913486 w 1228039"/>
                  <a:gd name="connsiteY164" fmla="*/ 754380 h 1161288"/>
                  <a:gd name="connsiteX165" fmla="*/ 911657 w 1228039"/>
                  <a:gd name="connsiteY165" fmla="*/ 761695 h 1161288"/>
                  <a:gd name="connsiteX166" fmla="*/ 917143 w 1228039"/>
                  <a:gd name="connsiteY166" fmla="*/ 763524 h 1161288"/>
                  <a:gd name="connsiteX167" fmla="*/ 923544 w 1228039"/>
                  <a:gd name="connsiteY167" fmla="*/ 766267 h 1161288"/>
                  <a:gd name="connsiteX168" fmla="*/ 922630 w 1228039"/>
                  <a:gd name="connsiteY168" fmla="*/ 772668 h 1161288"/>
                  <a:gd name="connsiteX169" fmla="*/ 920801 w 1228039"/>
                  <a:gd name="connsiteY169" fmla="*/ 777240 h 1161288"/>
                  <a:gd name="connsiteX170" fmla="*/ 925373 w 1228039"/>
                  <a:gd name="connsiteY170" fmla="*/ 776326 h 1161288"/>
                  <a:gd name="connsiteX171" fmla="*/ 929945 w 1228039"/>
                  <a:gd name="connsiteY171" fmla="*/ 777240 h 1161288"/>
                  <a:gd name="connsiteX172" fmla="*/ 931774 w 1228039"/>
                  <a:gd name="connsiteY172" fmla="*/ 782726 h 1161288"/>
                  <a:gd name="connsiteX173" fmla="*/ 929945 w 1228039"/>
                  <a:gd name="connsiteY173" fmla="*/ 787298 h 1161288"/>
                  <a:gd name="connsiteX174" fmla="*/ 933602 w 1228039"/>
                  <a:gd name="connsiteY174" fmla="*/ 793699 h 1161288"/>
                  <a:gd name="connsiteX175" fmla="*/ 938174 w 1228039"/>
                  <a:gd name="connsiteY175" fmla="*/ 790042 h 1161288"/>
                  <a:gd name="connsiteX176" fmla="*/ 951890 w 1228039"/>
                  <a:gd name="connsiteY176" fmla="*/ 776326 h 1161288"/>
                  <a:gd name="connsiteX177" fmla="*/ 957377 w 1228039"/>
                  <a:gd name="connsiteY177" fmla="*/ 780898 h 1161288"/>
                  <a:gd name="connsiteX178" fmla="*/ 966521 w 1228039"/>
                  <a:gd name="connsiteY178" fmla="*/ 789127 h 1161288"/>
                  <a:gd name="connsiteX179" fmla="*/ 969264 w 1228039"/>
                  <a:gd name="connsiteY179" fmla="*/ 794614 h 1161288"/>
                  <a:gd name="connsiteX180" fmla="*/ 973836 w 1228039"/>
                  <a:gd name="connsiteY180" fmla="*/ 799186 h 1161288"/>
                  <a:gd name="connsiteX181" fmla="*/ 976579 w 1228039"/>
                  <a:gd name="connsiteY181" fmla="*/ 804672 h 1161288"/>
                  <a:gd name="connsiteX182" fmla="*/ 979322 w 1228039"/>
                  <a:gd name="connsiteY182" fmla="*/ 811073 h 1161288"/>
                  <a:gd name="connsiteX183" fmla="*/ 985723 w 1228039"/>
                  <a:gd name="connsiteY183" fmla="*/ 811987 h 1161288"/>
                  <a:gd name="connsiteX184" fmla="*/ 991210 w 1228039"/>
                  <a:gd name="connsiteY184" fmla="*/ 812902 h 1161288"/>
                  <a:gd name="connsiteX185" fmla="*/ 995782 w 1228039"/>
                  <a:gd name="connsiteY185" fmla="*/ 815645 h 1161288"/>
                  <a:gd name="connsiteX186" fmla="*/ 1002182 w 1228039"/>
                  <a:gd name="connsiteY186" fmla="*/ 816559 h 1161288"/>
                  <a:gd name="connsiteX187" fmla="*/ 1003097 w 1228039"/>
                  <a:gd name="connsiteY187" fmla="*/ 821131 h 1161288"/>
                  <a:gd name="connsiteX188" fmla="*/ 1009498 w 1228039"/>
                  <a:gd name="connsiteY188" fmla="*/ 822960 h 1161288"/>
                  <a:gd name="connsiteX189" fmla="*/ 1017727 w 1228039"/>
                  <a:gd name="connsiteY189" fmla="*/ 823874 h 1161288"/>
                  <a:gd name="connsiteX190" fmla="*/ 1014984 w 1228039"/>
                  <a:gd name="connsiteY190" fmla="*/ 832104 h 1161288"/>
                  <a:gd name="connsiteX191" fmla="*/ 1020470 w 1228039"/>
                  <a:gd name="connsiteY191" fmla="*/ 836676 h 1161288"/>
                  <a:gd name="connsiteX192" fmla="*/ 1026871 w 1228039"/>
                  <a:gd name="connsiteY192" fmla="*/ 839419 h 1161288"/>
                  <a:gd name="connsiteX193" fmla="*/ 1032358 w 1228039"/>
                  <a:gd name="connsiteY193" fmla="*/ 842162 h 1161288"/>
                  <a:gd name="connsiteX194" fmla="*/ 1037844 w 1228039"/>
                  <a:gd name="connsiteY194" fmla="*/ 843077 h 1161288"/>
                  <a:gd name="connsiteX195" fmla="*/ 1043330 w 1228039"/>
                  <a:gd name="connsiteY195" fmla="*/ 849478 h 1161288"/>
                  <a:gd name="connsiteX196" fmla="*/ 1042416 w 1228039"/>
                  <a:gd name="connsiteY196" fmla="*/ 854964 h 1161288"/>
                  <a:gd name="connsiteX197" fmla="*/ 1044245 w 1228039"/>
                  <a:gd name="connsiteY197" fmla="*/ 861365 h 1161288"/>
                  <a:gd name="connsiteX198" fmla="*/ 1044245 w 1228039"/>
                  <a:gd name="connsiteY198" fmla="*/ 867766 h 1161288"/>
                  <a:gd name="connsiteX199" fmla="*/ 1043330 w 1228039"/>
                  <a:gd name="connsiteY199" fmla="*/ 872338 h 1161288"/>
                  <a:gd name="connsiteX200" fmla="*/ 1049731 w 1228039"/>
                  <a:gd name="connsiteY200" fmla="*/ 873252 h 1161288"/>
                  <a:gd name="connsiteX201" fmla="*/ 1054303 w 1228039"/>
                  <a:gd name="connsiteY201" fmla="*/ 868680 h 1161288"/>
                  <a:gd name="connsiteX202" fmla="*/ 1059790 w 1228039"/>
                  <a:gd name="connsiteY202" fmla="*/ 872338 h 1161288"/>
                  <a:gd name="connsiteX203" fmla="*/ 1065276 w 1228039"/>
                  <a:gd name="connsiteY203" fmla="*/ 870509 h 1161288"/>
                  <a:gd name="connsiteX204" fmla="*/ 1063447 w 1228039"/>
                  <a:gd name="connsiteY204" fmla="*/ 875995 h 1161288"/>
                  <a:gd name="connsiteX205" fmla="*/ 1064362 w 1228039"/>
                  <a:gd name="connsiteY205" fmla="*/ 881482 h 1161288"/>
                  <a:gd name="connsiteX206" fmla="*/ 1058875 w 1228039"/>
                  <a:gd name="connsiteY206" fmla="*/ 884225 h 1161288"/>
                  <a:gd name="connsiteX207" fmla="*/ 1058875 w 1228039"/>
                  <a:gd name="connsiteY207" fmla="*/ 889711 h 1161288"/>
                  <a:gd name="connsiteX208" fmla="*/ 1063447 w 1228039"/>
                  <a:gd name="connsiteY208" fmla="*/ 895198 h 1161288"/>
                  <a:gd name="connsiteX209" fmla="*/ 1076249 w 1228039"/>
                  <a:gd name="connsiteY209" fmla="*/ 902513 h 1161288"/>
                  <a:gd name="connsiteX210" fmla="*/ 1082650 w 1228039"/>
                  <a:gd name="connsiteY210" fmla="*/ 901598 h 1161288"/>
                  <a:gd name="connsiteX211" fmla="*/ 1086307 w 1228039"/>
                  <a:gd name="connsiteY211" fmla="*/ 896112 h 1161288"/>
                  <a:gd name="connsiteX212" fmla="*/ 1093623 w 1228039"/>
                  <a:gd name="connsiteY212" fmla="*/ 897941 h 1161288"/>
                  <a:gd name="connsiteX213" fmla="*/ 1099109 w 1228039"/>
                  <a:gd name="connsiteY213" fmla="*/ 898855 h 1161288"/>
                  <a:gd name="connsiteX214" fmla="*/ 1101852 w 1228039"/>
                  <a:gd name="connsiteY214" fmla="*/ 894283 h 1161288"/>
                  <a:gd name="connsiteX215" fmla="*/ 1103681 w 1228039"/>
                  <a:gd name="connsiteY215" fmla="*/ 886968 h 1161288"/>
                  <a:gd name="connsiteX216" fmla="*/ 1112825 w 1228039"/>
                  <a:gd name="connsiteY216" fmla="*/ 889711 h 1161288"/>
                  <a:gd name="connsiteX217" fmla="*/ 1117397 w 1228039"/>
                  <a:gd name="connsiteY217" fmla="*/ 890626 h 1161288"/>
                  <a:gd name="connsiteX218" fmla="*/ 1124712 w 1228039"/>
                  <a:gd name="connsiteY218" fmla="*/ 894283 h 1161288"/>
                  <a:gd name="connsiteX219" fmla="*/ 1131113 w 1228039"/>
                  <a:gd name="connsiteY219" fmla="*/ 893369 h 1161288"/>
                  <a:gd name="connsiteX220" fmla="*/ 1124712 w 1228039"/>
                  <a:gd name="connsiteY220" fmla="*/ 898855 h 1161288"/>
                  <a:gd name="connsiteX221" fmla="*/ 1120140 w 1228039"/>
                  <a:gd name="connsiteY221" fmla="*/ 903427 h 1161288"/>
                  <a:gd name="connsiteX222" fmla="*/ 1124712 w 1228039"/>
                  <a:gd name="connsiteY222" fmla="*/ 907999 h 1161288"/>
                  <a:gd name="connsiteX223" fmla="*/ 1121969 w 1228039"/>
                  <a:gd name="connsiteY223" fmla="*/ 913486 h 1161288"/>
                  <a:gd name="connsiteX224" fmla="*/ 1119226 w 1228039"/>
                  <a:gd name="connsiteY224" fmla="*/ 919886 h 1161288"/>
                  <a:gd name="connsiteX225" fmla="*/ 1127455 w 1228039"/>
                  <a:gd name="connsiteY225" fmla="*/ 923544 h 1161288"/>
                  <a:gd name="connsiteX226" fmla="*/ 1133856 w 1228039"/>
                  <a:gd name="connsiteY226" fmla="*/ 924458 h 1161288"/>
                  <a:gd name="connsiteX227" fmla="*/ 1141171 w 1228039"/>
                  <a:gd name="connsiteY227" fmla="*/ 929030 h 1161288"/>
                  <a:gd name="connsiteX228" fmla="*/ 1146658 w 1228039"/>
                  <a:gd name="connsiteY228" fmla="*/ 932688 h 1161288"/>
                  <a:gd name="connsiteX229" fmla="*/ 1151230 w 1228039"/>
                  <a:gd name="connsiteY229" fmla="*/ 931774 h 1161288"/>
                  <a:gd name="connsiteX230" fmla="*/ 1154887 w 1228039"/>
                  <a:gd name="connsiteY230" fmla="*/ 926287 h 1161288"/>
                  <a:gd name="connsiteX231" fmla="*/ 1159459 w 1228039"/>
                  <a:gd name="connsiteY231" fmla="*/ 927202 h 1161288"/>
                  <a:gd name="connsiteX232" fmla="*/ 1160374 w 1228039"/>
                  <a:gd name="connsiteY232" fmla="*/ 931774 h 1161288"/>
                  <a:gd name="connsiteX233" fmla="*/ 1157631 w 1228039"/>
                  <a:gd name="connsiteY233" fmla="*/ 938174 h 1161288"/>
                  <a:gd name="connsiteX234" fmla="*/ 1161288 w 1228039"/>
                  <a:gd name="connsiteY234" fmla="*/ 942746 h 1161288"/>
                  <a:gd name="connsiteX235" fmla="*/ 1163117 w 1228039"/>
                  <a:gd name="connsiteY235" fmla="*/ 948233 h 1161288"/>
                  <a:gd name="connsiteX236" fmla="*/ 1169518 w 1228039"/>
                  <a:gd name="connsiteY236" fmla="*/ 949147 h 1161288"/>
                  <a:gd name="connsiteX237" fmla="*/ 1174090 w 1228039"/>
                  <a:gd name="connsiteY237" fmla="*/ 949147 h 1161288"/>
                  <a:gd name="connsiteX238" fmla="*/ 1178662 w 1228039"/>
                  <a:gd name="connsiteY238" fmla="*/ 951890 h 1161288"/>
                  <a:gd name="connsiteX239" fmla="*/ 1183234 w 1228039"/>
                  <a:gd name="connsiteY239" fmla="*/ 957377 h 1161288"/>
                  <a:gd name="connsiteX240" fmla="*/ 1186891 w 1228039"/>
                  <a:gd name="connsiteY240" fmla="*/ 961949 h 1161288"/>
                  <a:gd name="connsiteX241" fmla="*/ 1208837 w 1228039"/>
                  <a:gd name="connsiteY241" fmla="*/ 972007 h 1161288"/>
                  <a:gd name="connsiteX242" fmla="*/ 1214323 w 1228039"/>
                  <a:gd name="connsiteY242" fmla="*/ 973836 h 1161288"/>
                  <a:gd name="connsiteX243" fmla="*/ 1218895 w 1228039"/>
                  <a:gd name="connsiteY243" fmla="*/ 974750 h 1161288"/>
                  <a:gd name="connsiteX244" fmla="*/ 1227125 w 1228039"/>
                  <a:gd name="connsiteY244" fmla="*/ 979322 h 1161288"/>
                  <a:gd name="connsiteX245" fmla="*/ 1228039 w 1228039"/>
                  <a:gd name="connsiteY245" fmla="*/ 985723 h 1161288"/>
                  <a:gd name="connsiteX246" fmla="*/ 1220724 w 1228039"/>
                  <a:gd name="connsiteY246" fmla="*/ 985723 h 1161288"/>
                  <a:gd name="connsiteX247" fmla="*/ 1216152 w 1228039"/>
                  <a:gd name="connsiteY247" fmla="*/ 983894 h 1161288"/>
                  <a:gd name="connsiteX248" fmla="*/ 1207008 w 1228039"/>
                  <a:gd name="connsiteY248" fmla="*/ 982066 h 1161288"/>
                  <a:gd name="connsiteX249" fmla="*/ 1200607 w 1228039"/>
                  <a:gd name="connsiteY249" fmla="*/ 983894 h 1161288"/>
                  <a:gd name="connsiteX250" fmla="*/ 1190549 w 1228039"/>
                  <a:gd name="connsiteY250" fmla="*/ 982980 h 1161288"/>
                  <a:gd name="connsiteX251" fmla="*/ 1185063 w 1228039"/>
                  <a:gd name="connsiteY251" fmla="*/ 980237 h 1161288"/>
                  <a:gd name="connsiteX252" fmla="*/ 1179576 w 1228039"/>
                  <a:gd name="connsiteY252" fmla="*/ 982980 h 1161288"/>
                  <a:gd name="connsiteX253" fmla="*/ 1175004 w 1228039"/>
                  <a:gd name="connsiteY253" fmla="*/ 980237 h 1161288"/>
                  <a:gd name="connsiteX254" fmla="*/ 1168603 w 1228039"/>
                  <a:gd name="connsiteY254" fmla="*/ 983894 h 1161288"/>
                  <a:gd name="connsiteX255" fmla="*/ 1164946 w 1228039"/>
                  <a:gd name="connsiteY255" fmla="*/ 990295 h 1161288"/>
                  <a:gd name="connsiteX256" fmla="*/ 1159459 w 1228039"/>
                  <a:gd name="connsiteY256" fmla="*/ 991210 h 1161288"/>
                  <a:gd name="connsiteX257" fmla="*/ 1153059 w 1228039"/>
                  <a:gd name="connsiteY257" fmla="*/ 988466 h 1161288"/>
                  <a:gd name="connsiteX258" fmla="*/ 1148487 w 1228039"/>
                  <a:gd name="connsiteY258" fmla="*/ 991210 h 1161288"/>
                  <a:gd name="connsiteX259" fmla="*/ 1143000 w 1228039"/>
                  <a:gd name="connsiteY259" fmla="*/ 992124 h 1161288"/>
                  <a:gd name="connsiteX260" fmla="*/ 1138428 w 1228039"/>
                  <a:gd name="connsiteY260" fmla="*/ 992124 h 1161288"/>
                  <a:gd name="connsiteX261" fmla="*/ 1133856 w 1228039"/>
                  <a:gd name="connsiteY261" fmla="*/ 994867 h 1161288"/>
                  <a:gd name="connsiteX262" fmla="*/ 1123798 w 1228039"/>
                  <a:gd name="connsiteY262" fmla="*/ 995782 h 1161288"/>
                  <a:gd name="connsiteX263" fmla="*/ 1114654 w 1228039"/>
                  <a:gd name="connsiteY263" fmla="*/ 997610 h 1161288"/>
                  <a:gd name="connsiteX264" fmla="*/ 1108253 w 1228039"/>
                  <a:gd name="connsiteY264" fmla="*/ 996696 h 1161288"/>
                  <a:gd name="connsiteX265" fmla="*/ 1101852 w 1228039"/>
                  <a:gd name="connsiteY265" fmla="*/ 990295 h 1161288"/>
                  <a:gd name="connsiteX266" fmla="*/ 1091794 w 1228039"/>
                  <a:gd name="connsiteY266" fmla="*/ 984809 h 1161288"/>
                  <a:gd name="connsiteX267" fmla="*/ 1085393 w 1228039"/>
                  <a:gd name="connsiteY267" fmla="*/ 984809 h 1161288"/>
                  <a:gd name="connsiteX268" fmla="*/ 1078992 w 1228039"/>
                  <a:gd name="connsiteY268" fmla="*/ 982980 h 1161288"/>
                  <a:gd name="connsiteX269" fmla="*/ 1074420 w 1228039"/>
                  <a:gd name="connsiteY269" fmla="*/ 989381 h 1161288"/>
                  <a:gd name="connsiteX270" fmla="*/ 1068019 w 1228039"/>
                  <a:gd name="connsiteY270" fmla="*/ 989381 h 1161288"/>
                  <a:gd name="connsiteX271" fmla="*/ 1061619 w 1228039"/>
                  <a:gd name="connsiteY271" fmla="*/ 989381 h 1161288"/>
                  <a:gd name="connsiteX272" fmla="*/ 1051560 w 1228039"/>
                  <a:gd name="connsiteY272" fmla="*/ 988466 h 1161288"/>
                  <a:gd name="connsiteX273" fmla="*/ 1046988 w 1228039"/>
                  <a:gd name="connsiteY273" fmla="*/ 987552 h 1161288"/>
                  <a:gd name="connsiteX274" fmla="*/ 1042416 w 1228039"/>
                  <a:gd name="connsiteY274" fmla="*/ 992124 h 1161288"/>
                  <a:gd name="connsiteX275" fmla="*/ 1035101 w 1228039"/>
                  <a:gd name="connsiteY275" fmla="*/ 1000354 h 1161288"/>
                  <a:gd name="connsiteX276" fmla="*/ 1029614 w 1228039"/>
                  <a:gd name="connsiteY276" fmla="*/ 1001268 h 1161288"/>
                  <a:gd name="connsiteX277" fmla="*/ 1024128 w 1228039"/>
                  <a:gd name="connsiteY277" fmla="*/ 1008583 h 1161288"/>
                  <a:gd name="connsiteX278" fmla="*/ 1014984 w 1228039"/>
                  <a:gd name="connsiteY278" fmla="*/ 1007669 h 1161288"/>
                  <a:gd name="connsiteX279" fmla="*/ 1003097 w 1228039"/>
                  <a:gd name="connsiteY279" fmla="*/ 1014070 h 1161288"/>
                  <a:gd name="connsiteX280" fmla="*/ 1005840 w 1228039"/>
                  <a:gd name="connsiteY280" fmla="*/ 1008583 h 1161288"/>
                  <a:gd name="connsiteX281" fmla="*/ 996696 w 1228039"/>
                  <a:gd name="connsiteY281" fmla="*/ 1011326 h 1161288"/>
                  <a:gd name="connsiteX282" fmla="*/ 992124 w 1228039"/>
                  <a:gd name="connsiteY282" fmla="*/ 1007669 h 1161288"/>
                  <a:gd name="connsiteX283" fmla="*/ 987552 w 1228039"/>
                  <a:gd name="connsiteY283" fmla="*/ 1005840 h 1161288"/>
                  <a:gd name="connsiteX284" fmla="*/ 982066 w 1228039"/>
                  <a:gd name="connsiteY284" fmla="*/ 1004011 h 1161288"/>
                  <a:gd name="connsiteX285" fmla="*/ 973836 w 1228039"/>
                  <a:gd name="connsiteY285" fmla="*/ 1000354 h 1161288"/>
                  <a:gd name="connsiteX286" fmla="*/ 965606 w 1228039"/>
                  <a:gd name="connsiteY286" fmla="*/ 999439 h 1161288"/>
                  <a:gd name="connsiteX287" fmla="*/ 956462 w 1228039"/>
                  <a:gd name="connsiteY287" fmla="*/ 998525 h 1161288"/>
                  <a:gd name="connsiteX288" fmla="*/ 950976 w 1228039"/>
                  <a:gd name="connsiteY288" fmla="*/ 995782 h 1161288"/>
                  <a:gd name="connsiteX289" fmla="*/ 942746 w 1228039"/>
                  <a:gd name="connsiteY289" fmla="*/ 994867 h 1161288"/>
                  <a:gd name="connsiteX290" fmla="*/ 941832 w 1228039"/>
                  <a:gd name="connsiteY290" fmla="*/ 985723 h 1161288"/>
                  <a:gd name="connsiteX291" fmla="*/ 939089 w 1228039"/>
                  <a:gd name="connsiteY291" fmla="*/ 980237 h 1161288"/>
                  <a:gd name="connsiteX292" fmla="*/ 938174 w 1228039"/>
                  <a:gd name="connsiteY292" fmla="*/ 972007 h 1161288"/>
                  <a:gd name="connsiteX293" fmla="*/ 932688 w 1228039"/>
                  <a:gd name="connsiteY293" fmla="*/ 968350 h 1161288"/>
                  <a:gd name="connsiteX294" fmla="*/ 928116 w 1228039"/>
                  <a:gd name="connsiteY294" fmla="*/ 972007 h 1161288"/>
                  <a:gd name="connsiteX295" fmla="*/ 926287 w 1228039"/>
                  <a:gd name="connsiteY295" fmla="*/ 976579 h 1161288"/>
                  <a:gd name="connsiteX296" fmla="*/ 924458 w 1228039"/>
                  <a:gd name="connsiteY296" fmla="*/ 982980 h 1161288"/>
                  <a:gd name="connsiteX297" fmla="*/ 919886 w 1228039"/>
                  <a:gd name="connsiteY297" fmla="*/ 986638 h 1161288"/>
                  <a:gd name="connsiteX298" fmla="*/ 918972 w 1228039"/>
                  <a:gd name="connsiteY298" fmla="*/ 982066 h 1161288"/>
                  <a:gd name="connsiteX299" fmla="*/ 918972 w 1228039"/>
                  <a:gd name="connsiteY299" fmla="*/ 977494 h 1161288"/>
                  <a:gd name="connsiteX300" fmla="*/ 916229 w 1228039"/>
                  <a:gd name="connsiteY300" fmla="*/ 972007 h 1161288"/>
                  <a:gd name="connsiteX301" fmla="*/ 913486 w 1228039"/>
                  <a:gd name="connsiteY301" fmla="*/ 977494 h 1161288"/>
                  <a:gd name="connsiteX302" fmla="*/ 907085 w 1228039"/>
                  <a:gd name="connsiteY302" fmla="*/ 982980 h 1161288"/>
                  <a:gd name="connsiteX303" fmla="*/ 904342 w 1228039"/>
                  <a:gd name="connsiteY303" fmla="*/ 988466 h 1161288"/>
                  <a:gd name="connsiteX304" fmla="*/ 902513 w 1228039"/>
                  <a:gd name="connsiteY304" fmla="*/ 993038 h 1161288"/>
                  <a:gd name="connsiteX305" fmla="*/ 897941 w 1228039"/>
                  <a:gd name="connsiteY305" fmla="*/ 998525 h 1161288"/>
                  <a:gd name="connsiteX306" fmla="*/ 894283 w 1228039"/>
                  <a:gd name="connsiteY306" fmla="*/ 1004926 h 1161288"/>
                  <a:gd name="connsiteX307" fmla="*/ 892454 w 1228039"/>
                  <a:gd name="connsiteY307" fmla="*/ 1009498 h 1161288"/>
                  <a:gd name="connsiteX308" fmla="*/ 886054 w 1228039"/>
                  <a:gd name="connsiteY308" fmla="*/ 1011326 h 1161288"/>
                  <a:gd name="connsiteX309" fmla="*/ 881482 w 1228039"/>
                  <a:gd name="connsiteY309" fmla="*/ 1014984 h 1161288"/>
                  <a:gd name="connsiteX310" fmla="*/ 873252 w 1228039"/>
                  <a:gd name="connsiteY310" fmla="*/ 1016813 h 1161288"/>
                  <a:gd name="connsiteX311" fmla="*/ 868680 w 1228039"/>
                  <a:gd name="connsiteY311" fmla="*/ 1019556 h 1161288"/>
                  <a:gd name="connsiteX312" fmla="*/ 861365 w 1228039"/>
                  <a:gd name="connsiteY312" fmla="*/ 1018642 h 1161288"/>
                  <a:gd name="connsiteX313" fmla="*/ 854050 w 1228039"/>
                  <a:gd name="connsiteY313" fmla="*/ 1017727 h 1161288"/>
                  <a:gd name="connsiteX314" fmla="*/ 846734 w 1228039"/>
                  <a:gd name="connsiteY314" fmla="*/ 1017727 h 1161288"/>
                  <a:gd name="connsiteX315" fmla="*/ 840334 w 1228039"/>
                  <a:gd name="connsiteY315" fmla="*/ 1012241 h 1161288"/>
                  <a:gd name="connsiteX316" fmla="*/ 834847 w 1228039"/>
                  <a:gd name="connsiteY316" fmla="*/ 1009498 h 1161288"/>
                  <a:gd name="connsiteX317" fmla="*/ 830275 w 1228039"/>
                  <a:gd name="connsiteY317" fmla="*/ 1007669 h 1161288"/>
                  <a:gd name="connsiteX318" fmla="*/ 822960 w 1228039"/>
                  <a:gd name="connsiteY318" fmla="*/ 1003097 h 1161288"/>
                  <a:gd name="connsiteX319" fmla="*/ 817474 w 1228039"/>
                  <a:gd name="connsiteY319" fmla="*/ 1001268 h 1161288"/>
                  <a:gd name="connsiteX320" fmla="*/ 812902 w 1228039"/>
                  <a:gd name="connsiteY320" fmla="*/ 1001268 h 1161288"/>
                  <a:gd name="connsiteX321" fmla="*/ 809244 w 1228039"/>
                  <a:gd name="connsiteY321" fmla="*/ 995782 h 1161288"/>
                  <a:gd name="connsiteX322" fmla="*/ 806501 w 1228039"/>
                  <a:gd name="connsiteY322" fmla="*/ 990295 h 1161288"/>
                  <a:gd name="connsiteX323" fmla="*/ 803758 w 1228039"/>
                  <a:gd name="connsiteY323" fmla="*/ 982066 h 1161288"/>
                  <a:gd name="connsiteX324" fmla="*/ 800100 w 1228039"/>
                  <a:gd name="connsiteY324" fmla="*/ 977494 h 1161288"/>
                  <a:gd name="connsiteX325" fmla="*/ 795528 w 1228039"/>
                  <a:gd name="connsiteY325" fmla="*/ 975665 h 1161288"/>
                  <a:gd name="connsiteX326" fmla="*/ 790042 w 1228039"/>
                  <a:gd name="connsiteY326" fmla="*/ 977494 h 1161288"/>
                  <a:gd name="connsiteX327" fmla="*/ 785470 w 1228039"/>
                  <a:gd name="connsiteY327" fmla="*/ 982980 h 1161288"/>
                  <a:gd name="connsiteX328" fmla="*/ 779983 w 1228039"/>
                  <a:gd name="connsiteY328" fmla="*/ 987552 h 1161288"/>
                  <a:gd name="connsiteX329" fmla="*/ 775411 w 1228039"/>
                  <a:gd name="connsiteY329" fmla="*/ 986638 h 1161288"/>
                  <a:gd name="connsiteX330" fmla="*/ 769925 w 1228039"/>
                  <a:gd name="connsiteY330" fmla="*/ 981151 h 1161288"/>
                  <a:gd name="connsiteX331" fmla="*/ 763524 w 1228039"/>
                  <a:gd name="connsiteY331" fmla="*/ 977494 h 1161288"/>
                  <a:gd name="connsiteX332" fmla="*/ 758038 w 1228039"/>
                  <a:gd name="connsiteY332" fmla="*/ 975665 h 1161288"/>
                  <a:gd name="connsiteX333" fmla="*/ 756209 w 1228039"/>
                  <a:gd name="connsiteY333" fmla="*/ 968350 h 1161288"/>
                  <a:gd name="connsiteX334" fmla="*/ 750722 w 1228039"/>
                  <a:gd name="connsiteY334" fmla="*/ 967435 h 1161288"/>
                  <a:gd name="connsiteX335" fmla="*/ 743407 w 1228039"/>
                  <a:gd name="connsiteY335" fmla="*/ 968350 h 1161288"/>
                  <a:gd name="connsiteX336" fmla="*/ 738835 w 1228039"/>
                  <a:gd name="connsiteY336" fmla="*/ 964692 h 1161288"/>
                  <a:gd name="connsiteX337" fmla="*/ 737006 w 1228039"/>
                  <a:gd name="connsiteY337" fmla="*/ 960120 h 1161288"/>
                  <a:gd name="connsiteX338" fmla="*/ 731520 w 1228039"/>
                  <a:gd name="connsiteY338" fmla="*/ 956462 h 1161288"/>
                  <a:gd name="connsiteX339" fmla="*/ 723290 w 1228039"/>
                  <a:gd name="connsiteY339" fmla="*/ 950976 h 1161288"/>
                  <a:gd name="connsiteX340" fmla="*/ 715975 w 1228039"/>
                  <a:gd name="connsiteY340" fmla="*/ 948233 h 1161288"/>
                  <a:gd name="connsiteX341" fmla="*/ 708660 w 1228039"/>
                  <a:gd name="connsiteY341" fmla="*/ 950976 h 1161288"/>
                  <a:gd name="connsiteX342" fmla="*/ 704088 w 1228039"/>
                  <a:gd name="connsiteY342" fmla="*/ 950062 h 1161288"/>
                  <a:gd name="connsiteX343" fmla="*/ 700430 w 1228039"/>
                  <a:gd name="connsiteY343" fmla="*/ 945490 h 1161288"/>
                  <a:gd name="connsiteX344" fmla="*/ 695858 w 1228039"/>
                  <a:gd name="connsiteY344" fmla="*/ 941832 h 1161288"/>
                  <a:gd name="connsiteX345" fmla="*/ 689458 w 1228039"/>
                  <a:gd name="connsiteY345" fmla="*/ 946404 h 1161288"/>
                  <a:gd name="connsiteX346" fmla="*/ 682142 w 1228039"/>
                  <a:gd name="connsiteY346" fmla="*/ 950976 h 1161288"/>
                  <a:gd name="connsiteX347" fmla="*/ 672084 w 1228039"/>
                  <a:gd name="connsiteY347" fmla="*/ 955548 h 1161288"/>
                  <a:gd name="connsiteX348" fmla="*/ 666598 w 1228039"/>
                  <a:gd name="connsiteY348" fmla="*/ 954634 h 1161288"/>
                  <a:gd name="connsiteX349" fmla="*/ 662940 w 1228039"/>
                  <a:gd name="connsiteY349" fmla="*/ 949147 h 1161288"/>
                  <a:gd name="connsiteX350" fmla="*/ 662026 w 1228039"/>
                  <a:gd name="connsiteY350" fmla="*/ 942746 h 1161288"/>
                  <a:gd name="connsiteX351" fmla="*/ 653796 w 1228039"/>
                  <a:gd name="connsiteY351" fmla="*/ 943661 h 1161288"/>
                  <a:gd name="connsiteX352" fmla="*/ 648310 w 1228039"/>
                  <a:gd name="connsiteY352" fmla="*/ 944575 h 1161288"/>
                  <a:gd name="connsiteX353" fmla="*/ 649224 w 1228039"/>
                  <a:gd name="connsiteY353" fmla="*/ 939089 h 1161288"/>
                  <a:gd name="connsiteX354" fmla="*/ 646481 w 1228039"/>
                  <a:gd name="connsiteY354" fmla="*/ 933602 h 1161288"/>
                  <a:gd name="connsiteX355" fmla="*/ 640994 w 1228039"/>
                  <a:gd name="connsiteY355" fmla="*/ 930859 h 1161288"/>
                  <a:gd name="connsiteX356" fmla="*/ 636422 w 1228039"/>
                  <a:gd name="connsiteY356" fmla="*/ 925373 h 1161288"/>
                  <a:gd name="connsiteX357" fmla="*/ 636422 w 1228039"/>
                  <a:gd name="connsiteY357" fmla="*/ 920801 h 1161288"/>
                  <a:gd name="connsiteX358" fmla="*/ 639166 w 1228039"/>
                  <a:gd name="connsiteY358" fmla="*/ 915314 h 1161288"/>
                  <a:gd name="connsiteX359" fmla="*/ 637337 w 1228039"/>
                  <a:gd name="connsiteY359" fmla="*/ 910742 h 1161288"/>
                  <a:gd name="connsiteX360" fmla="*/ 632765 w 1228039"/>
                  <a:gd name="connsiteY360" fmla="*/ 906170 h 1161288"/>
                  <a:gd name="connsiteX361" fmla="*/ 630022 w 1228039"/>
                  <a:gd name="connsiteY361" fmla="*/ 901598 h 1161288"/>
                  <a:gd name="connsiteX362" fmla="*/ 626364 w 1228039"/>
                  <a:gd name="connsiteY362" fmla="*/ 896112 h 1161288"/>
                  <a:gd name="connsiteX363" fmla="*/ 621792 w 1228039"/>
                  <a:gd name="connsiteY363" fmla="*/ 890626 h 1161288"/>
                  <a:gd name="connsiteX364" fmla="*/ 612648 w 1228039"/>
                  <a:gd name="connsiteY364" fmla="*/ 894283 h 1161288"/>
                  <a:gd name="connsiteX365" fmla="*/ 599846 w 1228039"/>
                  <a:gd name="connsiteY365" fmla="*/ 907085 h 1161288"/>
                  <a:gd name="connsiteX366" fmla="*/ 595274 w 1228039"/>
                  <a:gd name="connsiteY366" fmla="*/ 909828 h 1161288"/>
                  <a:gd name="connsiteX367" fmla="*/ 590702 w 1228039"/>
                  <a:gd name="connsiteY367" fmla="*/ 907999 h 1161288"/>
                  <a:gd name="connsiteX368" fmla="*/ 591617 w 1228039"/>
                  <a:gd name="connsiteY368" fmla="*/ 903427 h 1161288"/>
                  <a:gd name="connsiteX369" fmla="*/ 595274 w 1228039"/>
                  <a:gd name="connsiteY369" fmla="*/ 896112 h 1161288"/>
                  <a:gd name="connsiteX370" fmla="*/ 595274 w 1228039"/>
                  <a:gd name="connsiteY370" fmla="*/ 890626 h 1161288"/>
                  <a:gd name="connsiteX371" fmla="*/ 590702 w 1228039"/>
                  <a:gd name="connsiteY371" fmla="*/ 886968 h 1161288"/>
                  <a:gd name="connsiteX372" fmla="*/ 580644 w 1228039"/>
                  <a:gd name="connsiteY372" fmla="*/ 892454 h 1161288"/>
                  <a:gd name="connsiteX373" fmla="*/ 576072 w 1228039"/>
                  <a:gd name="connsiteY373" fmla="*/ 895198 h 1161288"/>
                  <a:gd name="connsiteX374" fmla="*/ 574243 w 1228039"/>
                  <a:gd name="connsiteY374" fmla="*/ 899770 h 1161288"/>
                  <a:gd name="connsiteX375" fmla="*/ 577901 w 1228039"/>
                  <a:gd name="connsiteY375" fmla="*/ 905256 h 1161288"/>
                  <a:gd name="connsiteX376" fmla="*/ 582473 w 1228039"/>
                  <a:gd name="connsiteY376" fmla="*/ 909828 h 1161288"/>
                  <a:gd name="connsiteX377" fmla="*/ 585216 w 1228039"/>
                  <a:gd name="connsiteY377" fmla="*/ 917143 h 1161288"/>
                  <a:gd name="connsiteX378" fmla="*/ 583387 w 1228039"/>
                  <a:gd name="connsiteY378" fmla="*/ 921715 h 1161288"/>
                  <a:gd name="connsiteX379" fmla="*/ 577901 w 1228039"/>
                  <a:gd name="connsiteY379" fmla="*/ 925373 h 1161288"/>
                  <a:gd name="connsiteX380" fmla="*/ 573329 w 1228039"/>
                  <a:gd name="connsiteY380" fmla="*/ 921715 h 1161288"/>
                  <a:gd name="connsiteX381" fmla="*/ 569671 w 1228039"/>
                  <a:gd name="connsiteY381" fmla="*/ 915314 h 1161288"/>
                  <a:gd name="connsiteX382" fmla="*/ 562356 w 1228039"/>
                  <a:gd name="connsiteY382" fmla="*/ 912571 h 1161288"/>
                  <a:gd name="connsiteX383" fmla="*/ 557784 w 1228039"/>
                  <a:gd name="connsiteY383" fmla="*/ 914400 h 1161288"/>
                  <a:gd name="connsiteX384" fmla="*/ 555955 w 1228039"/>
                  <a:gd name="connsiteY384" fmla="*/ 919886 h 1161288"/>
                  <a:gd name="connsiteX385" fmla="*/ 556870 w 1228039"/>
                  <a:gd name="connsiteY385" fmla="*/ 926287 h 1161288"/>
                  <a:gd name="connsiteX386" fmla="*/ 556870 w 1228039"/>
                  <a:gd name="connsiteY386" fmla="*/ 932688 h 1161288"/>
                  <a:gd name="connsiteX387" fmla="*/ 555041 w 1228039"/>
                  <a:gd name="connsiteY387" fmla="*/ 937260 h 1161288"/>
                  <a:gd name="connsiteX388" fmla="*/ 550469 w 1228039"/>
                  <a:gd name="connsiteY388" fmla="*/ 938174 h 1161288"/>
                  <a:gd name="connsiteX389" fmla="*/ 549554 w 1228039"/>
                  <a:gd name="connsiteY389" fmla="*/ 930859 h 1161288"/>
                  <a:gd name="connsiteX390" fmla="*/ 549554 w 1228039"/>
                  <a:gd name="connsiteY390" fmla="*/ 925373 h 1161288"/>
                  <a:gd name="connsiteX391" fmla="*/ 542239 w 1228039"/>
                  <a:gd name="connsiteY391" fmla="*/ 921715 h 1161288"/>
                  <a:gd name="connsiteX392" fmla="*/ 537667 w 1228039"/>
                  <a:gd name="connsiteY392" fmla="*/ 919886 h 1161288"/>
                  <a:gd name="connsiteX393" fmla="*/ 533095 w 1228039"/>
                  <a:gd name="connsiteY393" fmla="*/ 916229 h 1161288"/>
                  <a:gd name="connsiteX394" fmla="*/ 530352 w 1228039"/>
                  <a:gd name="connsiteY394" fmla="*/ 910742 h 1161288"/>
                  <a:gd name="connsiteX395" fmla="*/ 524866 w 1228039"/>
                  <a:gd name="connsiteY395" fmla="*/ 903427 h 1161288"/>
                  <a:gd name="connsiteX396" fmla="*/ 520294 w 1228039"/>
                  <a:gd name="connsiteY396" fmla="*/ 903427 h 1161288"/>
                  <a:gd name="connsiteX397" fmla="*/ 521208 w 1228039"/>
                  <a:gd name="connsiteY397" fmla="*/ 910742 h 1161288"/>
                  <a:gd name="connsiteX398" fmla="*/ 522122 w 1228039"/>
                  <a:gd name="connsiteY398" fmla="*/ 916229 h 1161288"/>
                  <a:gd name="connsiteX399" fmla="*/ 522122 w 1228039"/>
                  <a:gd name="connsiteY399" fmla="*/ 921715 h 1161288"/>
                  <a:gd name="connsiteX400" fmla="*/ 517550 w 1228039"/>
                  <a:gd name="connsiteY400" fmla="*/ 926287 h 1161288"/>
                  <a:gd name="connsiteX401" fmla="*/ 513893 w 1228039"/>
                  <a:gd name="connsiteY401" fmla="*/ 931774 h 1161288"/>
                  <a:gd name="connsiteX402" fmla="*/ 509321 w 1228039"/>
                  <a:gd name="connsiteY402" fmla="*/ 935431 h 1161288"/>
                  <a:gd name="connsiteX403" fmla="*/ 497434 w 1228039"/>
                  <a:gd name="connsiteY403" fmla="*/ 930859 h 1161288"/>
                  <a:gd name="connsiteX404" fmla="*/ 491033 w 1228039"/>
                  <a:gd name="connsiteY404" fmla="*/ 924458 h 1161288"/>
                  <a:gd name="connsiteX405" fmla="*/ 486461 w 1228039"/>
                  <a:gd name="connsiteY405" fmla="*/ 922630 h 1161288"/>
                  <a:gd name="connsiteX406" fmla="*/ 480974 w 1228039"/>
                  <a:gd name="connsiteY406" fmla="*/ 922630 h 1161288"/>
                  <a:gd name="connsiteX407" fmla="*/ 476402 w 1228039"/>
                  <a:gd name="connsiteY407" fmla="*/ 922630 h 1161288"/>
                  <a:gd name="connsiteX408" fmla="*/ 471830 w 1228039"/>
                  <a:gd name="connsiteY408" fmla="*/ 918972 h 1161288"/>
                  <a:gd name="connsiteX409" fmla="*/ 472745 w 1228039"/>
                  <a:gd name="connsiteY409" fmla="*/ 913486 h 1161288"/>
                  <a:gd name="connsiteX410" fmla="*/ 474574 w 1228039"/>
                  <a:gd name="connsiteY410" fmla="*/ 908914 h 1161288"/>
                  <a:gd name="connsiteX411" fmla="*/ 474574 w 1228039"/>
                  <a:gd name="connsiteY411" fmla="*/ 903427 h 1161288"/>
                  <a:gd name="connsiteX412" fmla="*/ 475488 w 1228039"/>
                  <a:gd name="connsiteY412" fmla="*/ 898855 h 1161288"/>
                  <a:gd name="connsiteX413" fmla="*/ 471830 w 1228039"/>
                  <a:gd name="connsiteY413" fmla="*/ 893369 h 1161288"/>
                  <a:gd name="connsiteX414" fmla="*/ 467258 w 1228039"/>
                  <a:gd name="connsiteY414" fmla="*/ 891540 h 1161288"/>
                  <a:gd name="connsiteX415" fmla="*/ 465430 w 1228039"/>
                  <a:gd name="connsiteY415" fmla="*/ 896112 h 1161288"/>
                  <a:gd name="connsiteX416" fmla="*/ 464515 w 1228039"/>
                  <a:gd name="connsiteY416" fmla="*/ 900684 h 1161288"/>
                  <a:gd name="connsiteX417" fmla="*/ 462686 w 1228039"/>
                  <a:gd name="connsiteY417" fmla="*/ 906170 h 1161288"/>
                  <a:gd name="connsiteX418" fmla="*/ 458114 w 1228039"/>
                  <a:gd name="connsiteY418" fmla="*/ 909828 h 1161288"/>
                  <a:gd name="connsiteX419" fmla="*/ 453542 w 1228039"/>
                  <a:gd name="connsiteY419" fmla="*/ 909828 h 1161288"/>
                  <a:gd name="connsiteX420" fmla="*/ 445313 w 1228039"/>
                  <a:gd name="connsiteY420" fmla="*/ 907085 h 1161288"/>
                  <a:gd name="connsiteX421" fmla="*/ 443484 w 1228039"/>
                  <a:gd name="connsiteY421" fmla="*/ 901598 h 1161288"/>
                  <a:gd name="connsiteX422" fmla="*/ 440741 w 1228039"/>
                  <a:gd name="connsiteY422" fmla="*/ 895198 h 1161288"/>
                  <a:gd name="connsiteX423" fmla="*/ 432511 w 1228039"/>
                  <a:gd name="connsiteY423" fmla="*/ 896112 h 1161288"/>
                  <a:gd name="connsiteX424" fmla="*/ 432511 w 1228039"/>
                  <a:gd name="connsiteY424" fmla="*/ 900684 h 1161288"/>
                  <a:gd name="connsiteX425" fmla="*/ 434340 w 1228039"/>
                  <a:gd name="connsiteY425" fmla="*/ 905256 h 1161288"/>
                  <a:gd name="connsiteX426" fmla="*/ 437998 w 1228039"/>
                  <a:gd name="connsiteY426" fmla="*/ 914400 h 1161288"/>
                  <a:gd name="connsiteX427" fmla="*/ 437083 w 1228039"/>
                  <a:gd name="connsiteY427" fmla="*/ 919886 h 1161288"/>
                  <a:gd name="connsiteX428" fmla="*/ 430682 w 1228039"/>
                  <a:gd name="connsiteY428" fmla="*/ 924458 h 1161288"/>
                  <a:gd name="connsiteX429" fmla="*/ 426110 w 1228039"/>
                  <a:gd name="connsiteY429" fmla="*/ 920801 h 1161288"/>
                  <a:gd name="connsiteX430" fmla="*/ 420624 w 1228039"/>
                  <a:gd name="connsiteY430" fmla="*/ 912571 h 1161288"/>
                  <a:gd name="connsiteX431" fmla="*/ 416052 w 1228039"/>
                  <a:gd name="connsiteY431" fmla="*/ 909828 h 1161288"/>
                  <a:gd name="connsiteX432" fmla="*/ 408737 w 1228039"/>
                  <a:gd name="connsiteY432" fmla="*/ 912571 h 1161288"/>
                  <a:gd name="connsiteX433" fmla="*/ 403250 w 1228039"/>
                  <a:gd name="connsiteY433" fmla="*/ 915314 h 1161288"/>
                  <a:gd name="connsiteX434" fmla="*/ 398678 w 1228039"/>
                  <a:gd name="connsiteY434" fmla="*/ 915314 h 1161288"/>
                  <a:gd name="connsiteX435" fmla="*/ 391363 w 1228039"/>
                  <a:gd name="connsiteY435" fmla="*/ 916229 h 1161288"/>
                  <a:gd name="connsiteX436" fmla="*/ 391363 w 1228039"/>
                  <a:gd name="connsiteY436" fmla="*/ 920801 h 1161288"/>
                  <a:gd name="connsiteX437" fmla="*/ 386791 w 1228039"/>
                  <a:gd name="connsiteY437" fmla="*/ 922630 h 1161288"/>
                  <a:gd name="connsiteX438" fmla="*/ 380390 w 1228039"/>
                  <a:gd name="connsiteY438" fmla="*/ 921715 h 1161288"/>
                  <a:gd name="connsiteX439" fmla="*/ 380390 w 1228039"/>
                  <a:gd name="connsiteY439" fmla="*/ 927202 h 1161288"/>
                  <a:gd name="connsiteX440" fmla="*/ 373075 w 1228039"/>
                  <a:gd name="connsiteY440" fmla="*/ 931774 h 1161288"/>
                  <a:gd name="connsiteX441" fmla="*/ 368503 w 1228039"/>
                  <a:gd name="connsiteY441" fmla="*/ 936346 h 1161288"/>
                  <a:gd name="connsiteX442" fmla="*/ 363017 w 1228039"/>
                  <a:gd name="connsiteY442" fmla="*/ 942746 h 1161288"/>
                  <a:gd name="connsiteX443" fmla="*/ 363017 w 1228039"/>
                  <a:gd name="connsiteY443" fmla="*/ 956462 h 1161288"/>
                  <a:gd name="connsiteX444" fmla="*/ 363931 w 1228039"/>
                  <a:gd name="connsiteY444" fmla="*/ 961034 h 1161288"/>
                  <a:gd name="connsiteX445" fmla="*/ 361188 w 1228039"/>
                  <a:gd name="connsiteY445" fmla="*/ 969264 h 1161288"/>
                  <a:gd name="connsiteX446" fmla="*/ 355702 w 1228039"/>
                  <a:gd name="connsiteY446" fmla="*/ 971093 h 1161288"/>
                  <a:gd name="connsiteX447" fmla="*/ 352044 w 1228039"/>
                  <a:gd name="connsiteY447" fmla="*/ 975665 h 1161288"/>
                  <a:gd name="connsiteX448" fmla="*/ 351130 w 1228039"/>
                  <a:gd name="connsiteY448" fmla="*/ 981151 h 1161288"/>
                  <a:gd name="connsiteX449" fmla="*/ 348386 w 1228039"/>
                  <a:gd name="connsiteY449" fmla="*/ 986638 h 1161288"/>
                  <a:gd name="connsiteX450" fmla="*/ 348386 w 1228039"/>
                  <a:gd name="connsiteY450" fmla="*/ 991210 h 1161288"/>
                  <a:gd name="connsiteX451" fmla="*/ 343814 w 1228039"/>
                  <a:gd name="connsiteY451" fmla="*/ 997610 h 1161288"/>
                  <a:gd name="connsiteX452" fmla="*/ 342900 w 1228039"/>
                  <a:gd name="connsiteY452" fmla="*/ 1004011 h 1161288"/>
                  <a:gd name="connsiteX453" fmla="*/ 339242 w 1228039"/>
                  <a:gd name="connsiteY453" fmla="*/ 1008583 h 1161288"/>
                  <a:gd name="connsiteX454" fmla="*/ 332842 w 1228039"/>
                  <a:gd name="connsiteY454" fmla="*/ 1010412 h 1161288"/>
                  <a:gd name="connsiteX455" fmla="*/ 327355 w 1228039"/>
                  <a:gd name="connsiteY455" fmla="*/ 1010412 h 1161288"/>
                  <a:gd name="connsiteX456" fmla="*/ 330098 w 1228039"/>
                  <a:gd name="connsiteY456" fmla="*/ 1015898 h 1161288"/>
                  <a:gd name="connsiteX457" fmla="*/ 330098 w 1228039"/>
                  <a:gd name="connsiteY457" fmla="*/ 1023214 h 1161288"/>
                  <a:gd name="connsiteX458" fmla="*/ 325526 w 1228039"/>
                  <a:gd name="connsiteY458" fmla="*/ 1030529 h 1161288"/>
                  <a:gd name="connsiteX459" fmla="*/ 329184 w 1228039"/>
                  <a:gd name="connsiteY459" fmla="*/ 1036015 h 1161288"/>
                  <a:gd name="connsiteX460" fmla="*/ 329184 w 1228039"/>
                  <a:gd name="connsiteY460" fmla="*/ 1040587 h 1161288"/>
                  <a:gd name="connsiteX461" fmla="*/ 336499 w 1228039"/>
                  <a:gd name="connsiteY461" fmla="*/ 1045159 h 1161288"/>
                  <a:gd name="connsiteX462" fmla="*/ 341071 w 1228039"/>
                  <a:gd name="connsiteY462" fmla="*/ 1043330 h 1161288"/>
                  <a:gd name="connsiteX463" fmla="*/ 346558 w 1228039"/>
                  <a:gd name="connsiteY463" fmla="*/ 1047902 h 1161288"/>
                  <a:gd name="connsiteX464" fmla="*/ 351130 w 1228039"/>
                  <a:gd name="connsiteY464" fmla="*/ 1048817 h 1161288"/>
                  <a:gd name="connsiteX465" fmla="*/ 352044 w 1228039"/>
                  <a:gd name="connsiteY465" fmla="*/ 1054303 h 1161288"/>
                  <a:gd name="connsiteX466" fmla="*/ 353873 w 1228039"/>
                  <a:gd name="connsiteY466" fmla="*/ 1063447 h 1161288"/>
                  <a:gd name="connsiteX467" fmla="*/ 354787 w 1228039"/>
                  <a:gd name="connsiteY467" fmla="*/ 1068019 h 1161288"/>
                  <a:gd name="connsiteX468" fmla="*/ 358445 w 1228039"/>
                  <a:gd name="connsiteY468" fmla="*/ 1075334 h 1161288"/>
                  <a:gd name="connsiteX469" fmla="*/ 358445 w 1228039"/>
                  <a:gd name="connsiteY469" fmla="*/ 1080821 h 1161288"/>
                  <a:gd name="connsiteX470" fmla="*/ 352044 w 1228039"/>
                  <a:gd name="connsiteY470" fmla="*/ 1086307 h 1161288"/>
                  <a:gd name="connsiteX471" fmla="*/ 346558 w 1228039"/>
                  <a:gd name="connsiteY471" fmla="*/ 1089965 h 1161288"/>
                  <a:gd name="connsiteX472" fmla="*/ 341986 w 1228039"/>
                  <a:gd name="connsiteY472" fmla="*/ 1094537 h 1161288"/>
                  <a:gd name="connsiteX473" fmla="*/ 341071 w 1228039"/>
                  <a:gd name="connsiteY473" fmla="*/ 1099109 h 1161288"/>
                  <a:gd name="connsiteX474" fmla="*/ 331927 w 1228039"/>
                  <a:gd name="connsiteY474" fmla="*/ 1105510 h 1161288"/>
                  <a:gd name="connsiteX475" fmla="*/ 328270 w 1228039"/>
                  <a:gd name="connsiteY475" fmla="*/ 1113739 h 1161288"/>
                  <a:gd name="connsiteX476" fmla="*/ 332842 w 1228039"/>
                  <a:gd name="connsiteY476" fmla="*/ 1118311 h 1161288"/>
                  <a:gd name="connsiteX477" fmla="*/ 340157 w 1228039"/>
                  <a:gd name="connsiteY477" fmla="*/ 1122883 h 1161288"/>
                  <a:gd name="connsiteX478" fmla="*/ 345643 w 1228039"/>
                  <a:gd name="connsiteY478" fmla="*/ 1127455 h 1161288"/>
                  <a:gd name="connsiteX479" fmla="*/ 346558 w 1228039"/>
                  <a:gd name="connsiteY479" fmla="*/ 1132942 h 1161288"/>
                  <a:gd name="connsiteX480" fmla="*/ 341071 w 1228039"/>
                  <a:gd name="connsiteY480" fmla="*/ 1137514 h 1161288"/>
                  <a:gd name="connsiteX481" fmla="*/ 337414 w 1228039"/>
                  <a:gd name="connsiteY481" fmla="*/ 1145743 h 1161288"/>
                  <a:gd name="connsiteX482" fmla="*/ 341071 w 1228039"/>
                  <a:gd name="connsiteY482" fmla="*/ 1152144 h 1161288"/>
                  <a:gd name="connsiteX483" fmla="*/ 333756 w 1228039"/>
                  <a:gd name="connsiteY483" fmla="*/ 1160374 h 1161288"/>
                  <a:gd name="connsiteX484" fmla="*/ 328270 w 1228039"/>
                  <a:gd name="connsiteY484" fmla="*/ 1158545 h 1161288"/>
                  <a:gd name="connsiteX485" fmla="*/ 321869 w 1228039"/>
                  <a:gd name="connsiteY485" fmla="*/ 1158545 h 1161288"/>
                  <a:gd name="connsiteX486" fmla="*/ 316382 w 1228039"/>
                  <a:gd name="connsiteY486" fmla="*/ 1161288 h 1161288"/>
                  <a:gd name="connsiteX487" fmla="*/ 314554 w 1228039"/>
                  <a:gd name="connsiteY487" fmla="*/ 1154887 h 1161288"/>
                  <a:gd name="connsiteX488" fmla="*/ 312725 w 1228039"/>
                  <a:gd name="connsiteY488" fmla="*/ 1149401 h 1161288"/>
                  <a:gd name="connsiteX489" fmla="*/ 309067 w 1228039"/>
                  <a:gd name="connsiteY489" fmla="*/ 1143914 h 1161288"/>
                  <a:gd name="connsiteX490" fmla="*/ 306324 w 1228039"/>
                  <a:gd name="connsiteY490" fmla="*/ 1139342 h 1161288"/>
                  <a:gd name="connsiteX491" fmla="*/ 305410 w 1228039"/>
                  <a:gd name="connsiteY491" fmla="*/ 1146658 h 1161288"/>
                  <a:gd name="connsiteX492" fmla="*/ 308153 w 1228039"/>
                  <a:gd name="connsiteY492" fmla="*/ 1155802 h 1161288"/>
                  <a:gd name="connsiteX493" fmla="*/ 301752 w 1228039"/>
                  <a:gd name="connsiteY493" fmla="*/ 1159459 h 1161288"/>
                  <a:gd name="connsiteX494" fmla="*/ 297180 w 1228039"/>
                  <a:gd name="connsiteY494" fmla="*/ 1158545 h 1161288"/>
                  <a:gd name="connsiteX495" fmla="*/ 291694 w 1228039"/>
                  <a:gd name="connsiteY495" fmla="*/ 1157630 h 1161288"/>
                  <a:gd name="connsiteX496" fmla="*/ 295351 w 1228039"/>
                  <a:gd name="connsiteY496" fmla="*/ 1147572 h 1161288"/>
                  <a:gd name="connsiteX497" fmla="*/ 293522 w 1228039"/>
                  <a:gd name="connsiteY497" fmla="*/ 1139342 h 1161288"/>
                  <a:gd name="connsiteX498" fmla="*/ 293522 w 1228039"/>
                  <a:gd name="connsiteY498" fmla="*/ 1133856 h 1161288"/>
                  <a:gd name="connsiteX499" fmla="*/ 296266 w 1228039"/>
                  <a:gd name="connsiteY499" fmla="*/ 1129284 h 1161288"/>
                  <a:gd name="connsiteX500" fmla="*/ 297180 w 1228039"/>
                  <a:gd name="connsiteY500" fmla="*/ 1121969 h 1161288"/>
                  <a:gd name="connsiteX501" fmla="*/ 288950 w 1228039"/>
                  <a:gd name="connsiteY501" fmla="*/ 1115568 h 1161288"/>
                  <a:gd name="connsiteX502" fmla="*/ 282550 w 1228039"/>
                  <a:gd name="connsiteY502" fmla="*/ 1110082 h 1161288"/>
                  <a:gd name="connsiteX503" fmla="*/ 278892 w 1228039"/>
                  <a:gd name="connsiteY503" fmla="*/ 1104595 h 1161288"/>
                  <a:gd name="connsiteX504" fmla="*/ 279806 w 1228039"/>
                  <a:gd name="connsiteY504" fmla="*/ 1098194 h 1161288"/>
                  <a:gd name="connsiteX505" fmla="*/ 280721 w 1228039"/>
                  <a:gd name="connsiteY505" fmla="*/ 1092708 h 1161288"/>
                  <a:gd name="connsiteX506" fmla="*/ 275234 w 1228039"/>
                  <a:gd name="connsiteY506" fmla="*/ 1087222 h 1161288"/>
                  <a:gd name="connsiteX507" fmla="*/ 274320 w 1228039"/>
                  <a:gd name="connsiteY507" fmla="*/ 1082650 h 1161288"/>
                  <a:gd name="connsiteX508" fmla="*/ 268834 w 1228039"/>
                  <a:gd name="connsiteY508" fmla="*/ 1084478 h 1161288"/>
                  <a:gd name="connsiteX509" fmla="*/ 262433 w 1228039"/>
                  <a:gd name="connsiteY509" fmla="*/ 1086307 h 1161288"/>
                  <a:gd name="connsiteX510" fmla="*/ 256946 w 1228039"/>
                  <a:gd name="connsiteY510" fmla="*/ 1085393 h 1161288"/>
                  <a:gd name="connsiteX511" fmla="*/ 252374 w 1228039"/>
                  <a:gd name="connsiteY511" fmla="*/ 1085393 h 1161288"/>
                  <a:gd name="connsiteX512" fmla="*/ 246888 w 1228039"/>
                  <a:gd name="connsiteY512" fmla="*/ 1078992 h 1161288"/>
                  <a:gd name="connsiteX513" fmla="*/ 241402 w 1228039"/>
                  <a:gd name="connsiteY513" fmla="*/ 1081735 h 1161288"/>
                  <a:gd name="connsiteX514" fmla="*/ 238658 w 1228039"/>
                  <a:gd name="connsiteY514" fmla="*/ 1077163 h 1161288"/>
                  <a:gd name="connsiteX515" fmla="*/ 236830 w 1228039"/>
                  <a:gd name="connsiteY515" fmla="*/ 1072591 h 1161288"/>
                  <a:gd name="connsiteX516" fmla="*/ 229514 w 1228039"/>
                  <a:gd name="connsiteY516" fmla="*/ 1064362 h 1161288"/>
                  <a:gd name="connsiteX517" fmla="*/ 235915 w 1228039"/>
                  <a:gd name="connsiteY517" fmla="*/ 1054303 h 1161288"/>
                  <a:gd name="connsiteX518" fmla="*/ 235915 w 1228039"/>
                  <a:gd name="connsiteY518" fmla="*/ 1049731 h 1161288"/>
                  <a:gd name="connsiteX519" fmla="*/ 232258 w 1228039"/>
                  <a:gd name="connsiteY519" fmla="*/ 1041502 h 1161288"/>
                  <a:gd name="connsiteX520" fmla="*/ 226771 w 1228039"/>
                  <a:gd name="connsiteY520" fmla="*/ 1038758 h 1161288"/>
                  <a:gd name="connsiteX521" fmla="*/ 222199 w 1228039"/>
                  <a:gd name="connsiteY521" fmla="*/ 1038758 h 1161288"/>
                  <a:gd name="connsiteX522" fmla="*/ 216713 w 1228039"/>
                  <a:gd name="connsiteY522" fmla="*/ 1032358 h 1161288"/>
                  <a:gd name="connsiteX523" fmla="*/ 210312 w 1228039"/>
                  <a:gd name="connsiteY523" fmla="*/ 1029614 h 1161288"/>
                  <a:gd name="connsiteX524" fmla="*/ 206654 w 1228039"/>
                  <a:gd name="connsiteY524" fmla="*/ 1022299 h 1161288"/>
                  <a:gd name="connsiteX525" fmla="*/ 203911 w 1228039"/>
                  <a:gd name="connsiteY525" fmla="*/ 1015898 h 1161288"/>
                  <a:gd name="connsiteX526" fmla="*/ 198425 w 1228039"/>
                  <a:gd name="connsiteY526" fmla="*/ 1008583 h 1161288"/>
                  <a:gd name="connsiteX527" fmla="*/ 197510 w 1228039"/>
                  <a:gd name="connsiteY527" fmla="*/ 995782 h 1161288"/>
                  <a:gd name="connsiteX528" fmla="*/ 198425 w 1228039"/>
                  <a:gd name="connsiteY528" fmla="*/ 991210 h 1161288"/>
                  <a:gd name="connsiteX529" fmla="*/ 194767 w 1228039"/>
                  <a:gd name="connsiteY529" fmla="*/ 986638 h 1161288"/>
                  <a:gd name="connsiteX530" fmla="*/ 191110 w 1228039"/>
                  <a:gd name="connsiteY530" fmla="*/ 981151 h 1161288"/>
                  <a:gd name="connsiteX531" fmla="*/ 186538 w 1228039"/>
                  <a:gd name="connsiteY531" fmla="*/ 978408 h 1161288"/>
                  <a:gd name="connsiteX532" fmla="*/ 178308 w 1228039"/>
                  <a:gd name="connsiteY532" fmla="*/ 982066 h 1161288"/>
                  <a:gd name="connsiteX533" fmla="*/ 172822 w 1228039"/>
                  <a:gd name="connsiteY533" fmla="*/ 977494 h 1161288"/>
                  <a:gd name="connsiteX534" fmla="*/ 169164 w 1228039"/>
                  <a:gd name="connsiteY534" fmla="*/ 972922 h 1161288"/>
                  <a:gd name="connsiteX535" fmla="*/ 165506 w 1228039"/>
                  <a:gd name="connsiteY535" fmla="*/ 967435 h 1161288"/>
                  <a:gd name="connsiteX536" fmla="*/ 166421 w 1228039"/>
                  <a:gd name="connsiteY536" fmla="*/ 961034 h 1161288"/>
                  <a:gd name="connsiteX537" fmla="*/ 167335 w 1228039"/>
                  <a:gd name="connsiteY537" fmla="*/ 955548 h 1161288"/>
                  <a:gd name="connsiteX538" fmla="*/ 166421 w 1228039"/>
                  <a:gd name="connsiteY538" fmla="*/ 950062 h 1161288"/>
                  <a:gd name="connsiteX539" fmla="*/ 164592 w 1228039"/>
                  <a:gd name="connsiteY539" fmla="*/ 943661 h 1161288"/>
                  <a:gd name="connsiteX540" fmla="*/ 160020 w 1228039"/>
                  <a:gd name="connsiteY540" fmla="*/ 941832 h 1161288"/>
                  <a:gd name="connsiteX541" fmla="*/ 160020 w 1228039"/>
                  <a:gd name="connsiteY541" fmla="*/ 936346 h 1161288"/>
                  <a:gd name="connsiteX542" fmla="*/ 152705 w 1228039"/>
                  <a:gd name="connsiteY542" fmla="*/ 940918 h 1161288"/>
                  <a:gd name="connsiteX543" fmla="*/ 148133 w 1228039"/>
                  <a:gd name="connsiteY543" fmla="*/ 941832 h 1161288"/>
                  <a:gd name="connsiteX544" fmla="*/ 142646 w 1228039"/>
                  <a:gd name="connsiteY544" fmla="*/ 941832 h 1161288"/>
                  <a:gd name="connsiteX545" fmla="*/ 140818 w 1228039"/>
                  <a:gd name="connsiteY545" fmla="*/ 946404 h 1161288"/>
                  <a:gd name="connsiteX546" fmla="*/ 133502 w 1228039"/>
                  <a:gd name="connsiteY546" fmla="*/ 943661 h 1161288"/>
                  <a:gd name="connsiteX547" fmla="*/ 128930 w 1228039"/>
                  <a:gd name="connsiteY547" fmla="*/ 949147 h 1161288"/>
                  <a:gd name="connsiteX548" fmla="*/ 122530 w 1228039"/>
                  <a:gd name="connsiteY548" fmla="*/ 950062 h 1161288"/>
                  <a:gd name="connsiteX549" fmla="*/ 124358 w 1228039"/>
                  <a:gd name="connsiteY549" fmla="*/ 956462 h 1161288"/>
                  <a:gd name="connsiteX550" fmla="*/ 119786 w 1228039"/>
                  <a:gd name="connsiteY550" fmla="*/ 960120 h 1161288"/>
                  <a:gd name="connsiteX551" fmla="*/ 114300 w 1228039"/>
                  <a:gd name="connsiteY551" fmla="*/ 957377 h 1161288"/>
                  <a:gd name="connsiteX552" fmla="*/ 114300 w 1228039"/>
                  <a:gd name="connsiteY552" fmla="*/ 963778 h 1161288"/>
                  <a:gd name="connsiteX553" fmla="*/ 109728 w 1228039"/>
                  <a:gd name="connsiteY553" fmla="*/ 967435 h 1161288"/>
                  <a:gd name="connsiteX554" fmla="*/ 101498 w 1228039"/>
                  <a:gd name="connsiteY554" fmla="*/ 966521 h 1161288"/>
                  <a:gd name="connsiteX555" fmla="*/ 103327 w 1228039"/>
                  <a:gd name="connsiteY555" fmla="*/ 961949 h 1161288"/>
                  <a:gd name="connsiteX556" fmla="*/ 98755 w 1228039"/>
                  <a:gd name="connsiteY556" fmla="*/ 957377 h 1161288"/>
                  <a:gd name="connsiteX557" fmla="*/ 93269 w 1228039"/>
                  <a:gd name="connsiteY557" fmla="*/ 957377 h 1161288"/>
                  <a:gd name="connsiteX558" fmla="*/ 87782 w 1228039"/>
                  <a:gd name="connsiteY558" fmla="*/ 950062 h 1161288"/>
                  <a:gd name="connsiteX559" fmla="*/ 82296 w 1228039"/>
                  <a:gd name="connsiteY559" fmla="*/ 950976 h 1161288"/>
                  <a:gd name="connsiteX560" fmla="*/ 81382 w 1228039"/>
                  <a:gd name="connsiteY560" fmla="*/ 955548 h 1161288"/>
                  <a:gd name="connsiteX561" fmla="*/ 74981 w 1228039"/>
                  <a:gd name="connsiteY561" fmla="*/ 955548 h 1161288"/>
                  <a:gd name="connsiteX562" fmla="*/ 69494 w 1228039"/>
                  <a:gd name="connsiteY562" fmla="*/ 955548 h 1161288"/>
                  <a:gd name="connsiteX563" fmla="*/ 64008 w 1228039"/>
                  <a:gd name="connsiteY563" fmla="*/ 961034 h 1161288"/>
                  <a:gd name="connsiteX564" fmla="*/ 62179 w 1228039"/>
                  <a:gd name="connsiteY564" fmla="*/ 956462 h 1161288"/>
                  <a:gd name="connsiteX565" fmla="*/ 61265 w 1228039"/>
                  <a:gd name="connsiteY565" fmla="*/ 950976 h 1161288"/>
                  <a:gd name="connsiteX566" fmla="*/ 53950 w 1228039"/>
                  <a:gd name="connsiteY566" fmla="*/ 947318 h 1161288"/>
                  <a:gd name="connsiteX567" fmla="*/ 58522 w 1228039"/>
                  <a:gd name="connsiteY567" fmla="*/ 940003 h 1161288"/>
                  <a:gd name="connsiteX568" fmla="*/ 57607 w 1228039"/>
                  <a:gd name="connsiteY568" fmla="*/ 935431 h 1161288"/>
                  <a:gd name="connsiteX569" fmla="*/ 55778 w 1228039"/>
                  <a:gd name="connsiteY569" fmla="*/ 929945 h 1161288"/>
                  <a:gd name="connsiteX570" fmla="*/ 54864 w 1228039"/>
                  <a:gd name="connsiteY570" fmla="*/ 923544 h 1161288"/>
                  <a:gd name="connsiteX571" fmla="*/ 48463 w 1228039"/>
                  <a:gd name="connsiteY571" fmla="*/ 917143 h 1161288"/>
                  <a:gd name="connsiteX572" fmla="*/ 44806 w 1228039"/>
                  <a:gd name="connsiteY572" fmla="*/ 910742 h 1161288"/>
                  <a:gd name="connsiteX573" fmla="*/ 42977 w 1228039"/>
                  <a:gd name="connsiteY573" fmla="*/ 901598 h 1161288"/>
                  <a:gd name="connsiteX574" fmla="*/ 42062 w 1228039"/>
                  <a:gd name="connsiteY574" fmla="*/ 895198 h 1161288"/>
                  <a:gd name="connsiteX575" fmla="*/ 36576 w 1228039"/>
                  <a:gd name="connsiteY575" fmla="*/ 893369 h 1161288"/>
                  <a:gd name="connsiteX576" fmla="*/ 34747 w 1228039"/>
                  <a:gd name="connsiteY576" fmla="*/ 887882 h 1161288"/>
                  <a:gd name="connsiteX577" fmla="*/ 32004 w 1228039"/>
                  <a:gd name="connsiteY577" fmla="*/ 881482 h 1161288"/>
                  <a:gd name="connsiteX578" fmla="*/ 22860 w 1228039"/>
                  <a:gd name="connsiteY578" fmla="*/ 877824 h 1161288"/>
                  <a:gd name="connsiteX579" fmla="*/ 17374 w 1228039"/>
                  <a:gd name="connsiteY579" fmla="*/ 871423 h 1161288"/>
                  <a:gd name="connsiteX580" fmla="*/ 16459 w 1228039"/>
                  <a:gd name="connsiteY580" fmla="*/ 864108 h 1161288"/>
                  <a:gd name="connsiteX581" fmla="*/ 23774 w 1228039"/>
                  <a:gd name="connsiteY581" fmla="*/ 854964 h 1161288"/>
                  <a:gd name="connsiteX582" fmla="*/ 29261 w 1228039"/>
                  <a:gd name="connsiteY582" fmla="*/ 853135 h 1161288"/>
                  <a:gd name="connsiteX583" fmla="*/ 30175 w 1228039"/>
                  <a:gd name="connsiteY583" fmla="*/ 848563 h 1161288"/>
                  <a:gd name="connsiteX584" fmla="*/ 21946 w 1228039"/>
                  <a:gd name="connsiteY584" fmla="*/ 849478 h 1161288"/>
                  <a:gd name="connsiteX585" fmla="*/ 19202 w 1228039"/>
                  <a:gd name="connsiteY585" fmla="*/ 854050 h 1161288"/>
                  <a:gd name="connsiteX586" fmla="*/ 10973 w 1228039"/>
                  <a:gd name="connsiteY586" fmla="*/ 856793 h 1161288"/>
                  <a:gd name="connsiteX587" fmla="*/ 8230 w 1228039"/>
                  <a:gd name="connsiteY587" fmla="*/ 851306 h 1161288"/>
                  <a:gd name="connsiteX588" fmla="*/ 14630 w 1228039"/>
                  <a:gd name="connsiteY588" fmla="*/ 852221 h 1161288"/>
                  <a:gd name="connsiteX589" fmla="*/ 16459 w 1228039"/>
                  <a:gd name="connsiteY589" fmla="*/ 847649 h 1161288"/>
                  <a:gd name="connsiteX590" fmla="*/ 11887 w 1228039"/>
                  <a:gd name="connsiteY590" fmla="*/ 843077 h 1161288"/>
                  <a:gd name="connsiteX591" fmla="*/ 7315 w 1228039"/>
                  <a:gd name="connsiteY591" fmla="*/ 837590 h 1161288"/>
                  <a:gd name="connsiteX592" fmla="*/ 12802 w 1228039"/>
                  <a:gd name="connsiteY592" fmla="*/ 834847 h 1161288"/>
                  <a:gd name="connsiteX593" fmla="*/ 10058 w 1228039"/>
                  <a:gd name="connsiteY593" fmla="*/ 830275 h 1161288"/>
                  <a:gd name="connsiteX594" fmla="*/ 15545 w 1228039"/>
                  <a:gd name="connsiteY594" fmla="*/ 829361 h 1161288"/>
                  <a:gd name="connsiteX595" fmla="*/ 21031 w 1228039"/>
                  <a:gd name="connsiteY595" fmla="*/ 829361 h 1161288"/>
                  <a:gd name="connsiteX596" fmla="*/ 15545 w 1228039"/>
                  <a:gd name="connsiteY596" fmla="*/ 827532 h 1161288"/>
                  <a:gd name="connsiteX597" fmla="*/ 9144 w 1228039"/>
                  <a:gd name="connsiteY597" fmla="*/ 825703 h 1161288"/>
                  <a:gd name="connsiteX598" fmla="*/ 7315 w 1228039"/>
                  <a:gd name="connsiteY598" fmla="*/ 820217 h 1161288"/>
                  <a:gd name="connsiteX599" fmla="*/ 12802 w 1228039"/>
                  <a:gd name="connsiteY599" fmla="*/ 822960 h 1161288"/>
                  <a:gd name="connsiteX600" fmla="*/ 11887 w 1228039"/>
                  <a:gd name="connsiteY600" fmla="*/ 818388 h 1161288"/>
                  <a:gd name="connsiteX601" fmla="*/ 10973 w 1228039"/>
                  <a:gd name="connsiteY601" fmla="*/ 813816 h 1161288"/>
                  <a:gd name="connsiteX602" fmla="*/ 12802 w 1228039"/>
                  <a:gd name="connsiteY602" fmla="*/ 807415 h 1161288"/>
                  <a:gd name="connsiteX603" fmla="*/ 8230 w 1228039"/>
                  <a:gd name="connsiteY603" fmla="*/ 806501 h 1161288"/>
                  <a:gd name="connsiteX604" fmla="*/ 3658 w 1228039"/>
                  <a:gd name="connsiteY604" fmla="*/ 808330 h 1161288"/>
                  <a:gd name="connsiteX605" fmla="*/ 4572 w 1228039"/>
                  <a:gd name="connsiteY605" fmla="*/ 801929 h 1161288"/>
                  <a:gd name="connsiteX606" fmla="*/ 0 w 1228039"/>
                  <a:gd name="connsiteY606" fmla="*/ 799186 h 1161288"/>
                  <a:gd name="connsiteX607" fmla="*/ 914 w 1228039"/>
                  <a:gd name="connsiteY607" fmla="*/ 789127 h 1161288"/>
                  <a:gd name="connsiteX608" fmla="*/ 6401 w 1228039"/>
                  <a:gd name="connsiteY608" fmla="*/ 786384 h 1161288"/>
                  <a:gd name="connsiteX609" fmla="*/ 10973 w 1228039"/>
                  <a:gd name="connsiteY609" fmla="*/ 781812 h 1161288"/>
                  <a:gd name="connsiteX610" fmla="*/ 11887 w 1228039"/>
                  <a:gd name="connsiteY610" fmla="*/ 772668 h 1161288"/>
                  <a:gd name="connsiteX611" fmla="*/ 9144 w 1228039"/>
                  <a:gd name="connsiteY611" fmla="*/ 768096 h 1161288"/>
                  <a:gd name="connsiteX612" fmla="*/ 13716 w 1228039"/>
                  <a:gd name="connsiteY612" fmla="*/ 766267 h 1161288"/>
                  <a:gd name="connsiteX613" fmla="*/ 19202 w 1228039"/>
                  <a:gd name="connsiteY613" fmla="*/ 760781 h 1161288"/>
                  <a:gd name="connsiteX614" fmla="*/ 27432 w 1228039"/>
                  <a:gd name="connsiteY614" fmla="*/ 764438 h 1161288"/>
                  <a:gd name="connsiteX615" fmla="*/ 32004 w 1228039"/>
                  <a:gd name="connsiteY615" fmla="*/ 765353 h 1161288"/>
                  <a:gd name="connsiteX616" fmla="*/ 40234 w 1228039"/>
                  <a:gd name="connsiteY616" fmla="*/ 763524 h 1161288"/>
                  <a:gd name="connsiteX617" fmla="*/ 45720 w 1228039"/>
                  <a:gd name="connsiteY617" fmla="*/ 761695 h 1161288"/>
                  <a:gd name="connsiteX618" fmla="*/ 52121 w 1228039"/>
                  <a:gd name="connsiteY618" fmla="*/ 764438 h 1161288"/>
                  <a:gd name="connsiteX619" fmla="*/ 53035 w 1228039"/>
                  <a:gd name="connsiteY619" fmla="*/ 770839 h 1161288"/>
                  <a:gd name="connsiteX620" fmla="*/ 63094 w 1228039"/>
                  <a:gd name="connsiteY620" fmla="*/ 778154 h 1161288"/>
                  <a:gd name="connsiteX621" fmla="*/ 64922 w 1228039"/>
                  <a:gd name="connsiteY621" fmla="*/ 785470 h 1161288"/>
                  <a:gd name="connsiteX622" fmla="*/ 65837 w 1228039"/>
                  <a:gd name="connsiteY622" fmla="*/ 790042 h 1161288"/>
                  <a:gd name="connsiteX623" fmla="*/ 66751 w 1228039"/>
                  <a:gd name="connsiteY623" fmla="*/ 796442 h 1161288"/>
                  <a:gd name="connsiteX624" fmla="*/ 71323 w 1228039"/>
                  <a:gd name="connsiteY624" fmla="*/ 798271 h 1161288"/>
                  <a:gd name="connsiteX625" fmla="*/ 75895 w 1228039"/>
                  <a:gd name="connsiteY625" fmla="*/ 797357 h 1161288"/>
                  <a:gd name="connsiteX626" fmla="*/ 83210 w 1228039"/>
                  <a:gd name="connsiteY626" fmla="*/ 792785 h 1161288"/>
                  <a:gd name="connsiteX627" fmla="*/ 87782 w 1228039"/>
                  <a:gd name="connsiteY627" fmla="*/ 792785 h 1161288"/>
                  <a:gd name="connsiteX628" fmla="*/ 91440 w 1228039"/>
                  <a:gd name="connsiteY628" fmla="*/ 782726 h 1161288"/>
                  <a:gd name="connsiteX629" fmla="*/ 93269 w 1228039"/>
                  <a:gd name="connsiteY629" fmla="*/ 775411 h 1161288"/>
                  <a:gd name="connsiteX630" fmla="*/ 99670 w 1228039"/>
                  <a:gd name="connsiteY630" fmla="*/ 774497 h 1161288"/>
                  <a:gd name="connsiteX631" fmla="*/ 99670 w 1228039"/>
                  <a:gd name="connsiteY631" fmla="*/ 769925 h 1161288"/>
                  <a:gd name="connsiteX632" fmla="*/ 106070 w 1228039"/>
                  <a:gd name="connsiteY632" fmla="*/ 767182 h 1161288"/>
                  <a:gd name="connsiteX633" fmla="*/ 106070 w 1228039"/>
                  <a:gd name="connsiteY633" fmla="*/ 761695 h 1161288"/>
                  <a:gd name="connsiteX634" fmla="*/ 101498 w 1228039"/>
                  <a:gd name="connsiteY634" fmla="*/ 760781 h 1161288"/>
                  <a:gd name="connsiteX635" fmla="*/ 95098 w 1228039"/>
                  <a:gd name="connsiteY635" fmla="*/ 755294 h 1161288"/>
                  <a:gd name="connsiteX636" fmla="*/ 90526 w 1228039"/>
                  <a:gd name="connsiteY636" fmla="*/ 752551 h 1161288"/>
                  <a:gd name="connsiteX637" fmla="*/ 96012 w 1228039"/>
                  <a:gd name="connsiteY637" fmla="*/ 748894 h 1161288"/>
                  <a:gd name="connsiteX638" fmla="*/ 100584 w 1228039"/>
                  <a:gd name="connsiteY638" fmla="*/ 747979 h 1161288"/>
                  <a:gd name="connsiteX639" fmla="*/ 106985 w 1228039"/>
                  <a:gd name="connsiteY639" fmla="*/ 748894 h 1161288"/>
                  <a:gd name="connsiteX640" fmla="*/ 108814 w 1228039"/>
                  <a:gd name="connsiteY640" fmla="*/ 742493 h 1161288"/>
                  <a:gd name="connsiteX641" fmla="*/ 114300 w 1228039"/>
                  <a:gd name="connsiteY641" fmla="*/ 744322 h 1161288"/>
                  <a:gd name="connsiteX642" fmla="*/ 120701 w 1228039"/>
                  <a:gd name="connsiteY642" fmla="*/ 747065 h 1161288"/>
                  <a:gd name="connsiteX643" fmla="*/ 126187 w 1228039"/>
                  <a:gd name="connsiteY643" fmla="*/ 746150 h 1161288"/>
                  <a:gd name="connsiteX644" fmla="*/ 128016 w 1228039"/>
                  <a:gd name="connsiteY644" fmla="*/ 741578 h 1161288"/>
                  <a:gd name="connsiteX645" fmla="*/ 132588 w 1228039"/>
                  <a:gd name="connsiteY645" fmla="*/ 739750 h 1161288"/>
                  <a:gd name="connsiteX646" fmla="*/ 140818 w 1228039"/>
                  <a:gd name="connsiteY646" fmla="*/ 738835 h 1161288"/>
                  <a:gd name="connsiteX647" fmla="*/ 140818 w 1228039"/>
                  <a:gd name="connsiteY647" fmla="*/ 734263 h 1161288"/>
                  <a:gd name="connsiteX648" fmla="*/ 136246 w 1228039"/>
                  <a:gd name="connsiteY648" fmla="*/ 726034 h 1161288"/>
                  <a:gd name="connsiteX649" fmla="*/ 133502 w 1228039"/>
                  <a:gd name="connsiteY649" fmla="*/ 716890 h 1161288"/>
                  <a:gd name="connsiteX650" fmla="*/ 128016 w 1228039"/>
                  <a:gd name="connsiteY650" fmla="*/ 715061 h 1161288"/>
                  <a:gd name="connsiteX651" fmla="*/ 128930 w 1228039"/>
                  <a:gd name="connsiteY651" fmla="*/ 710489 h 1161288"/>
                  <a:gd name="connsiteX652" fmla="*/ 126187 w 1228039"/>
                  <a:gd name="connsiteY652" fmla="*/ 705002 h 1161288"/>
                  <a:gd name="connsiteX653" fmla="*/ 120701 w 1228039"/>
                  <a:gd name="connsiteY653" fmla="*/ 699516 h 1161288"/>
                  <a:gd name="connsiteX654" fmla="*/ 120701 w 1228039"/>
                  <a:gd name="connsiteY654" fmla="*/ 694030 h 1161288"/>
                  <a:gd name="connsiteX655" fmla="*/ 119786 w 1228039"/>
                  <a:gd name="connsiteY655" fmla="*/ 689458 h 1161288"/>
                  <a:gd name="connsiteX656" fmla="*/ 118872 w 1228039"/>
                  <a:gd name="connsiteY656" fmla="*/ 683971 h 1161288"/>
                  <a:gd name="connsiteX657" fmla="*/ 113386 w 1228039"/>
                  <a:gd name="connsiteY657" fmla="*/ 684886 h 1161288"/>
                  <a:gd name="connsiteX658" fmla="*/ 108814 w 1228039"/>
                  <a:gd name="connsiteY658" fmla="*/ 679399 h 1161288"/>
                  <a:gd name="connsiteX659" fmla="*/ 103327 w 1228039"/>
                  <a:gd name="connsiteY659" fmla="*/ 676656 h 1161288"/>
                  <a:gd name="connsiteX660" fmla="*/ 98755 w 1228039"/>
                  <a:gd name="connsiteY660" fmla="*/ 676656 h 1161288"/>
                  <a:gd name="connsiteX661" fmla="*/ 94183 w 1228039"/>
                  <a:gd name="connsiteY661" fmla="*/ 673913 h 1161288"/>
                  <a:gd name="connsiteX662" fmla="*/ 87782 w 1228039"/>
                  <a:gd name="connsiteY662" fmla="*/ 663854 h 1161288"/>
                  <a:gd name="connsiteX663" fmla="*/ 88697 w 1228039"/>
                  <a:gd name="connsiteY663" fmla="*/ 659282 h 1161288"/>
                  <a:gd name="connsiteX664" fmla="*/ 86868 w 1228039"/>
                  <a:gd name="connsiteY664" fmla="*/ 651053 h 1161288"/>
                  <a:gd name="connsiteX665" fmla="*/ 85039 w 1228039"/>
                  <a:gd name="connsiteY665" fmla="*/ 646481 h 1161288"/>
                  <a:gd name="connsiteX666" fmla="*/ 85039 w 1228039"/>
                  <a:gd name="connsiteY666" fmla="*/ 640994 h 1161288"/>
                  <a:gd name="connsiteX667" fmla="*/ 85039 w 1228039"/>
                  <a:gd name="connsiteY667" fmla="*/ 635508 h 1161288"/>
                  <a:gd name="connsiteX668" fmla="*/ 80467 w 1228039"/>
                  <a:gd name="connsiteY668" fmla="*/ 630022 h 1161288"/>
                  <a:gd name="connsiteX669" fmla="*/ 81382 w 1228039"/>
                  <a:gd name="connsiteY669" fmla="*/ 625450 h 1161288"/>
                  <a:gd name="connsiteX670" fmla="*/ 84125 w 1228039"/>
                  <a:gd name="connsiteY670" fmla="*/ 620878 h 1161288"/>
                  <a:gd name="connsiteX671" fmla="*/ 83210 w 1228039"/>
                  <a:gd name="connsiteY671" fmla="*/ 615391 h 1161288"/>
                  <a:gd name="connsiteX672" fmla="*/ 77724 w 1228039"/>
                  <a:gd name="connsiteY672" fmla="*/ 612648 h 1161288"/>
                  <a:gd name="connsiteX673" fmla="*/ 76810 w 1228039"/>
                  <a:gd name="connsiteY673" fmla="*/ 607162 h 1161288"/>
                  <a:gd name="connsiteX674" fmla="*/ 72238 w 1228039"/>
                  <a:gd name="connsiteY674" fmla="*/ 603504 h 1161288"/>
                  <a:gd name="connsiteX675" fmla="*/ 67666 w 1228039"/>
                  <a:gd name="connsiteY675" fmla="*/ 603504 h 1161288"/>
                  <a:gd name="connsiteX676" fmla="*/ 68580 w 1228039"/>
                  <a:gd name="connsiteY676" fmla="*/ 598932 h 1161288"/>
                  <a:gd name="connsiteX677" fmla="*/ 65837 w 1228039"/>
                  <a:gd name="connsiteY677" fmla="*/ 593446 h 1161288"/>
                  <a:gd name="connsiteX678" fmla="*/ 70409 w 1228039"/>
                  <a:gd name="connsiteY678" fmla="*/ 591617 h 1161288"/>
                  <a:gd name="connsiteX679" fmla="*/ 74066 w 1228039"/>
                  <a:gd name="connsiteY679" fmla="*/ 596189 h 1161288"/>
                  <a:gd name="connsiteX680" fmla="*/ 77724 w 1228039"/>
                  <a:gd name="connsiteY680" fmla="*/ 591617 h 1161288"/>
                  <a:gd name="connsiteX681" fmla="*/ 74981 w 1228039"/>
                  <a:gd name="connsiteY681" fmla="*/ 586130 h 1161288"/>
                  <a:gd name="connsiteX682" fmla="*/ 71323 w 1228039"/>
                  <a:gd name="connsiteY682" fmla="*/ 581558 h 1161288"/>
                  <a:gd name="connsiteX683" fmla="*/ 71323 w 1228039"/>
                  <a:gd name="connsiteY683" fmla="*/ 576986 h 1161288"/>
                  <a:gd name="connsiteX684" fmla="*/ 74981 w 1228039"/>
                  <a:gd name="connsiteY684" fmla="*/ 570586 h 1161288"/>
                  <a:gd name="connsiteX685" fmla="*/ 69494 w 1228039"/>
                  <a:gd name="connsiteY685" fmla="*/ 571500 h 1161288"/>
                  <a:gd name="connsiteX686" fmla="*/ 64008 w 1228039"/>
                  <a:gd name="connsiteY686" fmla="*/ 572414 h 1161288"/>
                  <a:gd name="connsiteX687" fmla="*/ 59436 w 1228039"/>
                  <a:gd name="connsiteY687" fmla="*/ 571500 h 1161288"/>
                  <a:gd name="connsiteX688" fmla="*/ 57607 w 1228039"/>
                  <a:gd name="connsiteY688" fmla="*/ 566928 h 1161288"/>
                  <a:gd name="connsiteX689" fmla="*/ 60350 w 1228039"/>
                  <a:gd name="connsiteY689" fmla="*/ 561442 h 1161288"/>
                  <a:gd name="connsiteX690" fmla="*/ 64008 w 1228039"/>
                  <a:gd name="connsiteY690" fmla="*/ 552298 h 1161288"/>
                  <a:gd name="connsiteX691" fmla="*/ 63094 w 1228039"/>
                  <a:gd name="connsiteY691" fmla="*/ 547726 h 1161288"/>
                  <a:gd name="connsiteX692" fmla="*/ 57607 w 1228039"/>
                  <a:gd name="connsiteY692" fmla="*/ 543154 h 1161288"/>
                  <a:gd name="connsiteX693" fmla="*/ 51206 w 1228039"/>
                  <a:gd name="connsiteY693" fmla="*/ 542239 h 1161288"/>
                  <a:gd name="connsiteX694" fmla="*/ 43891 w 1228039"/>
                  <a:gd name="connsiteY694" fmla="*/ 541325 h 1161288"/>
                  <a:gd name="connsiteX695" fmla="*/ 38405 w 1228039"/>
                  <a:gd name="connsiteY695" fmla="*/ 538582 h 1161288"/>
                  <a:gd name="connsiteX696" fmla="*/ 36576 w 1228039"/>
                  <a:gd name="connsiteY696" fmla="*/ 534010 h 1161288"/>
                  <a:gd name="connsiteX697" fmla="*/ 34747 w 1228039"/>
                  <a:gd name="connsiteY697" fmla="*/ 528523 h 1161288"/>
                  <a:gd name="connsiteX698" fmla="*/ 31090 w 1228039"/>
                  <a:gd name="connsiteY698" fmla="*/ 523037 h 1161288"/>
                  <a:gd name="connsiteX699" fmla="*/ 26518 w 1228039"/>
                  <a:gd name="connsiteY699" fmla="*/ 517550 h 1161288"/>
                  <a:gd name="connsiteX700" fmla="*/ 22860 w 1228039"/>
                  <a:gd name="connsiteY700" fmla="*/ 512978 h 1161288"/>
                  <a:gd name="connsiteX701" fmla="*/ 21946 w 1228039"/>
                  <a:gd name="connsiteY701" fmla="*/ 504749 h 1161288"/>
                  <a:gd name="connsiteX702" fmla="*/ 22860 w 1228039"/>
                  <a:gd name="connsiteY702" fmla="*/ 498348 h 1161288"/>
                  <a:gd name="connsiteX703" fmla="*/ 26518 w 1228039"/>
                  <a:gd name="connsiteY703" fmla="*/ 492862 h 1161288"/>
                  <a:gd name="connsiteX704" fmla="*/ 32918 w 1228039"/>
                  <a:gd name="connsiteY704" fmla="*/ 490118 h 1161288"/>
                  <a:gd name="connsiteX705" fmla="*/ 38405 w 1228039"/>
                  <a:gd name="connsiteY705" fmla="*/ 482803 h 1161288"/>
                  <a:gd name="connsiteX706" fmla="*/ 39319 w 1228039"/>
                  <a:gd name="connsiteY706" fmla="*/ 477317 h 1161288"/>
                  <a:gd name="connsiteX707" fmla="*/ 39319 w 1228039"/>
                  <a:gd name="connsiteY707" fmla="*/ 470916 h 1161288"/>
                  <a:gd name="connsiteX708" fmla="*/ 36576 w 1228039"/>
                  <a:gd name="connsiteY708" fmla="*/ 461772 h 1161288"/>
                  <a:gd name="connsiteX709" fmla="*/ 31090 w 1228039"/>
                  <a:gd name="connsiteY709" fmla="*/ 448970 h 1161288"/>
                  <a:gd name="connsiteX710" fmla="*/ 29261 w 1228039"/>
                  <a:gd name="connsiteY710" fmla="*/ 443484 h 1161288"/>
                  <a:gd name="connsiteX711" fmla="*/ 29261 w 1228039"/>
                  <a:gd name="connsiteY711" fmla="*/ 437998 h 1161288"/>
                  <a:gd name="connsiteX712" fmla="*/ 36576 w 1228039"/>
                  <a:gd name="connsiteY712" fmla="*/ 427939 h 1161288"/>
                  <a:gd name="connsiteX713" fmla="*/ 42062 w 1228039"/>
                  <a:gd name="connsiteY713" fmla="*/ 422453 h 1161288"/>
                  <a:gd name="connsiteX714" fmla="*/ 48463 w 1228039"/>
                  <a:gd name="connsiteY714" fmla="*/ 416052 h 1161288"/>
                  <a:gd name="connsiteX715" fmla="*/ 64008 w 1228039"/>
                  <a:gd name="connsiteY715" fmla="*/ 399593 h 1161288"/>
                  <a:gd name="connsiteX716" fmla="*/ 75895 w 1228039"/>
                  <a:gd name="connsiteY716" fmla="*/ 386791 h 1161288"/>
                  <a:gd name="connsiteX717" fmla="*/ 83210 w 1228039"/>
                  <a:gd name="connsiteY717" fmla="*/ 379476 h 1161288"/>
                  <a:gd name="connsiteX718" fmla="*/ 88697 w 1228039"/>
                  <a:gd name="connsiteY718" fmla="*/ 374904 h 1161288"/>
                  <a:gd name="connsiteX719" fmla="*/ 93269 w 1228039"/>
                  <a:gd name="connsiteY719" fmla="*/ 370332 h 1161288"/>
                  <a:gd name="connsiteX720" fmla="*/ 95098 w 1228039"/>
                  <a:gd name="connsiteY720" fmla="*/ 365760 h 1161288"/>
                  <a:gd name="connsiteX721" fmla="*/ 95098 w 1228039"/>
                  <a:gd name="connsiteY721" fmla="*/ 360274 h 1161288"/>
                  <a:gd name="connsiteX722" fmla="*/ 92354 w 1228039"/>
                  <a:gd name="connsiteY722" fmla="*/ 354787 h 1161288"/>
                  <a:gd name="connsiteX723" fmla="*/ 90526 w 1228039"/>
                  <a:gd name="connsiteY723" fmla="*/ 348386 h 1161288"/>
                  <a:gd name="connsiteX724" fmla="*/ 89611 w 1228039"/>
                  <a:gd name="connsiteY724" fmla="*/ 342900 h 1161288"/>
                  <a:gd name="connsiteX725" fmla="*/ 88697 w 1228039"/>
                  <a:gd name="connsiteY725" fmla="*/ 336499 h 1161288"/>
                  <a:gd name="connsiteX726" fmla="*/ 85954 w 1228039"/>
                  <a:gd name="connsiteY726" fmla="*/ 331927 h 1161288"/>
                  <a:gd name="connsiteX727" fmla="*/ 86868 w 1228039"/>
                  <a:gd name="connsiteY727" fmla="*/ 325526 h 1161288"/>
                  <a:gd name="connsiteX728" fmla="*/ 91440 w 1228039"/>
                  <a:gd name="connsiteY728" fmla="*/ 319126 h 1161288"/>
                  <a:gd name="connsiteX729" fmla="*/ 93269 w 1228039"/>
                  <a:gd name="connsiteY729" fmla="*/ 314554 h 1161288"/>
                  <a:gd name="connsiteX730" fmla="*/ 97841 w 1228039"/>
                  <a:gd name="connsiteY730" fmla="*/ 309982 h 1161288"/>
                  <a:gd name="connsiteX731" fmla="*/ 104242 w 1228039"/>
                  <a:gd name="connsiteY731" fmla="*/ 311810 h 1161288"/>
                  <a:gd name="connsiteX732" fmla="*/ 106985 w 1228039"/>
                  <a:gd name="connsiteY732" fmla="*/ 318211 h 1161288"/>
                  <a:gd name="connsiteX733" fmla="*/ 111557 w 1228039"/>
                  <a:gd name="connsiteY733" fmla="*/ 320040 h 1161288"/>
                  <a:gd name="connsiteX734" fmla="*/ 117043 w 1228039"/>
                  <a:gd name="connsiteY734" fmla="*/ 322783 h 1161288"/>
                  <a:gd name="connsiteX735" fmla="*/ 124358 w 1228039"/>
                  <a:gd name="connsiteY735" fmla="*/ 323698 h 1161288"/>
                  <a:gd name="connsiteX736" fmla="*/ 128930 w 1228039"/>
                  <a:gd name="connsiteY736" fmla="*/ 320954 h 1161288"/>
                  <a:gd name="connsiteX737" fmla="*/ 134417 w 1228039"/>
                  <a:gd name="connsiteY737" fmla="*/ 326441 h 1161288"/>
                  <a:gd name="connsiteX738" fmla="*/ 139903 w 1228039"/>
                  <a:gd name="connsiteY738" fmla="*/ 331013 h 1161288"/>
                  <a:gd name="connsiteX739" fmla="*/ 144475 w 1228039"/>
                  <a:gd name="connsiteY739" fmla="*/ 334670 h 1161288"/>
                  <a:gd name="connsiteX740" fmla="*/ 147218 w 1228039"/>
                  <a:gd name="connsiteY740" fmla="*/ 342900 h 1161288"/>
                  <a:gd name="connsiteX741" fmla="*/ 142646 w 1228039"/>
                  <a:gd name="connsiteY741" fmla="*/ 350215 h 1161288"/>
                  <a:gd name="connsiteX742" fmla="*/ 137160 w 1228039"/>
                  <a:gd name="connsiteY742" fmla="*/ 351130 h 1161288"/>
                  <a:gd name="connsiteX743" fmla="*/ 136246 w 1228039"/>
                  <a:gd name="connsiteY743" fmla="*/ 359359 h 1161288"/>
                  <a:gd name="connsiteX744" fmla="*/ 132588 w 1228039"/>
                  <a:gd name="connsiteY744" fmla="*/ 364846 h 1161288"/>
                  <a:gd name="connsiteX745" fmla="*/ 127102 w 1228039"/>
                  <a:gd name="connsiteY745" fmla="*/ 366674 h 1161288"/>
                  <a:gd name="connsiteX746" fmla="*/ 123444 w 1228039"/>
                  <a:gd name="connsiteY746" fmla="*/ 372161 h 1161288"/>
                  <a:gd name="connsiteX747" fmla="*/ 120701 w 1228039"/>
                  <a:gd name="connsiteY747" fmla="*/ 379476 h 1161288"/>
                  <a:gd name="connsiteX748" fmla="*/ 118872 w 1228039"/>
                  <a:gd name="connsiteY748" fmla="*/ 385877 h 1161288"/>
                  <a:gd name="connsiteX749" fmla="*/ 123444 w 1228039"/>
                  <a:gd name="connsiteY749" fmla="*/ 384048 h 1161288"/>
                  <a:gd name="connsiteX750" fmla="*/ 128930 w 1228039"/>
                  <a:gd name="connsiteY750" fmla="*/ 384962 h 1161288"/>
                  <a:gd name="connsiteX751" fmla="*/ 133502 w 1228039"/>
                  <a:gd name="connsiteY751" fmla="*/ 386791 h 1161288"/>
                  <a:gd name="connsiteX752" fmla="*/ 139903 w 1228039"/>
                  <a:gd name="connsiteY752" fmla="*/ 388620 h 1161288"/>
                  <a:gd name="connsiteX753" fmla="*/ 144475 w 1228039"/>
                  <a:gd name="connsiteY753" fmla="*/ 394106 h 1161288"/>
                  <a:gd name="connsiteX754" fmla="*/ 152705 w 1228039"/>
                  <a:gd name="connsiteY754" fmla="*/ 403250 h 1161288"/>
                  <a:gd name="connsiteX755" fmla="*/ 159106 w 1228039"/>
                  <a:gd name="connsiteY755" fmla="*/ 405079 h 1161288"/>
                  <a:gd name="connsiteX756" fmla="*/ 163678 w 1228039"/>
                  <a:gd name="connsiteY756" fmla="*/ 404165 h 1161288"/>
                  <a:gd name="connsiteX757" fmla="*/ 165506 w 1228039"/>
                  <a:gd name="connsiteY757" fmla="*/ 409651 h 1161288"/>
                  <a:gd name="connsiteX758" fmla="*/ 163678 w 1228039"/>
                  <a:gd name="connsiteY758" fmla="*/ 415138 h 1161288"/>
                  <a:gd name="connsiteX759" fmla="*/ 162763 w 1228039"/>
                  <a:gd name="connsiteY759" fmla="*/ 419710 h 1161288"/>
                  <a:gd name="connsiteX760" fmla="*/ 167335 w 1228039"/>
                  <a:gd name="connsiteY760" fmla="*/ 426110 h 1161288"/>
                  <a:gd name="connsiteX761" fmla="*/ 176479 w 1228039"/>
                  <a:gd name="connsiteY761" fmla="*/ 435254 h 1161288"/>
                  <a:gd name="connsiteX762" fmla="*/ 174650 w 1228039"/>
                  <a:gd name="connsiteY762" fmla="*/ 441655 h 1161288"/>
                  <a:gd name="connsiteX763" fmla="*/ 179222 w 1228039"/>
                  <a:gd name="connsiteY763" fmla="*/ 447142 h 1161288"/>
                  <a:gd name="connsiteX764" fmla="*/ 180137 w 1228039"/>
                  <a:gd name="connsiteY764" fmla="*/ 455371 h 1161288"/>
                  <a:gd name="connsiteX765" fmla="*/ 182880 w 1228039"/>
                  <a:gd name="connsiteY765" fmla="*/ 459943 h 1161288"/>
                  <a:gd name="connsiteX766" fmla="*/ 173736 w 1228039"/>
                  <a:gd name="connsiteY766" fmla="*/ 470002 h 1161288"/>
                  <a:gd name="connsiteX767" fmla="*/ 170993 w 1228039"/>
                  <a:gd name="connsiteY767" fmla="*/ 480060 h 1161288"/>
                  <a:gd name="connsiteX768" fmla="*/ 175565 w 1228039"/>
                  <a:gd name="connsiteY768" fmla="*/ 477317 h 1161288"/>
                  <a:gd name="connsiteX769" fmla="*/ 181966 w 1228039"/>
                  <a:gd name="connsiteY769" fmla="*/ 473659 h 1161288"/>
                  <a:gd name="connsiteX770" fmla="*/ 186538 w 1228039"/>
                  <a:gd name="connsiteY770" fmla="*/ 471830 h 1161288"/>
                  <a:gd name="connsiteX771" fmla="*/ 192024 w 1228039"/>
                  <a:gd name="connsiteY771" fmla="*/ 475488 h 1161288"/>
                  <a:gd name="connsiteX772" fmla="*/ 197510 w 1228039"/>
                  <a:gd name="connsiteY772" fmla="*/ 476402 h 1161288"/>
                  <a:gd name="connsiteX773" fmla="*/ 202082 w 1228039"/>
                  <a:gd name="connsiteY773" fmla="*/ 475488 h 1161288"/>
                  <a:gd name="connsiteX774" fmla="*/ 204826 w 1228039"/>
                  <a:gd name="connsiteY774" fmla="*/ 481889 h 1161288"/>
                  <a:gd name="connsiteX775" fmla="*/ 210312 w 1228039"/>
                  <a:gd name="connsiteY775" fmla="*/ 486461 h 1161288"/>
                  <a:gd name="connsiteX776" fmla="*/ 215798 w 1228039"/>
                  <a:gd name="connsiteY776" fmla="*/ 485546 h 1161288"/>
                  <a:gd name="connsiteX777" fmla="*/ 220370 w 1228039"/>
                  <a:gd name="connsiteY777" fmla="*/ 484632 h 1161288"/>
                  <a:gd name="connsiteX778" fmla="*/ 221285 w 1228039"/>
                  <a:gd name="connsiteY778" fmla="*/ 480060 h 1161288"/>
                  <a:gd name="connsiteX779" fmla="*/ 222199 w 1228039"/>
                  <a:gd name="connsiteY779" fmla="*/ 475488 h 1161288"/>
                  <a:gd name="connsiteX780" fmla="*/ 223114 w 1228039"/>
                  <a:gd name="connsiteY780" fmla="*/ 470916 h 1161288"/>
                  <a:gd name="connsiteX781" fmla="*/ 227686 w 1228039"/>
                  <a:gd name="connsiteY781" fmla="*/ 461772 h 1161288"/>
                  <a:gd name="connsiteX782" fmla="*/ 229514 w 1228039"/>
                  <a:gd name="connsiteY782" fmla="*/ 454457 h 1161288"/>
                  <a:gd name="connsiteX783" fmla="*/ 234086 w 1228039"/>
                  <a:gd name="connsiteY783" fmla="*/ 452628 h 1161288"/>
                  <a:gd name="connsiteX784" fmla="*/ 239573 w 1228039"/>
                  <a:gd name="connsiteY784" fmla="*/ 447142 h 1161288"/>
                  <a:gd name="connsiteX785" fmla="*/ 241402 w 1228039"/>
                  <a:gd name="connsiteY785" fmla="*/ 442570 h 1161288"/>
                  <a:gd name="connsiteX786" fmla="*/ 243230 w 1228039"/>
                  <a:gd name="connsiteY786" fmla="*/ 437998 h 1161288"/>
                  <a:gd name="connsiteX787" fmla="*/ 238658 w 1228039"/>
                  <a:gd name="connsiteY787" fmla="*/ 437083 h 1161288"/>
                  <a:gd name="connsiteX788" fmla="*/ 238658 w 1228039"/>
                  <a:gd name="connsiteY788" fmla="*/ 431597 h 1161288"/>
                  <a:gd name="connsiteX789" fmla="*/ 234086 w 1228039"/>
                  <a:gd name="connsiteY789" fmla="*/ 429768 h 1161288"/>
                  <a:gd name="connsiteX790" fmla="*/ 227686 w 1228039"/>
                  <a:gd name="connsiteY790" fmla="*/ 427025 h 1161288"/>
                  <a:gd name="connsiteX791" fmla="*/ 221285 w 1228039"/>
                  <a:gd name="connsiteY791" fmla="*/ 423367 h 1161288"/>
                  <a:gd name="connsiteX792" fmla="*/ 214884 w 1228039"/>
                  <a:gd name="connsiteY792" fmla="*/ 421538 h 1161288"/>
                  <a:gd name="connsiteX793" fmla="*/ 215798 w 1228039"/>
                  <a:gd name="connsiteY793" fmla="*/ 416052 h 1161288"/>
                  <a:gd name="connsiteX794" fmla="*/ 213055 w 1228039"/>
                  <a:gd name="connsiteY794" fmla="*/ 411480 h 1161288"/>
                  <a:gd name="connsiteX795" fmla="*/ 213055 w 1228039"/>
                  <a:gd name="connsiteY795" fmla="*/ 403250 h 1161288"/>
                  <a:gd name="connsiteX796" fmla="*/ 207569 w 1228039"/>
                  <a:gd name="connsiteY796" fmla="*/ 400507 h 1161288"/>
                  <a:gd name="connsiteX797" fmla="*/ 202997 w 1228039"/>
                  <a:gd name="connsiteY797" fmla="*/ 397764 h 1161288"/>
                  <a:gd name="connsiteX798" fmla="*/ 209398 w 1228039"/>
                  <a:gd name="connsiteY798" fmla="*/ 391363 h 1161288"/>
                  <a:gd name="connsiteX799" fmla="*/ 214884 w 1228039"/>
                  <a:gd name="connsiteY799" fmla="*/ 386791 h 1161288"/>
                  <a:gd name="connsiteX800" fmla="*/ 217627 w 1228039"/>
                  <a:gd name="connsiteY800" fmla="*/ 379476 h 1161288"/>
                  <a:gd name="connsiteX801" fmla="*/ 216713 w 1228039"/>
                  <a:gd name="connsiteY801" fmla="*/ 373990 h 1161288"/>
                  <a:gd name="connsiteX802" fmla="*/ 214884 w 1228039"/>
                  <a:gd name="connsiteY802" fmla="*/ 368503 h 1161288"/>
                  <a:gd name="connsiteX803" fmla="*/ 211226 w 1228039"/>
                  <a:gd name="connsiteY803" fmla="*/ 363017 h 1161288"/>
                  <a:gd name="connsiteX804" fmla="*/ 211226 w 1228039"/>
                  <a:gd name="connsiteY804" fmla="*/ 357530 h 1161288"/>
                  <a:gd name="connsiteX805" fmla="*/ 213970 w 1228039"/>
                  <a:gd name="connsiteY805" fmla="*/ 350215 h 1161288"/>
                  <a:gd name="connsiteX806" fmla="*/ 223114 w 1228039"/>
                  <a:gd name="connsiteY806" fmla="*/ 344729 h 1161288"/>
                  <a:gd name="connsiteX807" fmla="*/ 228600 w 1228039"/>
                  <a:gd name="connsiteY807" fmla="*/ 342900 h 1161288"/>
                  <a:gd name="connsiteX808" fmla="*/ 234086 w 1228039"/>
                  <a:gd name="connsiteY808" fmla="*/ 342900 h 1161288"/>
                  <a:gd name="connsiteX809" fmla="*/ 238658 w 1228039"/>
                  <a:gd name="connsiteY809" fmla="*/ 341986 h 1161288"/>
                  <a:gd name="connsiteX810" fmla="*/ 239573 w 1228039"/>
                  <a:gd name="connsiteY810" fmla="*/ 334670 h 1161288"/>
                  <a:gd name="connsiteX811" fmla="*/ 244145 w 1228039"/>
                  <a:gd name="connsiteY811" fmla="*/ 329184 h 1161288"/>
                  <a:gd name="connsiteX812" fmla="*/ 239573 w 1228039"/>
                  <a:gd name="connsiteY812" fmla="*/ 314554 h 1161288"/>
                  <a:gd name="connsiteX813" fmla="*/ 236830 w 1228039"/>
                  <a:gd name="connsiteY813" fmla="*/ 309067 h 1161288"/>
                  <a:gd name="connsiteX814" fmla="*/ 247802 w 1228039"/>
                  <a:gd name="connsiteY814" fmla="*/ 304495 h 1161288"/>
                  <a:gd name="connsiteX815" fmla="*/ 253289 w 1228039"/>
                  <a:gd name="connsiteY815" fmla="*/ 299923 h 1161288"/>
                  <a:gd name="connsiteX816" fmla="*/ 258775 w 1228039"/>
                  <a:gd name="connsiteY816" fmla="*/ 295351 h 1161288"/>
                  <a:gd name="connsiteX817" fmla="*/ 262433 w 1228039"/>
                  <a:gd name="connsiteY817" fmla="*/ 288950 h 1161288"/>
                  <a:gd name="connsiteX818" fmla="*/ 268834 w 1228039"/>
                  <a:gd name="connsiteY818" fmla="*/ 284378 h 1161288"/>
                  <a:gd name="connsiteX819" fmla="*/ 272491 w 1228039"/>
                  <a:gd name="connsiteY819" fmla="*/ 278892 h 1161288"/>
                  <a:gd name="connsiteX820" fmla="*/ 277978 w 1228039"/>
                  <a:gd name="connsiteY820" fmla="*/ 277978 h 1161288"/>
                  <a:gd name="connsiteX821" fmla="*/ 286207 w 1228039"/>
                  <a:gd name="connsiteY821" fmla="*/ 273406 h 1161288"/>
                  <a:gd name="connsiteX822" fmla="*/ 288036 w 1228039"/>
                  <a:gd name="connsiteY822" fmla="*/ 268834 h 1161288"/>
                  <a:gd name="connsiteX823" fmla="*/ 289865 w 1228039"/>
                  <a:gd name="connsiteY823" fmla="*/ 256946 h 1161288"/>
                  <a:gd name="connsiteX824" fmla="*/ 294437 w 1228039"/>
                  <a:gd name="connsiteY824" fmla="*/ 254203 h 1161288"/>
                  <a:gd name="connsiteX825" fmla="*/ 297180 w 1228039"/>
                  <a:gd name="connsiteY825" fmla="*/ 248717 h 1161288"/>
                  <a:gd name="connsiteX826" fmla="*/ 298094 w 1228039"/>
                  <a:gd name="connsiteY826" fmla="*/ 243230 h 1161288"/>
                  <a:gd name="connsiteX827" fmla="*/ 303581 w 1228039"/>
                  <a:gd name="connsiteY827" fmla="*/ 240487 h 1161288"/>
                  <a:gd name="connsiteX828" fmla="*/ 308153 w 1228039"/>
                  <a:gd name="connsiteY828" fmla="*/ 241402 h 1161288"/>
                  <a:gd name="connsiteX829" fmla="*/ 309982 w 1228039"/>
                  <a:gd name="connsiteY829" fmla="*/ 236830 h 1161288"/>
                  <a:gd name="connsiteX830" fmla="*/ 309982 w 1228039"/>
                  <a:gd name="connsiteY830" fmla="*/ 228600 h 1161288"/>
                  <a:gd name="connsiteX831" fmla="*/ 310896 w 1228039"/>
                  <a:gd name="connsiteY831" fmla="*/ 222199 h 1161288"/>
                  <a:gd name="connsiteX832" fmla="*/ 315468 w 1228039"/>
                  <a:gd name="connsiteY832" fmla="*/ 213055 h 1161288"/>
                  <a:gd name="connsiteX833" fmla="*/ 319126 w 1228039"/>
                  <a:gd name="connsiteY833" fmla="*/ 207569 h 1161288"/>
                  <a:gd name="connsiteX834" fmla="*/ 323698 w 1228039"/>
                  <a:gd name="connsiteY834" fmla="*/ 202997 h 1161288"/>
                  <a:gd name="connsiteX835" fmla="*/ 323698 w 1228039"/>
                  <a:gd name="connsiteY835" fmla="*/ 198425 h 1161288"/>
                  <a:gd name="connsiteX836" fmla="*/ 323698 w 1228039"/>
                  <a:gd name="connsiteY836" fmla="*/ 193853 h 1161288"/>
                  <a:gd name="connsiteX837" fmla="*/ 328270 w 1228039"/>
                  <a:gd name="connsiteY837" fmla="*/ 188366 h 1161288"/>
                  <a:gd name="connsiteX838" fmla="*/ 327355 w 1228039"/>
                  <a:gd name="connsiteY838" fmla="*/ 182880 h 1161288"/>
                  <a:gd name="connsiteX839" fmla="*/ 327355 w 1228039"/>
                  <a:gd name="connsiteY839" fmla="*/ 178308 h 1161288"/>
                  <a:gd name="connsiteX840" fmla="*/ 329184 w 1228039"/>
                  <a:gd name="connsiteY840" fmla="*/ 170993 h 1161288"/>
                  <a:gd name="connsiteX841" fmla="*/ 324612 w 1228039"/>
                  <a:gd name="connsiteY841" fmla="*/ 167335 h 1161288"/>
                  <a:gd name="connsiteX842" fmla="*/ 320954 w 1228039"/>
                  <a:gd name="connsiteY842" fmla="*/ 160020 h 1161288"/>
                  <a:gd name="connsiteX843" fmla="*/ 321869 w 1228039"/>
                  <a:gd name="connsiteY843" fmla="*/ 154534 h 1161288"/>
                  <a:gd name="connsiteX844" fmla="*/ 321869 w 1228039"/>
                  <a:gd name="connsiteY844" fmla="*/ 149047 h 1161288"/>
                  <a:gd name="connsiteX845" fmla="*/ 320954 w 1228039"/>
                  <a:gd name="connsiteY845" fmla="*/ 144475 h 1161288"/>
                  <a:gd name="connsiteX846" fmla="*/ 322783 w 1228039"/>
                  <a:gd name="connsiteY846" fmla="*/ 138989 h 1161288"/>
                  <a:gd name="connsiteX847" fmla="*/ 320040 w 1228039"/>
                  <a:gd name="connsiteY847" fmla="*/ 131674 h 1161288"/>
                  <a:gd name="connsiteX848" fmla="*/ 314554 w 1228039"/>
                  <a:gd name="connsiteY848" fmla="*/ 128930 h 1161288"/>
                  <a:gd name="connsiteX849" fmla="*/ 309067 w 1228039"/>
                  <a:gd name="connsiteY849" fmla="*/ 124358 h 1161288"/>
                  <a:gd name="connsiteX850" fmla="*/ 308153 w 1228039"/>
                  <a:gd name="connsiteY850" fmla="*/ 115214 h 1161288"/>
                  <a:gd name="connsiteX851" fmla="*/ 313639 w 1228039"/>
                  <a:gd name="connsiteY851" fmla="*/ 112471 h 1161288"/>
                  <a:gd name="connsiteX852" fmla="*/ 318211 w 1228039"/>
                  <a:gd name="connsiteY852" fmla="*/ 109728 h 1161288"/>
                  <a:gd name="connsiteX853" fmla="*/ 320040 w 1228039"/>
                  <a:gd name="connsiteY853" fmla="*/ 105156 h 1161288"/>
                  <a:gd name="connsiteX854" fmla="*/ 319126 w 1228039"/>
                  <a:gd name="connsiteY854" fmla="*/ 93269 h 1161288"/>
                  <a:gd name="connsiteX855" fmla="*/ 320954 w 1228039"/>
                  <a:gd name="connsiteY855" fmla="*/ 87782 h 1161288"/>
                  <a:gd name="connsiteX856" fmla="*/ 330098 w 1228039"/>
                  <a:gd name="connsiteY856" fmla="*/ 83210 h 1161288"/>
                  <a:gd name="connsiteX857" fmla="*/ 338328 w 1228039"/>
                  <a:gd name="connsiteY857" fmla="*/ 79553 h 1161288"/>
                  <a:gd name="connsiteX858" fmla="*/ 343814 w 1228039"/>
                  <a:gd name="connsiteY858" fmla="*/ 79553 h 1161288"/>
                  <a:gd name="connsiteX859" fmla="*/ 350215 w 1228039"/>
                  <a:gd name="connsiteY859" fmla="*/ 79553 h 1161288"/>
                  <a:gd name="connsiteX860" fmla="*/ 356616 w 1228039"/>
                  <a:gd name="connsiteY860" fmla="*/ 78638 h 1161288"/>
                  <a:gd name="connsiteX861" fmla="*/ 360274 w 1228039"/>
                  <a:gd name="connsiteY861" fmla="*/ 83210 h 1161288"/>
                  <a:gd name="connsiteX862" fmla="*/ 358445 w 1228039"/>
                  <a:gd name="connsiteY862" fmla="*/ 88697 h 1161288"/>
                  <a:gd name="connsiteX863" fmla="*/ 363017 w 1228039"/>
                  <a:gd name="connsiteY863" fmla="*/ 92354 h 1161288"/>
                  <a:gd name="connsiteX864" fmla="*/ 365760 w 1228039"/>
                  <a:gd name="connsiteY864" fmla="*/ 97841 h 1161288"/>
                  <a:gd name="connsiteX865" fmla="*/ 371246 w 1228039"/>
                  <a:gd name="connsiteY865" fmla="*/ 100584 h 1161288"/>
                  <a:gd name="connsiteX866" fmla="*/ 375818 w 1228039"/>
                  <a:gd name="connsiteY866" fmla="*/ 102413 h 1161288"/>
                  <a:gd name="connsiteX867" fmla="*/ 380390 w 1228039"/>
                  <a:gd name="connsiteY867" fmla="*/ 96926 h 1161288"/>
                  <a:gd name="connsiteX868" fmla="*/ 381305 w 1228039"/>
                  <a:gd name="connsiteY868" fmla="*/ 90526 h 1161288"/>
                  <a:gd name="connsiteX869" fmla="*/ 384962 w 1228039"/>
                  <a:gd name="connsiteY869" fmla="*/ 84125 h 1161288"/>
                  <a:gd name="connsiteX870" fmla="*/ 391363 w 1228039"/>
                  <a:gd name="connsiteY870" fmla="*/ 83210 h 1161288"/>
                  <a:gd name="connsiteX871" fmla="*/ 395021 w 1228039"/>
                  <a:gd name="connsiteY871" fmla="*/ 88697 h 1161288"/>
                  <a:gd name="connsiteX872" fmla="*/ 391363 w 1228039"/>
                  <a:gd name="connsiteY872" fmla="*/ 94183 h 1161288"/>
                  <a:gd name="connsiteX873" fmla="*/ 395935 w 1228039"/>
                  <a:gd name="connsiteY873" fmla="*/ 94183 h 1161288"/>
                  <a:gd name="connsiteX874" fmla="*/ 396850 w 1228039"/>
                  <a:gd name="connsiteY874" fmla="*/ 100584 h 1161288"/>
                  <a:gd name="connsiteX875" fmla="*/ 394106 w 1228039"/>
                  <a:gd name="connsiteY875" fmla="*/ 108814 h 1161288"/>
                  <a:gd name="connsiteX876" fmla="*/ 395021 w 1228039"/>
                  <a:gd name="connsiteY876" fmla="*/ 113386 h 1161288"/>
                  <a:gd name="connsiteX877" fmla="*/ 395021 w 1228039"/>
                  <a:gd name="connsiteY877" fmla="*/ 117958 h 1161288"/>
                  <a:gd name="connsiteX878" fmla="*/ 393192 w 1228039"/>
                  <a:gd name="connsiteY878" fmla="*/ 129845 h 1161288"/>
                  <a:gd name="connsiteX879" fmla="*/ 395935 w 1228039"/>
                  <a:gd name="connsiteY879" fmla="*/ 134417 h 1161288"/>
                  <a:gd name="connsiteX880" fmla="*/ 398678 w 1228039"/>
                  <a:gd name="connsiteY880" fmla="*/ 142646 h 1161288"/>
                  <a:gd name="connsiteX881" fmla="*/ 399593 w 1228039"/>
                  <a:gd name="connsiteY881" fmla="*/ 149047 h 1161288"/>
                  <a:gd name="connsiteX882" fmla="*/ 396850 w 1228039"/>
                  <a:gd name="connsiteY882" fmla="*/ 155448 h 1161288"/>
                  <a:gd name="connsiteX883" fmla="*/ 405079 w 1228039"/>
                  <a:gd name="connsiteY883" fmla="*/ 160934 h 1161288"/>
                  <a:gd name="connsiteX884" fmla="*/ 409651 w 1228039"/>
                  <a:gd name="connsiteY884" fmla="*/ 162763 h 1161288"/>
                  <a:gd name="connsiteX885" fmla="*/ 416052 w 1228039"/>
                  <a:gd name="connsiteY885" fmla="*/ 171907 h 1161288"/>
                  <a:gd name="connsiteX886" fmla="*/ 416966 w 1228039"/>
                  <a:gd name="connsiteY886" fmla="*/ 178308 h 1161288"/>
                  <a:gd name="connsiteX887" fmla="*/ 419710 w 1228039"/>
                  <a:gd name="connsiteY887" fmla="*/ 182880 h 1161288"/>
                  <a:gd name="connsiteX888" fmla="*/ 422453 w 1228039"/>
                  <a:gd name="connsiteY888" fmla="*/ 189281 h 1161288"/>
                  <a:gd name="connsiteX889" fmla="*/ 426110 w 1228039"/>
                  <a:gd name="connsiteY889" fmla="*/ 193853 h 1161288"/>
                  <a:gd name="connsiteX890" fmla="*/ 431597 w 1228039"/>
                  <a:gd name="connsiteY890" fmla="*/ 198425 h 1161288"/>
                  <a:gd name="connsiteX891" fmla="*/ 436169 w 1228039"/>
                  <a:gd name="connsiteY891" fmla="*/ 197510 h 1161288"/>
                  <a:gd name="connsiteX892" fmla="*/ 440741 w 1228039"/>
                  <a:gd name="connsiteY892" fmla="*/ 201168 h 1161288"/>
                  <a:gd name="connsiteX893" fmla="*/ 446227 w 1228039"/>
                  <a:gd name="connsiteY893" fmla="*/ 203911 h 1161288"/>
                  <a:gd name="connsiteX894" fmla="*/ 452628 w 1228039"/>
                  <a:gd name="connsiteY894" fmla="*/ 203911 h 1161288"/>
                  <a:gd name="connsiteX895" fmla="*/ 457200 w 1228039"/>
                  <a:gd name="connsiteY895" fmla="*/ 203911 h 1161288"/>
                  <a:gd name="connsiteX896" fmla="*/ 467258 w 1228039"/>
                  <a:gd name="connsiteY896" fmla="*/ 208483 h 1161288"/>
                  <a:gd name="connsiteX897" fmla="*/ 473659 w 1228039"/>
                  <a:gd name="connsiteY897" fmla="*/ 206654 h 1161288"/>
                  <a:gd name="connsiteX898" fmla="*/ 483718 w 1228039"/>
                  <a:gd name="connsiteY898" fmla="*/ 199339 h 1161288"/>
                  <a:gd name="connsiteX899" fmla="*/ 490118 w 1228039"/>
                  <a:gd name="connsiteY899" fmla="*/ 203911 h 1161288"/>
                  <a:gd name="connsiteX900" fmla="*/ 495605 w 1228039"/>
                  <a:gd name="connsiteY900" fmla="*/ 205740 h 1161288"/>
                  <a:gd name="connsiteX901" fmla="*/ 500177 w 1228039"/>
                  <a:gd name="connsiteY901" fmla="*/ 204826 h 1161288"/>
                  <a:gd name="connsiteX902" fmla="*/ 502006 w 1228039"/>
                  <a:gd name="connsiteY902" fmla="*/ 196596 h 1161288"/>
                  <a:gd name="connsiteX903" fmla="*/ 504749 w 1228039"/>
                  <a:gd name="connsiteY903" fmla="*/ 189281 h 1161288"/>
                  <a:gd name="connsiteX904" fmla="*/ 503834 w 1228039"/>
                  <a:gd name="connsiteY904" fmla="*/ 183794 h 1161288"/>
                  <a:gd name="connsiteX905" fmla="*/ 504749 w 1228039"/>
                  <a:gd name="connsiteY905" fmla="*/ 179222 h 1161288"/>
                  <a:gd name="connsiteX906" fmla="*/ 505663 w 1228039"/>
                  <a:gd name="connsiteY906" fmla="*/ 173736 h 1161288"/>
                  <a:gd name="connsiteX907" fmla="*/ 512064 w 1228039"/>
                  <a:gd name="connsiteY907" fmla="*/ 170078 h 1161288"/>
                  <a:gd name="connsiteX908" fmla="*/ 517550 w 1228039"/>
                  <a:gd name="connsiteY908" fmla="*/ 173736 h 1161288"/>
                  <a:gd name="connsiteX909" fmla="*/ 521208 w 1228039"/>
                  <a:gd name="connsiteY909" fmla="*/ 178308 h 1161288"/>
                  <a:gd name="connsiteX910" fmla="*/ 525780 w 1228039"/>
                  <a:gd name="connsiteY910" fmla="*/ 179222 h 1161288"/>
                  <a:gd name="connsiteX911" fmla="*/ 532181 w 1228039"/>
                  <a:gd name="connsiteY911" fmla="*/ 174650 h 1161288"/>
                  <a:gd name="connsiteX912" fmla="*/ 541325 w 1228039"/>
                  <a:gd name="connsiteY912" fmla="*/ 170078 h 1161288"/>
                  <a:gd name="connsiteX913" fmla="*/ 547726 w 1228039"/>
                  <a:gd name="connsiteY913" fmla="*/ 166421 h 1161288"/>
                  <a:gd name="connsiteX914" fmla="*/ 555041 w 1228039"/>
                  <a:gd name="connsiteY914" fmla="*/ 161849 h 1161288"/>
                  <a:gd name="connsiteX915" fmla="*/ 563270 w 1228039"/>
                  <a:gd name="connsiteY915" fmla="*/ 162763 h 1161288"/>
                  <a:gd name="connsiteX916" fmla="*/ 567842 w 1228039"/>
                  <a:gd name="connsiteY916" fmla="*/ 159106 h 1161288"/>
                  <a:gd name="connsiteX917" fmla="*/ 574243 w 1228039"/>
                  <a:gd name="connsiteY917" fmla="*/ 154534 h 1161288"/>
                  <a:gd name="connsiteX918" fmla="*/ 578815 w 1228039"/>
                  <a:gd name="connsiteY918" fmla="*/ 151790 h 1161288"/>
                  <a:gd name="connsiteX919" fmla="*/ 583387 w 1228039"/>
                  <a:gd name="connsiteY919" fmla="*/ 158191 h 1161288"/>
                  <a:gd name="connsiteX920" fmla="*/ 587959 w 1228039"/>
                  <a:gd name="connsiteY920" fmla="*/ 160020 h 1161288"/>
                  <a:gd name="connsiteX921" fmla="*/ 591617 w 1228039"/>
                  <a:gd name="connsiteY921" fmla="*/ 154534 h 1161288"/>
                  <a:gd name="connsiteX922" fmla="*/ 598018 w 1228039"/>
                  <a:gd name="connsiteY922" fmla="*/ 152705 h 1161288"/>
                  <a:gd name="connsiteX923" fmla="*/ 599846 w 1228039"/>
                  <a:gd name="connsiteY923" fmla="*/ 157277 h 1161288"/>
                  <a:gd name="connsiteX924" fmla="*/ 602590 w 1228039"/>
                  <a:gd name="connsiteY924" fmla="*/ 161849 h 1161288"/>
                  <a:gd name="connsiteX925" fmla="*/ 608990 w 1228039"/>
                  <a:gd name="connsiteY925" fmla="*/ 166421 h 1161288"/>
                  <a:gd name="connsiteX926" fmla="*/ 614477 w 1228039"/>
                  <a:gd name="connsiteY926" fmla="*/ 168250 h 1161288"/>
                  <a:gd name="connsiteX927" fmla="*/ 615391 w 1228039"/>
                  <a:gd name="connsiteY927" fmla="*/ 172822 h 1161288"/>
                  <a:gd name="connsiteX928" fmla="*/ 612648 w 1228039"/>
                  <a:gd name="connsiteY928" fmla="*/ 178308 h 1161288"/>
                  <a:gd name="connsiteX929" fmla="*/ 609905 w 1228039"/>
                  <a:gd name="connsiteY929" fmla="*/ 184709 h 1161288"/>
                  <a:gd name="connsiteX930" fmla="*/ 615391 w 1228039"/>
                  <a:gd name="connsiteY930" fmla="*/ 191110 h 1161288"/>
                  <a:gd name="connsiteX931" fmla="*/ 617220 w 1228039"/>
                  <a:gd name="connsiteY931" fmla="*/ 196596 h 1161288"/>
                  <a:gd name="connsiteX932" fmla="*/ 614477 w 1228039"/>
                  <a:gd name="connsiteY932" fmla="*/ 201168 h 1161288"/>
                  <a:gd name="connsiteX933" fmla="*/ 615391 w 1228039"/>
                  <a:gd name="connsiteY933" fmla="*/ 206654 h 1161288"/>
                  <a:gd name="connsiteX934" fmla="*/ 620878 w 1228039"/>
                  <a:gd name="connsiteY934" fmla="*/ 210312 h 1161288"/>
                  <a:gd name="connsiteX935" fmla="*/ 629107 w 1228039"/>
                  <a:gd name="connsiteY935" fmla="*/ 212141 h 1161288"/>
                  <a:gd name="connsiteX936" fmla="*/ 634594 w 1228039"/>
                  <a:gd name="connsiteY936" fmla="*/ 215798 h 1161288"/>
                  <a:gd name="connsiteX937" fmla="*/ 640994 w 1228039"/>
                  <a:gd name="connsiteY937" fmla="*/ 221285 h 1161288"/>
                  <a:gd name="connsiteX938" fmla="*/ 642823 w 1228039"/>
                  <a:gd name="connsiteY938" fmla="*/ 227686 h 1161288"/>
                  <a:gd name="connsiteX939" fmla="*/ 640994 w 1228039"/>
                  <a:gd name="connsiteY939" fmla="*/ 235001 h 1161288"/>
                  <a:gd name="connsiteX940" fmla="*/ 637337 w 1228039"/>
                  <a:gd name="connsiteY940" fmla="*/ 241402 h 1161288"/>
                  <a:gd name="connsiteX941" fmla="*/ 642823 w 1228039"/>
                  <a:gd name="connsiteY941" fmla="*/ 243230 h 1161288"/>
                  <a:gd name="connsiteX942" fmla="*/ 647395 w 1228039"/>
                  <a:gd name="connsiteY942" fmla="*/ 247802 h 1161288"/>
                  <a:gd name="connsiteX943" fmla="*/ 651053 w 1228039"/>
                  <a:gd name="connsiteY943" fmla="*/ 243230 h 1161288"/>
                  <a:gd name="connsiteX944" fmla="*/ 657454 w 1228039"/>
                  <a:gd name="connsiteY944" fmla="*/ 241402 h 1161288"/>
                  <a:gd name="connsiteX945" fmla="*/ 662940 w 1228039"/>
                  <a:gd name="connsiteY945" fmla="*/ 242316 h 1161288"/>
                  <a:gd name="connsiteX946" fmla="*/ 667512 w 1228039"/>
                  <a:gd name="connsiteY946" fmla="*/ 243230 h 1161288"/>
                  <a:gd name="connsiteX947" fmla="*/ 672998 w 1228039"/>
                  <a:gd name="connsiteY947" fmla="*/ 242316 h 1161288"/>
                  <a:gd name="connsiteX948" fmla="*/ 678485 w 1228039"/>
                  <a:gd name="connsiteY948" fmla="*/ 239573 h 1161288"/>
                  <a:gd name="connsiteX949" fmla="*/ 680314 w 1228039"/>
                  <a:gd name="connsiteY949" fmla="*/ 234086 h 1161288"/>
                  <a:gd name="connsiteX950" fmla="*/ 684886 w 1228039"/>
                  <a:gd name="connsiteY950" fmla="*/ 229514 h 1161288"/>
                  <a:gd name="connsiteX951" fmla="*/ 690372 w 1228039"/>
                  <a:gd name="connsiteY951" fmla="*/ 224942 h 1161288"/>
                  <a:gd name="connsiteX952" fmla="*/ 689458 w 1228039"/>
                  <a:gd name="connsiteY952" fmla="*/ 219456 h 1161288"/>
                  <a:gd name="connsiteX953" fmla="*/ 684886 w 1228039"/>
                  <a:gd name="connsiteY953" fmla="*/ 213055 h 1161288"/>
                  <a:gd name="connsiteX954" fmla="*/ 682142 w 1228039"/>
                  <a:gd name="connsiteY954" fmla="*/ 203911 h 1161288"/>
                  <a:gd name="connsiteX955" fmla="*/ 677570 w 1228039"/>
                  <a:gd name="connsiteY955" fmla="*/ 200254 h 1161288"/>
                  <a:gd name="connsiteX956" fmla="*/ 674827 w 1228039"/>
                  <a:gd name="connsiteY956" fmla="*/ 195682 h 1161288"/>
                  <a:gd name="connsiteX957" fmla="*/ 666598 w 1228039"/>
                  <a:gd name="connsiteY957" fmla="*/ 191110 h 1161288"/>
                  <a:gd name="connsiteX958" fmla="*/ 660197 w 1228039"/>
                  <a:gd name="connsiteY958" fmla="*/ 178308 h 1161288"/>
                  <a:gd name="connsiteX959" fmla="*/ 661111 w 1228039"/>
                  <a:gd name="connsiteY959" fmla="*/ 168250 h 1161288"/>
                  <a:gd name="connsiteX960" fmla="*/ 666598 w 1228039"/>
                  <a:gd name="connsiteY960" fmla="*/ 164592 h 1161288"/>
                  <a:gd name="connsiteX961" fmla="*/ 669341 w 1228039"/>
                  <a:gd name="connsiteY961" fmla="*/ 159106 h 1161288"/>
                  <a:gd name="connsiteX962" fmla="*/ 669341 w 1228039"/>
                  <a:gd name="connsiteY962" fmla="*/ 152705 h 1161288"/>
                  <a:gd name="connsiteX963" fmla="*/ 674827 w 1228039"/>
                  <a:gd name="connsiteY963" fmla="*/ 147218 h 1161288"/>
                  <a:gd name="connsiteX964" fmla="*/ 680314 w 1228039"/>
                  <a:gd name="connsiteY964" fmla="*/ 148133 h 1161288"/>
                  <a:gd name="connsiteX965" fmla="*/ 683971 w 1228039"/>
                  <a:gd name="connsiteY965" fmla="*/ 141732 h 1161288"/>
                  <a:gd name="connsiteX966" fmla="*/ 683971 w 1228039"/>
                  <a:gd name="connsiteY966" fmla="*/ 136246 h 1161288"/>
                  <a:gd name="connsiteX967" fmla="*/ 683057 w 1228039"/>
                  <a:gd name="connsiteY967" fmla="*/ 129845 h 1161288"/>
                  <a:gd name="connsiteX968" fmla="*/ 677570 w 1228039"/>
                  <a:gd name="connsiteY968" fmla="*/ 128016 h 1161288"/>
                  <a:gd name="connsiteX969" fmla="*/ 675742 w 1228039"/>
                  <a:gd name="connsiteY969" fmla="*/ 122530 h 1161288"/>
                  <a:gd name="connsiteX970" fmla="*/ 670255 w 1228039"/>
                  <a:gd name="connsiteY970" fmla="*/ 121615 h 1161288"/>
                  <a:gd name="connsiteX971" fmla="*/ 660197 w 1228039"/>
                  <a:gd name="connsiteY971" fmla="*/ 123444 h 1161288"/>
                  <a:gd name="connsiteX972" fmla="*/ 650138 w 1228039"/>
                  <a:gd name="connsiteY972" fmla="*/ 127102 h 1161288"/>
                  <a:gd name="connsiteX973" fmla="*/ 643738 w 1228039"/>
                  <a:gd name="connsiteY973" fmla="*/ 124358 h 1161288"/>
                  <a:gd name="connsiteX974" fmla="*/ 640080 w 1228039"/>
                  <a:gd name="connsiteY974" fmla="*/ 118872 h 1161288"/>
                  <a:gd name="connsiteX975" fmla="*/ 635508 w 1228039"/>
                  <a:gd name="connsiteY975" fmla="*/ 115214 h 1161288"/>
                  <a:gd name="connsiteX976" fmla="*/ 633679 w 1228039"/>
                  <a:gd name="connsiteY976" fmla="*/ 108814 h 1161288"/>
                  <a:gd name="connsiteX977" fmla="*/ 638251 w 1228039"/>
                  <a:gd name="connsiteY977" fmla="*/ 104242 h 1161288"/>
                  <a:gd name="connsiteX978" fmla="*/ 637337 w 1228039"/>
                  <a:gd name="connsiteY978" fmla="*/ 96926 h 1161288"/>
                  <a:gd name="connsiteX979" fmla="*/ 633679 w 1228039"/>
                  <a:gd name="connsiteY979" fmla="*/ 91440 h 1161288"/>
                  <a:gd name="connsiteX980" fmla="*/ 635508 w 1228039"/>
                  <a:gd name="connsiteY980" fmla="*/ 74066 h 1161288"/>
                  <a:gd name="connsiteX981" fmla="*/ 638251 w 1228039"/>
                  <a:gd name="connsiteY981" fmla="*/ 69494 h 1161288"/>
                  <a:gd name="connsiteX982" fmla="*/ 637337 w 1228039"/>
                  <a:gd name="connsiteY982" fmla="*/ 62179 h 1161288"/>
                  <a:gd name="connsiteX983" fmla="*/ 633679 w 1228039"/>
                  <a:gd name="connsiteY983" fmla="*/ 57607 h 1161288"/>
                  <a:gd name="connsiteX984" fmla="*/ 639166 w 1228039"/>
                  <a:gd name="connsiteY984" fmla="*/ 53950 h 1161288"/>
                  <a:gd name="connsiteX985" fmla="*/ 643738 w 1228039"/>
                  <a:gd name="connsiteY985" fmla="*/ 48463 h 1161288"/>
                  <a:gd name="connsiteX986" fmla="*/ 649224 w 1228039"/>
                  <a:gd name="connsiteY986" fmla="*/ 42977 h 1161288"/>
                  <a:gd name="connsiteX987" fmla="*/ 648310 w 1228039"/>
                  <a:gd name="connsiteY987" fmla="*/ 37490 h 1161288"/>
                  <a:gd name="connsiteX988" fmla="*/ 652882 w 1228039"/>
                  <a:gd name="connsiteY988" fmla="*/ 34747 h 1161288"/>
                  <a:gd name="connsiteX989" fmla="*/ 657454 w 1228039"/>
                  <a:gd name="connsiteY989" fmla="*/ 29261 h 1161288"/>
                  <a:gd name="connsiteX990" fmla="*/ 655625 w 1228039"/>
                  <a:gd name="connsiteY990" fmla="*/ 18288 h 1161288"/>
                  <a:gd name="connsiteX991" fmla="*/ 661111 w 1228039"/>
                  <a:gd name="connsiteY991" fmla="*/ 16459 h 1161288"/>
                  <a:gd name="connsiteX992" fmla="*/ 667512 w 1228039"/>
                  <a:gd name="connsiteY992" fmla="*/ 17374 h 1161288"/>
                  <a:gd name="connsiteX993" fmla="*/ 673913 w 1228039"/>
                  <a:gd name="connsiteY993" fmla="*/ 14630 h 1161288"/>
                  <a:gd name="connsiteX994" fmla="*/ 678485 w 1228039"/>
                  <a:gd name="connsiteY994" fmla="*/ 11887 h 1161288"/>
                  <a:gd name="connsiteX995" fmla="*/ 684886 w 1228039"/>
                  <a:gd name="connsiteY995" fmla="*/ 10058 h 1161288"/>
                  <a:gd name="connsiteX996" fmla="*/ 690372 w 1228039"/>
                  <a:gd name="connsiteY996" fmla="*/ 6401 h 1161288"/>
                  <a:gd name="connsiteX997" fmla="*/ 697687 w 1228039"/>
                  <a:gd name="connsiteY997" fmla="*/ 7315 h 1161288"/>
                  <a:gd name="connsiteX998" fmla="*/ 702259 w 1228039"/>
                  <a:gd name="connsiteY998" fmla="*/ 10058 h 1161288"/>
                  <a:gd name="connsiteX999" fmla="*/ 705917 w 1228039"/>
                  <a:gd name="connsiteY999" fmla="*/ 4572 h 1161288"/>
                  <a:gd name="connsiteX1000" fmla="*/ 711403 w 1228039"/>
                  <a:gd name="connsiteY1000" fmla="*/ 0 h 1161288"/>
                  <a:gd name="connsiteX1001" fmla="*/ 715061 w 1228039"/>
                  <a:gd name="connsiteY1001" fmla="*/ 6401 h 1161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</a:cxnLst>
                <a:rect l="l" t="t" r="r" b="b"/>
                <a:pathLst>
                  <a:path w="1228039" h="1161288">
                    <a:moveTo>
                      <a:pt x="716890" y="9144"/>
                    </a:moveTo>
                    <a:lnTo>
                      <a:pt x="720547" y="13716"/>
                    </a:lnTo>
                    <a:lnTo>
                      <a:pt x="715975" y="21946"/>
                    </a:lnTo>
                    <a:lnTo>
                      <a:pt x="715061" y="30175"/>
                    </a:lnTo>
                    <a:lnTo>
                      <a:pt x="715975" y="34747"/>
                    </a:lnTo>
                    <a:lnTo>
                      <a:pt x="721462" y="35662"/>
                    </a:lnTo>
                    <a:lnTo>
                      <a:pt x="731520" y="36576"/>
                    </a:lnTo>
                    <a:lnTo>
                      <a:pt x="737006" y="43891"/>
                    </a:lnTo>
                    <a:lnTo>
                      <a:pt x="737006" y="49378"/>
                    </a:lnTo>
                    <a:lnTo>
                      <a:pt x="745236" y="50292"/>
                    </a:lnTo>
                    <a:lnTo>
                      <a:pt x="749808" y="48463"/>
                    </a:lnTo>
                    <a:lnTo>
                      <a:pt x="754380" y="53035"/>
                    </a:lnTo>
                    <a:lnTo>
                      <a:pt x="758952" y="49378"/>
                    </a:lnTo>
                    <a:lnTo>
                      <a:pt x="764438" y="45720"/>
                    </a:lnTo>
                    <a:lnTo>
                      <a:pt x="777240" y="51206"/>
                    </a:lnTo>
                    <a:lnTo>
                      <a:pt x="783641" y="49378"/>
                    </a:lnTo>
                    <a:lnTo>
                      <a:pt x="788213" y="48463"/>
                    </a:lnTo>
                    <a:lnTo>
                      <a:pt x="792785" y="53035"/>
                    </a:lnTo>
                    <a:lnTo>
                      <a:pt x="797357" y="57607"/>
                    </a:lnTo>
                    <a:lnTo>
                      <a:pt x="801014" y="62179"/>
                    </a:lnTo>
                    <a:lnTo>
                      <a:pt x="802843" y="70409"/>
                    </a:lnTo>
                    <a:lnTo>
                      <a:pt x="808330" y="75895"/>
                    </a:lnTo>
                    <a:lnTo>
                      <a:pt x="814730" y="81382"/>
                    </a:lnTo>
                    <a:lnTo>
                      <a:pt x="821131" y="79553"/>
                    </a:lnTo>
                    <a:lnTo>
                      <a:pt x="825703" y="80467"/>
                    </a:lnTo>
                    <a:lnTo>
                      <a:pt x="833933" y="81382"/>
                    </a:lnTo>
                    <a:lnTo>
                      <a:pt x="839419" y="81382"/>
                    </a:lnTo>
                    <a:lnTo>
                      <a:pt x="843991" y="84125"/>
                    </a:lnTo>
                    <a:lnTo>
                      <a:pt x="852221" y="92354"/>
                    </a:lnTo>
                    <a:lnTo>
                      <a:pt x="859536" y="94183"/>
                    </a:lnTo>
                    <a:lnTo>
                      <a:pt x="871423" y="106985"/>
                    </a:lnTo>
                    <a:lnTo>
                      <a:pt x="869594" y="118872"/>
                    </a:lnTo>
                    <a:lnTo>
                      <a:pt x="870509" y="125273"/>
                    </a:lnTo>
                    <a:lnTo>
                      <a:pt x="872338" y="129845"/>
                    </a:lnTo>
                    <a:lnTo>
                      <a:pt x="875081" y="135331"/>
                    </a:lnTo>
                    <a:lnTo>
                      <a:pt x="868680" y="142646"/>
                    </a:lnTo>
                    <a:lnTo>
                      <a:pt x="865937" y="147218"/>
                    </a:lnTo>
                    <a:lnTo>
                      <a:pt x="854050" y="149962"/>
                    </a:lnTo>
                    <a:lnTo>
                      <a:pt x="849478" y="149047"/>
                    </a:lnTo>
                    <a:lnTo>
                      <a:pt x="841248" y="156362"/>
                    </a:lnTo>
                    <a:lnTo>
                      <a:pt x="836676" y="162763"/>
                    </a:lnTo>
                    <a:lnTo>
                      <a:pt x="831190" y="162763"/>
                    </a:lnTo>
                    <a:lnTo>
                      <a:pt x="829361" y="168250"/>
                    </a:lnTo>
                    <a:lnTo>
                      <a:pt x="833933" y="170993"/>
                    </a:lnTo>
                    <a:lnTo>
                      <a:pt x="849478" y="180137"/>
                    </a:lnTo>
                    <a:lnTo>
                      <a:pt x="849478" y="186538"/>
                    </a:lnTo>
                    <a:lnTo>
                      <a:pt x="854050" y="192024"/>
                    </a:lnTo>
                    <a:lnTo>
                      <a:pt x="852221" y="199339"/>
                    </a:lnTo>
                    <a:lnTo>
                      <a:pt x="847649" y="204826"/>
                    </a:lnTo>
                    <a:lnTo>
                      <a:pt x="852221" y="209398"/>
                    </a:lnTo>
                    <a:lnTo>
                      <a:pt x="857707" y="221285"/>
                    </a:lnTo>
                    <a:lnTo>
                      <a:pt x="858622" y="225857"/>
                    </a:lnTo>
                    <a:lnTo>
                      <a:pt x="856793" y="230429"/>
                    </a:lnTo>
                    <a:lnTo>
                      <a:pt x="852221" y="235001"/>
                    </a:lnTo>
                    <a:lnTo>
                      <a:pt x="853135" y="239573"/>
                    </a:lnTo>
                    <a:lnTo>
                      <a:pt x="847649" y="247802"/>
                    </a:lnTo>
                    <a:lnTo>
                      <a:pt x="842162" y="259690"/>
                    </a:lnTo>
                    <a:lnTo>
                      <a:pt x="843991" y="264262"/>
                    </a:lnTo>
                    <a:lnTo>
                      <a:pt x="851306" y="273406"/>
                    </a:lnTo>
                    <a:lnTo>
                      <a:pt x="848563" y="278892"/>
                    </a:lnTo>
                    <a:lnTo>
                      <a:pt x="846734" y="285293"/>
                    </a:lnTo>
                    <a:lnTo>
                      <a:pt x="844906" y="290779"/>
                    </a:lnTo>
                    <a:lnTo>
                      <a:pt x="845820" y="299009"/>
                    </a:lnTo>
                    <a:lnTo>
                      <a:pt x="842162" y="311810"/>
                    </a:lnTo>
                    <a:lnTo>
                      <a:pt x="835762" y="320040"/>
                    </a:lnTo>
                    <a:lnTo>
                      <a:pt x="833018" y="326441"/>
                    </a:lnTo>
                    <a:lnTo>
                      <a:pt x="827532" y="331013"/>
                    </a:lnTo>
                    <a:lnTo>
                      <a:pt x="822046" y="333756"/>
                    </a:lnTo>
                    <a:lnTo>
                      <a:pt x="817474" y="340157"/>
                    </a:lnTo>
                    <a:lnTo>
                      <a:pt x="819302" y="347472"/>
                    </a:lnTo>
                    <a:lnTo>
                      <a:pt x="820217" y="356616"/>
                    </a:lnTo>
                    <a:lnTo>
                      <a:pt x="819302" y="361188"/>
                    </a:lnTo>
                    <a:lnTo>
                      <a:pt x="814730" y="361188"/>
                    </a:lnTo>
                    <a:lnTo>
                      <a:pt x="809244" y="367589"/>
                    </a:lnTo>
                    <a:lnTo>
                      <a:pt x="809244" y="373075"/>
                    </a:lnTo>
                    <a:lnTo>
                      <a:pt x="808330" y="378562"/>
                    </a:lnTo>
                    <a:lnTo>
                      <a:pt x="806501" y="384048"/>
                    </a:lnTo>
                    <a:lnTo>
                      <a:pt x="812902" y="390449"/>
                    </a:lnTo>
                    <a:lnTo>
                      <a:pt x="821131" y="390449"/>
                    </a:lnTo>
                    <a:lnTo>
                      <a:pt x="822960" y="395935"/>
                    </a:lnTo>
                    <a:lnTo>
                      <a:pt x="820217" y="400507"/>
                    </a:lnTo>
                    <a:lnTo>
                      <a:pt x="820217" y="405994"/>
                    </a:lnTo>
                    <a:lnTo>
                      <a:pt x="823874" y="413309"/>
                    </a:lnTo>
                    <a:lnTo>
                      <a:pt x="828446" y="416966"/>
                    </a:lnTo>
                    <a:lnTo>
                      <a:pt x="831190" y="422453"/>
                    </a:lnTo>
                    <a:lnTo>
                      <a:pt x="830275" y="429768"/>
                    </a:lnTo>
                    <a:lnTo>
                      <a:pt x="825703" y="433426"/>
                    </a:lnTo>
                    <a:lnTo>
                      <a:pt x="823874" y="440741"/>
                    </a:lnTo>
                    <a:lnTo>
                      <a:pt x="828446" y="449885"/>
                    </a:lnTo>
                    <a:lnTo>
                      <a:pt x="828446" y="457200"/>
                    </a:lnTo>
                    <a:lnTo>
                      <a:pt x="831190" y="467258"/>
                    </a:lnTo>
                    <a:lnTo>
                      <a:pt x="829361" y="471830"/>
                    </a:lnTo>
                    <a:lnTo>
                      <a:pt x="832104" y="478231"/>
                    </a:lnTo>
                    <a:lnTo>
                      <a:pt x="838505" y="475488"/>
                    </a:lnTo>
                    <a:lnTo>
                      <a:pt x="843991" y="478231"/>
                    </a:lnTo>
                    <a:lnTo>
                      <a:pt x="843991" y="485546"/>
                    </a:lnTo>
                    <a:lnTo>
                      <a:pt x="843077" y="491033"/>
                    </a:lnTo>
                    <a:lnTo>
                      <a:pt x="842162" y="498348"/>
                    </a:lnTo>
                    <a:lnTo>
                      <a:pt x="847649" y="501091"/>
                    </a:lnTo>
                    <a:lnTo>
                      <a:pt x="854050" y="501091"/>
                    </a:lnTo>
                    <a:lnTo>
                      <a:pt x="859536" y="499262"/>
                    </a:lnTo>
                    <a:lnTo>
                      <a:pt x="864108" y="493776"/>
                    </a:lnTo>
                    <a:lnTo>
                      <a:pt x="868680" y="491033"/>
                    </a:lnTo>
                    <a:lnTo>
                      <a:pt x="875081" y="488290"/>
                    </a:lnTo>
                    <a:lnTo>
                      <a:pt x="880567" y="487375"/>
                    </a:lnTo>
                    <a:lnTo>
                      <a:pt x="885139" y="487375"/>
                    </a:lnTo>
                    <a:lnTo>
                      <a:pt x="889711" y="486461"/>
                    </a:lnTo>
                    <a:lnTo>
                      <a:pt x="892454" y="478231"/>
                    </a:lnTo>
                    <a:lnTo>
                      <a:pt x="892454" y="471830"/>
                    </a:lnTo>
                    <a:lnTo>
                      <a:pt x="897941" y="471830"/>
                    </a:lnTo>
                    <a:lnTo>
                      <a:pt x="903427" y="470916"/>
                    </a:lnTo>
                    <a:lnTo>
                      <a:pt x="908914" y="467258"/>
                    </a:lnTo>
                    <a:lnTo>
                      <a:pt x="913486" y="467258"/>
                    </a:lnTo>
                    <a:lnTo>
                      <a:pt x="918972" y="468173"/>
                    </a:lnTo>
                    <a:lnTo>
                      <a:pt x="924458" y="464515"/>
                    </a:lnTo>
                    <a:lnTo>
                      <a:pt x="929030" y="465430"/>
                    </a:lnTo>
                    <a:lnTo>
                      <a:pt x="933602" y="470916"/>
                    </a:lnTo>
                    <a:lnTo>
                      <a:pt x="937260" y="466344"/>
                    </a:lnTo>
                    <a:lnTo>
                      <a:pt x="941832" y="464515"/>
                    </a:lnTo>
                    <a:lnTo>
                      <a:pt x="949147" y="470002"/>
                    </a:lnTo>
                    <a:lnTo>
                      <a:pt x="953719" y="469087"/>
                    </a:lnTo>
                    <a:lnTo>
                      <a:pt x="962863" y="467258"/>
                    </a:lnTo>
                    <a:lnTo>
                      <a:pt x="967435" y="469087"/>
                    </a:lnTo>
                    <a:lnTo>
                      <a:pt x="966521" y="478231"/>
                    </a:lnTo>
                    <a:lnTo>
                      <a:pt x="962863" y="482803"/>
                    </a:lnTo>
                    <a:lnTo>
                      <a:pt x="956462" y="490118"/>
                    </a:lnTo>
                    <a:lnTo>
                      <a:pt x="953719" y="495605"/>
                    </a:lnTo>
                    <a:lnTo>
                      <a:pt x="950062" y="502920"/>
                    </a:lnTo>
                    <a:lnTo>
                      <a:pt x="946404" y="509321"/>
                    </a:lnTo>
                    <a:lnTo>
                      <a:pt x="941832" y="519379"/>
                    </a:lnTo>
                    <a:lnTo>
                      <a:pt x="938174" y="524866"/>
                    </a:lnTo>
                    <a:lnTo>
                      <a:pt x="932688" y="534924"/>
                    </a:lnTo>
                    <a:lnTo>
                      <a:pt x="927202" y="543154"/>
                    </a:lnTo>
                    <a:lnTo>
                      <a:pt x="924458" y="548640"/>
                    </a:lnTo>
                    <a:lnTo>
                      <a:pt x="920801" y="555041"/>
                    </a:lnTo>
                    <a:lnTo>
                      <a:pt x="915314" y="563270"/>
                    </a:lnTo>
                    <a:lnTo>
                      <a:pt x="911657" y="568757"/>
                    </a:lnTo>
                    <a:lnTo>
                      <a:pt x="905256" y="576986"/>
                    </a:lnTo>
                    <a:lnTo>
                      <a:pt x="885139" y="603504"/>
                    </a:lnTo>
                    <a:lnTo>
                      <a:pt x="884225" y="612648"/>
                    </a:lnTo>
                    <a:lnTo>
                      <a:pt x="885139" y="619963"/>
                    </a:lnTo>
                    <a:lnTo>
                      <a:pt x="886054" y="628193"/>
                    </a:lnTo>
                    <a:lnTo>
                      <a:pt x="887882" y="647395"/>
                    </a:lnTo>
                    <a:lnTo>
                      <a:pt x="888797" y="656539"/>
                    </a:lnTo>
                    <a:lnTo>
                      <a:pt x="888797" y="662026"/>
                    </a:lnTo>
                    <a:lnTo>
                      <a:pt x="889711" y="668426"/>
                    </a:lnTo>
                    <a:lnTo>
                      <a:pt x="890626" y="678485"/>
                    </a:lnTo>
                    <a:lnTo>
                      <a:pt x="891540" y="684886"/>
                    </a:lnTo>
                    <a:lnTo>
                      <a:pt x="891540" y="690372"/>
                    </a:lnTo>
                    <a:lnTo>
                      <a:pt x="893369" y="696773"/>
                    </a:lnTo>
                    <a:lnTo>
                      <a:pt x="892454" y="701345"/>
                    </a:lnTo>
                    <a:lnTo>
                      <a:pt x="885139" y="702259"/>
                    </a:lnTo>
                    <a:lnTo>
                      <a:pt x="890626" y="702259"/>
                    </a:lnTo>
                    <a:lnTo>
                      <a:pt x="896112" y="711403"/>
                    </a:lnTo>
                    <a:lnTo>
                      <a:pt x="892454" y="715975"/>
                    </a:lnTo>
                    <a:lnTo>
                      <a:pt x="901598" y="711403"/>
                    </a:lnTo>
                    <a:lnTo>
                      <a:pt x="915314" y="715061"/>
                    </a:lnTo>
                    <a:lnTo>
                      <a:pt x="921715" y="715975"/>
                    </a:lnTo>
                    <a:lnTo>
                      <a:pt x="924458" y="723290"/>
                    </a:lnTo>
                    <a:lnTo>
                      <a:pt x="924458" y="728777"/>
                    </a:lnTo>
                    <a:lnTo>
                      <a:pt x="919886" y="736092"/>
                    </a:lnTo>
                    <a:lnTo>
                      <a:pt x="916229" y="741578"/>
                    </a:lnTo>
                    <a:lnTo>
                      <a:pt x="921715" y="746150"/>
                    </a:lnTo>
                    <a:lnTo>
                      <a:pt x="918972" y="751637"/>
                    </a:lnTo>
                    <a:lnTo>
                      <a:pt x="913486" y="754380"/>
                    </a:lnTo>
                    <a:lnTo>
                      <a:pt x="911657" y="761695"/>
                    </a:lnTo>
                    <a:lnTo>
                      <a:pt x="917143" y="763524"/>
                    </a:lnTo>
                    <a:lnTo>
                      <a:pt x="923544" y="766267"/>
                    </a:lnTo>
                    <a:lnTo>
                      <a:pt x="922630" y="772668"/>
                    </a:lnTo>
                    <a:lnTo>
                      <a:pt x="920801" y="777240"/>
                    </a:lnTo>
                    <a:lnTo>
                      <a:pt x="925373" y="776326"/>
                    </a:lnTo>
                    <a:lnTo>
                      <a:pt x="929945" y="777240"/>
                    </a:lnTo>
                    <a:lnTo>
                      <a:pt x="931774" y="782726"/>
                    </a:lnTo>
                    <a:lnTo>
                      <a:pt x="929945" y="787298"/>
                    </a:lnTo>
                    <a:lnTo>
                      <a:pt x="933602" y="793699"/>
                    </a:lnTo>
                    <a:lnTo>
                      <a:pt x="938174" y="790042"/>
                    </a:lnTo>
                    <a:lnTo>
                      <a:pt x="951890" y="776326"/>
                    </a:lnTo>
                    <a:lnTo>
                      <a:pt x="957377" y="780898"/>
                    </a:lnTo>
                    <a:lnTo>
                      <a:pt x="966521" y="789127"/>
                    </a:lnTo>
                    <a:lnTo>
                      <a:pt x="969264" y="794614"/>
                    </a:lnTo>
                    <a:lnTo>
                      <a:pt x="973836" y="799186"/>
                    </a:lnTo>
                    <a:lnTo>
                      <a:pt x="976579" y="804672"/>
                    </a:lnTo>
                    <a:lnTo>
                      <a:pt x="979322" y="811073"/>
                    </a:lnTo>
                    <a:lnTo>
                      <a:pt x="985723" y="811987"/>
                    </a:lnTo>
                    <a:lnTo>
                      <a:pt x="991210" y="812902"/>
                    </a:lnTo>
                    <a:lnTo>
                      <a:pt x="995782" y="815645"/>
                    </a:lnTo>
                    <a:lnTo>
                      <a:pt x="1002182" y="816559"/>
                    </a:lnTo>
                    <a:lnTo>
                      <a:pt x="1003097" y="821131"/>
                    </a:lnTo>
                    <a:lnTo>
                      <a:pt x="1009498" y="822960"/>
                    </a:lnTo>
                    <a:lnTo>
                      <a:pt x="1017727" y="823874"/>
                    </a:lnTo>
                    <a:lnTo>
                      <a:pt x="1014984" y="832104"/>
                    </a:lnTo>
                    <a:lnTo>
                      <a:pt x="1020470" y="836676"/>
                    </a:lnTo>
                    <a:lnTo>
                      <a:pt x="1026871" y="839419"/>
                    </a:lnTo>
                    <a:lnTo>
                      <a:pt x="1032358" y="842162"/>
                    </a:lnTo>
                    <a:lnTo>
                      <a:pt x="1037844" y="843077"/>
                    </a:lnTo>
                    <a:lnTo>
                      <a:pt x="1043330" y="849478"/>
                    </a:lnTo>
                    <a:lnTo>
                      <a:pt x="1042416" y="854964"/>
                    </a:lnTo>
                    <a:lnTo>
                      <a:pt x="1044245" y="861365"/>
                    </a:lnTo>
                    <a:lnTo>
                      <a:pt x="1044245" y="867766"/>
                    </a:lnTo>
                    <a:lnTo>
                      <a:pt x="1043330" y="872338"/>
                    </a:lnTo>
                    <a:lnTo>
                      <a:pt x="1049731" y="873252"/>
                    </a:lnTo>
                    <a:lnTo>
                      <a:pt x="1054303" y="868680"/>
                    </a:lnTo>
                    <a:lnTo>
                      <a:pt x="1059790" y="872338"/>
                    </a:lnTo>
                    <a:lnTo>
                      <a:pt x="1065276" y="870509"/>
                    </a:lnTo>
                    <a:lnTo>
                      <a:pt x="1063447" y="875995"/>
                    </a:lnTo>
                    <a:lnTo>
                      <a:pt x="1064362" y="881482"/>
                    </a:lnTo>
                    <a:lnTo>
                      <a:pt x="1058875" y="884225"/>
                    </a:lnTo>
                    <a:lnTo>
                      <a:pt x="1058875" y="889711"/>
                    </a:lnTo>
                    <a:lnTo>
                      <a:pt x="1063447" y="895198"/>
                    </a:lnTo>
                    <a:lnTo>
                      <a:pt x="1076249" y="902513"/>
                    </a:lnTo>
                    <a:lnTo>
                      <a:pt x="1082650" y="901598"/>
                    </a:lnTo>
                    <a:lnTo>
                      <a:pt x="1086307" y="896112"/>
                    </a:lnTo>
                    <a:lnTo>
                      <a:pt x="1093623" y="897941"/>
                    </a:lnTo>
                    <a:lnTo>
                      <a:pt x="1099109" y="898855"/>
                    </a:lnTo>
                    <a:lnTo>
                      <a:pt x="1101852" y="894283"/>
                    </a:lnTo>
                    <a:lnTo>
                      <a:pt x="1103681" y="886968"/>
                    </a:lnTo>
                    <a:lnTo>
                      <a:pt x="1112825" y="889711"/>
                    </a:lnTo>
                    <a:lnTo>
                      <a:pt x="1117397" y="890626"/>
                    </a:lnTo>
                    <a:lnTo>
                      <a:pt x="1124712" y="894283"/>
                    </a:lnTo>
                    <a:lnTo>
                      <a:pt x="1131113" y="893369"/>
                    </a:lnTo>
                    <a:lnTo>
                      <a:pt x="1124712" y="898855"/>
                    </a:lnTo>
                    <a:lnTo>
                      <a:pt x="1120140" y="903427"/>
                    </a:lnTo>
                    <a:lnTo>
                      <a:pt x="1124712" y="907999"/>
                    </a:lnTo>
                    <a:lnTo>
                      <a:pt x="1121969" y="913486"/>
                    </a:lnTo>
                    <a:lnTo>
                      <a:pt x="1119226" y="919886"/>
                    </a:lnTo>
                    <a:lnTo>
                      <a:pt x="1127455" y="923544"/>
                    </a:lnTo>
                    <a:lnTo>
                      <a:pt x="1133856" y="924458"/>
                    </a:lnTo>
                    <a:lnTo>
                      <a:pt x="1141171" y="929030"/>
                    </a:lnTo>
                    <a:lnTo>
                      <a:pt x="1146658" y="932688"/>
                    </a:lnTo>
                    <a:lnTo>
                      <a:pt x="1151230" y="931774"/>
                    </a:lnTo>
                    <a:lnTo>
                      <a:pt x="1154887" y="926287"/>
                    </a:lnTo>
                    <a:lnTo>
                      <a:pt x="1159459" y="927202"/>
                    </a:lnTo>
                    <a:lnTo>
                      <a:pt x="1160374" y="931774"/>
                    </a:lnTo>
                    <a:lnTo>
                      <a:pt x="1157631" y="938174"/>
                    </a:lnTo>
                    <a:lnTo>
                      <a:pt x="1161288" y="942746"/>
                    </a:lnTo>
                    <a:lnTo>
                      <a:pt x="1163117" y="948233"/>
                    </a:lnTo>
                    <a:lnTo>
                      <a:pt x="1169518" y="949147"/>
                    </a:lnTo>
                    <a:lnTo>
                      <a:pt x="1174090" y="949147"/>
                    </a:lnTo>
                    <a:lnTo>
                      <a:pt x="1178662" y="951890"/>
                    </a:lnTo>
                    <a:lnTo>
                      <a:pt x="1183234" y="957377"/>
                    </a:lnTo>
                    <a:lnTo>
                      <a:pt x="1186891" y="961949"/>
                    </a:lnTo>
                    <a:lnTo>
                      <a:pt x="1208837" y="972007"/>
                    </a:lnTo>
                    <a:lnTo>
                      <a:pt x="1214323" y="973836"/>
                    </a:lnTo>
                    <a:lnTo>
                      <a:pt x="1218895" y="974750"/>
                    </a:lnTo>
                    <a:lnTo>
                      <a:pt x="1227125" y="979322"/>
                    </a:lnTo>
                    <a:lnTo>
                      <a:pt x="1228039" y="985723"/>
                    </a:lnTo>
                    <a:lnTo>
                      <a:pt x="1220724" y="985723"/>
                    </a:lnTo>
                    <a:lnTo>
                      <a:pt x="1216152" y="983894"/>
                    </a:lnTo>
                    <a:lnTo>
                      <a:pt x="1207008" y="982066"/>
                    </a:lnTo>
                    <a:lnTo>
                      <a:pt x="1200607" y="983894"/>
                    </a:lnTo>
                    <a:lnTo>
                      <a:pt x="1190549" y="982980"/>
                    </a:lnTo>
                    <a:lnTo>
                      <a:pt x="1185063" y="980237"/>
                    </a:lnTo>
                    <a:lnTo>
                      <a:pt x="1179576" y="982980"/>
                    </a:lnTo>
                    <a:lnTo>
                      <a:pt x="1175004" y="980237"/>
                    </a:lnTo>
                    <a:lnTo>
                      <a:pt x="1168603" y="983894"/>
                    </a:lnTo>
                    <a:lnTo>
                      <a:pt x="1164946" y="990295"/>
                    </a:lnTo>
                    <a:lnTo>
                      <a:pt x="1159459" y="991210"/>
                    </a:lnTo>
                    <a:lnTo>
                      <a:pt x="1153059" y="988466"/>
                    </a:lnTo>
                    <a:lnTo>
                      <a:pt x="1148487" y="991210"/>
                    </a:lnTo>
                    <a:lnTo>
                      <a:pt x="1143000" y="992124"/>
                    </a:lnTo>
                    <a:lnTo>
                      <a:pt x="1138428" y="992124"/>
                    </a:lnTo>
                    <a:lnTo>
                      <a:pt x="1133856" y="994867"/>
                    </a:lnTo>
                    <a:lnTo>
                      <a:pt x="1123798" y="995782"/>
                    </a:lnTo>
                    <a:lnTo>
                      <a:pt x="1114654" y="997610"/>
                    </a:lnTo>
                    <a:lnTo>
                      <a:pt x="1108253" y="996696"/>
                    </a:lnTo>
                    <a:lnTo>
                      <a:pt x="1101852" y="990295"/>
                    </a:lnTo>
                    <a:lnTo>
                      <a:pt x="1091794" y="984809"/>
                    </a:lnTo>
                    <a:lnTo>
                      <a:pt x="1085393" y="984809"/>
                    </a:lnTo>
                    <a:lnTo>
                      <a:pt x="1078992" y="982980"/>
                    </a:lnTo>
                    <a:lnTo>
                      <a:pt x="1074420" y="989381"/>
                    </a:lnTo>
                    <a:lnTo>
                      <a:pt x="1068019" y="989381"/>
                    </a:lnTo>
                    <a:lnTo>
                      <a:pt x="1061619" y="989381"/>
                    </a:lnTo>
                    <a:lnTo>
                      <a:pt x="1051560" y="988466"/>
                    </a:lnTo>
                    <a:lnTo>
                      <a:pt x="1046988" y="987552"/>
                    </a:lnTo>
                    <a:lnTo>
                      <a:pt x="1042416" y="992124"/>
                    </a:lnTo>
                    <a:lnTo>
                      <a:pt x="1035101" y="1000354"/>
                    </a:lnTo>
                    <a:lnTo>
                      <a:pt x="1029614" y="1001268"/>
                    </a:lnTo>
                    <a:lnTo>
                      <a:pt x="1024128" y="1008583"/>
                    </a:lnTo>
                    <a:lnTo>
                      <a:pt x="1014984" y="1007669"/>
                    </a:lnTo>
                    <a:lnTo>
                      <a:pt x="1003097" y="1014070"/>
                    </a:lnTo>
                    <a:lnTo>
                      <a:pt x="1005840" y="1008583"/>
                    </a:lnTo>
                    <a:lnTo>
                      <a:pt x="996696" y="1011326"/>
                    </a:lnTo>
                    <a:lnTo>
                      <a:pt x="992124" y="1007669"/>
                    </a:lnTo>
                    <a:lnTo>
                      <a:pt x="987552" y="1005840"/>
                    </a:lnTo>
                    <a:lnTo>
                      <a:pt x="982066" y="1004011"/>
                    </a:lnTo>
                    <a:lnTo>
                      <a:pt x="973836" y="1000354"/>
                    </a:lnTo>
                    <a:lnTo>
                      <a:pt x="965606" y="999439"/>
                    </a:lnTo>
                    <a:lnTo>
                      <a:pt x="956462" y="998525"/>
                    </a:lnTo>
                    <a:lnTo>
                      <a:pt x="950976" y="995782"/>
                    </a:lnTo>
                    <a:lnTo>
                      <a:pt x="942746" y="994867"/>
                    </a:lnTo>
                    <a:lnTo>
                      <a:pt x="941832" y="985723"/>
                    </a:lnTo>
                    <a:lnTo>
                      <a:pt x="939089" y="980237"/>
                    </a:lnTo>
                    <a:lnTo>
                      <a:pt x="938174" y="972007"/>
                    </a:lnTo>
                    <a:lnTo>
                      <a:pt x="932688" y="968350"/>
                    </a:lnTo>
                    <a:lnTo>
                      <a:pt x="928116" y="972007"/>
                    </a:lnTo>
                    <a:lnTo>
                      <a:pt x="926287" y="976579"/>
                    </a:lnTo>
                    <a:lnTo>
                      <a:pt x="924458" y="982980"/>
                    </a:lnTo>
                    <a:lnTo>
                      <a:pt x="919886" y="986638"/>
                    </a:lnTo>
                    <a:lnTo>
                      <a:pt x="918972" y="982066"/>
                    </a:lnTo>
                    <a:lnTo>
                      <a:pt x="918972" y="977494"/>
                    </a:lnTo>
                    <a:lnTo>
                      <a:pt x="916229" y="972007"/>
                    </a:lnTo>
                    <a:lnTo>
                      <a:pt x="913486" y="977494"/>
                    </a:lnTo>
                    <a:lnTo>
                      <a:pt x="907085" y="982980"/>
                    </a:lnTo>
                    <a:lnTo>
                      <a:pt x="904342" y="988466"/>
                    </a:lnTo>
                    <a:lnTo>
                      <a:pt x="902513" y="993038"/>
                    </a:lnTo>
                    <a:lnTo>
                      <a:pt x="897941" y="998525"/>
                    </a:lnTo>
                    <a:lnTo>
                      <a:pt x="894283" y="1004926"/>
                    </a:lnTo>
                    <a:lnTo>
                      <a:pt x="892454" y="1009498"/>
                    </a:lnTo>
                    <a:lnTo>
                      <a:pt x="886054" y="1011326"/>
                    </a:lnTo>
                    <a:lnTo>
                      <a:pt x="881482" y="1014984"/>
                    </a:lnTo>
                    <a:lnTo>
                      <a:pt x="873252" y="1016813"/>
                    </a:lnTo>
                    <a:lnTo>
                      <a:pt x="868680" y="1019556"/>
                    </a:lnTo>
                    <a:lnTo>
                      <a:pt x="861365" y="1018642"/>
                    </a:lnTo>
                    <a:lnTo>
                      <a:pt x="854050" y="1017727"/>
                    </a:lnTo>
                    <a:lnTo>
                      <a:pt x="846734" y="1017727"/>
                    </a:lnTo>
                    <a:lnTo>
                      <a:pt x="840334" y="1012241"/>
                    </a:lnTo>
                    <a:lnTo>
                      <a:pt x="834847" y="1009498"/>
                    </a:lnTo>
                    <a:lnTo>
                      <a:pt x="830275" y="1007669"/>
                    </a:lnTo>
                    <a:lnTo>
                      <a:pt x="822960" y="1003097"/>
                    </a:lnTo>
                    <a:lnTo>
                      <a:pt x="817474" y="1001268"/>
                    </a:lnTo>
                    <a:lnTo>
                      <a:pt x="812902" y="1001268"/>
                    </a:lnTo>
                    <a:lnTo>
                      <a:pt x="809244" y="995782"/>
                    </a:lnTo>
                    <a:lnTo>
                      <a:pt x="806501" y="990295"/>
                    </a:lnTo>
                    <a:lnTo>
                      <a:pt x="803758" y="982066"/>
                    </a:lnTo>
                    <a:lnTo>
                      <a:pt x="800100" y="977494"/>
                    </a:lnTo>
                    <a:lnTo>
                      <a:pt x="795528" y="975665"/>
                    </a:lnTo>
                    <a:lnTo>
                      <a:pt x="790042" y="977494"/>
                    </a:lnTo>
                    <a:lnTo>
                      <a:pt x="785470" y="982980"/>
                    </a:lnTo>
                    <a:lnTo>
                      <a:pt x="779983" y="987552"/>
                    </a:lnTo>
                    <a:lnTo>
                      <a:pt x="775411" y="986638"/>
                    </a:lnTo>
                    <a:lnTo>
                      <a:pt x="769925" y="981151"/>
                    </a:lnTo>
                    <a:lnTo>
                      <a:pt x="763524" y="977494"/>
                    </a:lnTo>
                    <a:lnTo>
                      <a:pt x="758038" y="975665"/>
                    </a:lnTo>
                    <a:lnTo>
                      <a:pt x="756209" y="968350"/>
                    </a:lnTo>
                    <a:lnTo>
                      <a:pt x="750722" y="967435"/>
                    </a:lnTo>
                    <a:lnTo>
                      <a:pt x="743407" y="968350"/>
                    </a:lnTo>
                    <a:lnTo>
                      <a:pt x="738835" y="964692"/>
                    </a:lnTo>
                    <a:lnTo>
                      <a:pt x="737006" y="960120"/>
                    </a:lnTo>
                    <a:lnTo>
                      <a:pt x="731520" y="956462"/>
                    </a:lnTo>
                    <a:lnTo>
                      <a:pt x="723290" y="950976"/>
                    </a:lnTo>
                    <a:lnTo>
                      <a:pt x="715975" y="948233"/>
                    </a:lnTo>
                    <a:lnTo>
                      <a:pt x="708660" y="950976"/>
                    </a:lnTo>
                    <a:lnTo>
                      <a:pt x="704088" y="950062"/>
                    </a:lnTo>
                    <a:lnTo>
                      <a:pt x="700430" y="945490"/>
                    </a:lnTo>
                    <a:lnTo>
                      <a:pt x="695858" y="941832"/>
                    </a:lnTo>
                    <a:lnTo>
                      <a:pt x="689458" y="946404"/>
                    </a:lnTo>
                    <a:lnTo>
                      <a:pt x="682142" y="950976"/>
                    </a:lnTo>
                    <a:lnTo>
                      <a:pt x="672084" y="955548"/>
                    </a:lnTo>
                    <a:lnTo>
                      <a:pt x="666598" y="954634"/>
                    </a:lnTo>
                    <a:lnTo>
                      <a:pt x="662940" y="949147"/>
                    </a:lnTo>
                    <a:lnTo>
                      <a:pt x="662026" y="942746"/>
                    </a:lnTo>
                    <a:lnTo>
                      <a:pt x="653796" y="943661"/>
                    </a:lnTo>
                    <a:lnTo>
                      <a:pt x="648310" y="944575"/>
                    </a:lnTo>
                    <a:lnTo>
                      <a:pt x="649224" y="939089"/>
                    </a:lnTo>
                    <a:lnTo>
                      <a:pt x="646481" y="933602"/>
                    </a:lnTo>
                    <a:lnTo>
                      <a:pt x="640994" y="930859"/>
                    </a:lnTo>
                    <a:lnTo>
                      <a:pt x="636422" y="925373"/>
                    </a:lnTo>
                    <a:lnTo>
                      <a:pt x="636422" y="920801"/>
                    </a:lnTo>
                    <a:lnTo>
                      <a:pt x="639166" y="915314"/>
                    </a:lnTo>
                    <a:lnTo>
                      <a:pt x="637337" y="910742"/>
                    </a:lnTo>
                    <a:lnTo>
                      <a:pt x="632765" y="906170"/>
                    </a:lnTo>
                    <a:lnTo>
                      <a:pt x="630022" y="901598"/>
                    </a:lnTo>
                    <a:lnTo>
                      <a:pt x="626364" y="896112"/>
                    </a:lnTo>
                    <a:lnTo>
                      <a:pt x="621792" y="890626"/>
                    </a:lnTo>
                    <a:lnTo>
                      <a:pt x="612648" y="894283"/>
                    </a:lnTo>
                    <a:lnTo>
                      <a:pt x="599846" y="907085"/>
                    </a:lnTo>
                    <a:lnTo>
                      <a:pt x="595274" y="909828"/>
                    </a:lnTo>
                    <a:lnTo>
                      <a:pt x="590702" y="907999"/>
                    </a:lnTo>
                    <a:lnTo>
                      <a:pt x="591617" y="903427"/>
                    </a:lnTo>
                    <a:lnTo>
                      <a:pt x="595274" y="896112"/>
                    </a:lnTo>
                    <a:lnTo>
                      <a:pt x="595274" y="890626"/>
                    </a:lnTo>
                    <a:lnTo>
                      <a:pt x="590702" y="886968"/>
                    </a:lnTo>
                    <a:lnTo>
                      <a:pt x="580644" y="892454"/>
                    </a:lnTo>
                    <a:lnTo>
                      <a:pt x="576072" y="895198"/>
                    </a:lnTo>
                    <a:lnTo>
                      <a:pt x="574243" y="899770"/>
                    </a:lnTo>
                    <a:lnTo>
                      <a:pt x="577901" y="905256"/>
                    </a:lnTo>
                    <a:lnTo>
                      <a:pt x="582473" y="909828"/>
                    </a:lnTo>
                    <a:lnTo>
                      <a:pt x="585216" y="917143"/>
                    </a:lnTo>
                    <a:lnTo>
                      <a:pt x="583387" y="921715"/>
                    </a:lnTo>
                    <a:lnTo>
                      <a:pt x="577901" y="925373"/>
                    </a:lnTo>
                    <a:lnTo>
                      <a:pt x="573329" y="921715"/>
                    </a:lnTo>
                    <a:lnTo>
                      <a:pt x="569671" y="915314"/>
                    </a:lnTo>
                    <a:lnTo>
                      <a:pt x="562356" y="912571"/>
                    </a:lnTo>
                    <a:lnTo>
                      <a:pt x="557784" y="914400"/>
                    </a:lnTo>
                    <a:lnTo>
                      <a:pt x="555955" y="919886"/>
                    </a:lnTo>
                    <a:lnTo>
                      <a:pt x="556870" y="926287"/>
                    </a:lnTo>
                    <a:lnTo>
                      <a:pt x="556870" y="932688"/>
                    </a:lnTo>
                    <a:lnTo>
                      <a:pt x="555041" y="937260"/>
                    </a:lnTo>
                    <a:lnTo>
                      <a:pt x="550469" y="938174"/>
                    </a:lnTo>
                    <a:lnTo>
                      <a:pt x="549554" y="930859"/>
                    </a:lnTo>
                    <a:lnTo>
                      <a:pt x="549554" y="925373"/>
                    </a:lnTo>
                    <a:lnTo>
                      <a:pt x="542239" y="921715"/>
                    </a:lnTo>
                    <a:lnTo>
                      <a:pt x="537667" y="919886"/>
                    </a:lnTo>
                    <a:lnTo>
                      <a:pt x="533095" y="916229"/>
                    </a:lnTo>
                    <a:lnTo>
                      <a:pt x="530352" y="910742"/>
                    </a:lnTo>
                    <a:lnTo>
                      <a:pt x="524866" y="903427"/>
                    </a:lnTo>
                    <a:lnTo>
                      <a:pt x="520294" y="903427"/>
                    </a:lnTo>
                    <a:lnTo>
                      <a:pt x="521208" y="910742"/>
                    </a:lnTo>
                    <a:lnTo>
                      <a:pt x="522122" y="916229"/>
                    </a:lnTo>
                    <a:lnTo>
                      <a:pt x="522122" y="921715"/>
                    </a:lnTo>
                    <a:lnTo>
                      <a:pt x="517550" y="926287"/>
                    </a:lnTo>
                    <a:lnTo>
                      <a:pt x="513893" y="931774"/>
                    </a:lnTo>
                    <a:lnTo>
                      <a:pt x="509321" y="935431"/>
                    </a:lnTo>
                    <a:lnTo>
                      <a:pt x="497434" y="930859"/>
                    </a:lnTo>
                    <a:lnTo>
                      <a:pt x="491033" y="924458"/>
                    </a:lnTo>
                    <a:lnTo>
                      <a:pt x="486461" y="922630"/>
                    </a:lnTo>
                    <a:lnTo>
                      <a:pt x="480974" y="922630"/>
                    </a:lnTo>
                    <a:lnTo>
                      <a:pt x="476402" y="922630"/>
                    </a:lnTo>
                    <a:lnTo>
                      <a:pt x="471830" y="918972"/>
                    </a:lnTo>
                    <a:lnTo>
                      <a:pt x="472745" y="913486"/>
                    </a:lnTo>
                    <a:lnTo>
                      <a:pt x="474574" y="908914"/>
                    </a:lnTo>
                    <a:lnTo>
                      <a:pt x="474574" y="903427"/>
                    </a:lnTo>
                    <a:lnTo>
                      <a:pt x="475488" y="898855"/>
                    </a:lnTo>
                    <a:lnTo>
                      <a:pt x="471830" y="893369"/>
                    </a:lnTo>
                    <a:lnTo>
                      <a:pt x="467258" y="891540"/>
                    </a:lnTo>
                    <a:lnTo>
                      <a:pt x="465430" y="896112"/>
                    </a:lnTo>
                    <a:lnTo>
                      <a:pt x="464515" y="900684"/>
                    </a:lnTo>
                    <a:lnTo>
                      <a:pt x="462686" y="906170"/>
                    </a:lnTo>
                    <a:lnTo>
                      <a:pt x="458114" y="909828"/>
                    </a:lnTo>
                    <a:lnTo>
                      <a:pt x="453542" y="909828"/>
                    </a:lnTo>
                    <a:lnTo>
                      <a:pt x="445313" y="907085"/>
                    </a:lnTo>
                    <a:lnTo>
                      <a:pt x="443484" y="901598"/>
                    </a:lnTo>
                    <a:lnTo>
                      <a:pt x="440741" y="895198"/>
                    </a:lnTo>
                    <a:lnTo>
                      <a:pt x="432511" y="896112"/>
                    </a:lnTo>
                    <a:lnTo>
                      <a:pt x="432511" y="900684"/>
                    </a:lnTo>
                    <a:lnTo>
                      <a:pt x="434340" y="905256"/>
                    </a:lnTo>
                    <a:lnTo>
                      <a:pt x="437998" y="914400"/>
                    </a:lnTo>
                    <a:lnTo>
                      <a:pt x="437083" y="919886"/>
                    </a:lnTo>
                    <a:lnTo>
                      <a:pt x="430682" y="924458"/>
                    </a:lnTo>
                    <a:lnTo>
                      <a:pt x="426110" y="920801"/>
                    </a:lnTo>
                    <a:lnTo>
                      <a:pt x="420624" y="912571"/>
                    </a:lnTo>
                    <a:lnTo>
                      <a:pt x="416052" y="909828"/>
                    </a:lnTo>
                    <a:lnTo>
                      <a:pt x="408737" y="912571"/>
                    </a:lnTo>
                    <a:lnTo>
                      <a:pt x="403250" y="915314"/>
                    </a:lnTo>
                    <a:lnTo>
                      <a:pt x="398678" y="915314"/>
                    </a:lnTo>
                    <a:lnTo>
                      <a:pt x="391363" y="916229"/>
                    </a:lnTo>
                    <a:lnTo>
                      <a:pt x="391363" y="920801"/>
                    </a:lnTo>
                    <a:lnTo>
                      <a:pt x="386791" y="922630"/>
                    </a:lnTo>
                    <a:lnTo>
                      <a:pt x="380390" y="921715"/>
                    </a:lnTo>
                    <a:lnTo>
                      <a:pt x="380390" y="927202"/>
                    </a:lnTo>
                    <a:lnTo>
                      <a:pt x="373075" y="931774"/>
                    </a:lnTo>
                    <a:lnTo>
                      <a:pt x="368503" y="936346"/>
                    </a:lnTo>
                    <a:lnTo>
                      <a:pt x="363017" y="942746"/>
                    </a:lnTo>
                    <a:lnTo>
                      <a:pt x="363017" y="956462"/>
                    </a:lnTo>
                    <a:lnTo>
                      <a:pt x="363931" y="961034"/>
                    </a:lnTo>
                    <a:lnTo>
                      <a:pt x="361188" y="969264"/>
                    </a:lnTo>
                    <a:lnTo>
                      <a:pt x="355702" y="971093"/>
                    </a:lnTo>
                    <a:lnTo>
                      <a:pt x="352044" y="975665"/>
                    </a:lnTo>
                    <a:lnTo>
                      <a:pt x="351130" y="981151"/>
                    </a:lnTo>
                    <a:lnTo>
                      <a:pt x="348386" y="986638"/>
                    </a:lnTo>
                    <a:lnTo>
                      <a:pt x="348386" y="991210"/>
                    </a:lnTo>
                    <a:lnTo>
                      <a:pt x="343814" y="997610"/>
                    </a:lnTo>
                    <a:lnTo>
                      <a:pt x="342900" y="1004011"/>
                    </a:lnTo>
                    <a:lnTo>
                      <a:pt x="339242" y="1008583"/>
                    </a:lnTo>
                    <a:lnTo>
                      <a:pt x="332842" y="1010412"/>
                    </a:lnTo>
                    <a:lnTo>
                      <a:pt x="327355" y="1010412"/>
                    </a:lnTo>
                    <a:lnTo>
                      <a:pt x="330098" y="1015898"/>
                    </a:lnTo>
                    <a:lnTo>
                      <a:pt x="330098" y="1023214"/>
                    </a:lnTo>
                    <a:lnTo>
                      <a:pt x="325526" y="1030529"/>
                    </a:lnTo>
                    <a:lnTo>
                      <a:pt x="329184" y="1036015"/>
                    </a:lnTo>
                    <a:lnTo>
                      <a:pt x="329184" y="1040587"/>
                    </a:lnTo>
                    <a:lnTo>
                      <a:pt x="336499" y="1045159"/>
                    </a:lnTo>
                    <a:lnTo>
                      <a:pt x="341071" y="1043330"/>
                    </a:lnTo>
                    <a:lnTo>
                      <a:pt x="346558" y="1047902"/>
                    </a:lnTo>
                    <a:lnTo>
                      <a:pt x="351130" y="1048817"/>
                    </a:lnTo>
                    <a:lnTo>
                      <a:pt x="352044" y="1054303"/>
                    </a:lnTo>
                    <a:lnTo>
                      <a:pt x="353873" y="1063447"/>
                    </a:lnTo>
                    <a:lnTo>
                      <a:pt x="354787" y="1068019"/>
                    </a:lnTo>
                    <a:lnTo>
                      <a:pt x="358445" y="1075334"/>
                    </a:lnTo>
                    <a:lnTo>
                      <a:pt x="358445" y="1080821"/>
                    </a:lnTo>
                    <a:lnTo>
                      <a:pt x="352044" y="1086307"/>
                    </a:lnTo>
                    <a:lnTo>
                      <a:pt x="346558" y="1089965"/>
                    </a:lnTo>
                    <a:lnTo>
                      <a:pt x="341986" y="1094537"/>
                    </a:lnTo>
                    <a:lnTo>
                      <a:pt x="341071" y="1099109"/>
                    </a:lnTo>
                    <a:lnTo>
                      <a:pt x="331927" y="1105510"/>
                    </a:lnTo>
                    <a:lnTo>
                      <a:pt x="328270" y="1113739"/>
                    </a:lnTo>
                    <a:lnTo>
                      <a:pt x="332842" y="1118311"/>
                    </a:lnTo>
                    <a:lnTo>
                      <a:pt x="340157" y="1122883"/>
                    </a:lnTo>
                    <a:lnTo>
                      <a:pt x="345643" y="1127455"/>
                    </a:lnTo>
                    <a:lnTo>
                      <a:pt x="346558" y="1132942"/>
                    </a:lnTo>
                    <a:lnTo>
                      <a:pt x="341071" y="1137514"/>
                    </a:lnTo>
                    <a:lnTo>
                      <a:pt x="337414" y="1145743"/>
                    </a:lnTo>
                    <a:lnTo>
                      <a:pt x="341071" y="1152144"/>
                    </a:lnTo>
                    <a:lnTo>
                      <a:pt x="333756" y="1160374"/>
                    </a:lnTo>
                    <a:lnTo>
                      <a:pt x="328270" y="1158545"/>
                    </a:lnTo>
                    <a:lnTo>
                      <a:pt x="321869" y="1158545"/>
                    </a:lnTo>
                    <a:lnTo>
                      <a:pt x="316382" y="1161288"/>
                    </a:lnTo>
                    <a:lnTo>
                      <a:pt x="314554" y="1154887"/>
                    </a:lnTo>
                    <a:lnTo>
                      <a:pt x="312725" y="1149401"/>
                    </a:lnTo>
                    <a:lnTo>
                      <a:pt x="309067" y="1143914"/>
                    </a:lnTo>
                    <a:lnTo>
                      <a:pt x="306324" y="1139342"/>
                    </a:lnTo>
                    <a:lnTo>
                      <a:pt x="305410" y="1146658"/>
                    </a:lnTo>
                    <a:lnTo>
                      <a:pt x="308153" y="1155802"/>
                    </a:lnTo>
                    <a:lnTo>
                      <a:pt x="301752" y="1159459"/>
                    </a:lnTo>
                    <a:lnTo>
                      <a:pt x="297180" y="1158545"/>
                    </a:lnTo>
                    <a:lnTo>
                      <a:pt x="291694" y="1157630"/>
                    </a:lnTo>
                    <a:lnTo>
                      <a:pt x="295351" y="1147572"/>
                    </a:lnTo>
                    <a:lnTo>
                      <a:pt x="293522" y="1139342"/>
                    </a:lnTo>
                    <a:lnTo>
                      <a:pt x="293522" y="1133856"/>
                    </a:lnTo>
                    <a:lnTo>
                      <a:pt x="296266" y="1129284"/>
                    </a:lnTo>
                    <a:lnTo>
                      <a:pt x="297180" y="1121969"/>
                    </a:lnTo>
                    <a:lnTo>
                      <a:pt x="288950" y="1115568"/>
                    </a:lnTo>
                    <a:lnTo>
                      <a:pt x="282550" y="1110082"/>
                    </a:lnTo>
                    <a:lnTo>
                      <a:pt x="278892" y="1104595"/>
                    </a:lnTo>
                    <a:lnTo>
                      <a:pt x="279806" y="1098194"/>
                    </a:lnTo>
                    <a:lnTo>
                      <a:pt x="280721" y="1092708"/>
                    </a:lnTo>
                    <a:lnTo>
                      <a:pt x="275234" y="1087222"/>
                    </a:lnTo>
                    <a:lnTo>
                      <a:pt x="274320" y="1082650"/>
                    </a:lnTo>
                    <a:lnTo>
                      <a:pt x="268834" y="1084478"/>
                    </a:lnTo>
                    <a:lnTo>
                      <a:pt x="262433" y="1086307"/>
                    </a:lnTo>
                    <a:lnTo>
                      <a:pt x="256946" y="1085393"/>
                    </a:lnTo>
                    <a:lnTo>
                      <a:pt x="252374" y="1085393"/>
                    </a:lnTo>
                    <a:lnTo>
                      <a:pt x="246888" y="1078992"/>
                    </a:lnTo>
                    <a:lnTo>
                      <a:pt x="241402" y="1081735"/>
                    </a:lnTo>
                    <a:lnTo>
                      <a:pt x="238658" y="1077163"/>
                    </a:lnTo>
                    <a:lnTo>
                      <a:pt x="236830" y="1072591"/>
                    </a:lnTo>
                    <a:lnTo>
                      <a:pt x="229514" y="1064362"/>
                    </a:lnTo>
                    <a:lnTo>
                      <a:pt x="235915" y="1054303"/>
                    </a:lnTo>
                    <a:lnTo>
                      <a:pt x="235915" y="1049731"/>
                    </a:lnTo>
                    <a:lnTo>
                      <a:pt x="232258" y="1041502"/>
                    </a:lnTo>
                    <a:lnTo>
                      <a:pt x="226771" y="1038758"/>
                    </a:lnTo>
                    <a:lnTo>
                      <a:pt x="222199" y="1038758"/>
                    </a:lnTo>
                    <a:lnTo>
                      <a:pt x="216713" y="1032358"/>
                    </a:lnTo>
                    <a:lnTo>
                      <a:pt x="210312" y="1029614"/>
                    </a:lnTo>
                    <a:lnTo>
                      <a:pt x="206654" y="1022299"/>
                    </a:lnTo>
                    <a:lnTo>
                      <a:pt x="203911" y="1015898"/>
                    </a:lnTo>
                    <a:lnTo>
                      <a:pt x="198425" y="1008583"/>
                    </a:lnTo>
                    <a:lnTo>
                      <a:pt x="197510" y="995782"/>
                    </a:lnTo>
                    <a:lnTo>
                      <a:pt x="198425" y="991210"/>
                    </a:lnTo>
                    <a:lnTo>
                      <a:pt x="194767" y="986638"/>
                    </a:lnTo>
                    <a:lnTo>
                      <a:pt x="191110" y="981151"/>
                    </a:lnTo>
                    <a:lnTo>
                      <a:pt x="186538" y="978408"/>
                    </a:lnTo>
                    <a:lnTo>
                      <a:pt x="178308" y="982066"/>
                    </a:lnTo>
                    <a:lnTo>
                      <a:pt x="172822" y="977494"/>
                    </a:lnTo>
                    <a:lnTo>
                      <a:pt x="169164" y="972922"/>
                    </a:lnTo>
                    <a:lnTo>
                      <a:pt x="165506" y="967435"/>
                    </a:lnTo>
                    <a:lnTo>
                      <a:pt x="166421" y="961034"/>
                    </a:lnTo>
                    <a:lnTo>
                      <a:pt x="167335" y="955548"/>
                    </a:lnTo>
                    <a:lnTo>
                      <a:pt x="166421" y="950062"/>
                    </a:lnTo>
                    <a:lnTo>
                      <a:pt x="164592" y="943661"/>
                    </a:lnTo>
                    <a:lnTo>
                      <a:pt x="160020" y="941832"/>
                    </a:lnTo>
                    <a:lnTo>
                      <a:pt x="160020" y="936346"/>
                    </a:lnTo>
                    <a:lnTo>
                      <a:pt x="152705" y="940918"/>
                    </a:lnTo>
                    <a:lnTo>
                      <a:pt x="148133" y="941832"/>
                    </a:lnTo>
                    <a:lnTo>
                      <a:pt x="142646" y="941832"/>
                    </a:lnTo>
                    <a:lnTo>
                      <a:pt x="140818" y="946404"/>
                    </a:lnTo>
                    <a:lnTo>
                      <a:pt x="133502" y="943661"/>
                    </a:lnTo>
                    <a:lnTo>
                      <a:pt x="128930" y="949147"/>
                    </a:lnTo>
                    <a:lnTo>
                      <a:pt x="122530" y="950062"/>
                    </a:lnTo>
                    <a:lnTo>
                      <a:pt x="124358" y="956462"/>
                    </a:lnTo>
                    <a:lnTo>
                      <a:pt x="119786" y="960120"/>
                    </a:lnTo>
                    <a:lnTo>
                      <a:pt x="114300" y="957377"/>
                    </a:lnTo>
                    <a:lnTo>
                      <a:pt x="114300" y="963778"/>
                    </a:lnTo>
                    <a:lnTo>
                      <a:pt x="109728" y="967435"/>
                    </a:lnTo>
                    <a:lnTo>
                      <a:pt x="101498" y="966521"/>
                    </a:lnTo>
                    <a:lnTo>
                      <a:pt x="103327" y="961949"/>
                    </a:lnTo>
                    <a:lnTo>
                      <a:pt x="98755" y="957377"/>
                    </a:lnTo>
                    <a:lnTo>
                      <a:pt x="93269" y="957377"/>
                    </a:lnTo>
                    <a:lnTo>
                      <a:pt x="87782" y="950062"/>
                    </a:lnTo>
                    <a:lnTo>
                      <a:pt x="82296" y="950976"/>
                    </a:lnTo>
                    <a:lnTo>
                      <a:pt x="81382" y="955548"/>
                    </a:lnTo>
                    <a:lnTo>
                      <a:pt x="74981" y="955548"/>
                    </a:lnTo>
                    <a:lnTo>
                      <a:pt x="69494" y="955548"/>
                    </a:lnTo>
                    <a:lnTo>
                      <a:pt x="64008" y="961034"/>
                    </a:lnTo>
                    <a:lnTo>
                      <a:pt x="62179" y="956462"/>
                    </a:lnTo>
                    <a:lnTo>
                      <a:pt x="61265" y="950976"/>
                    </a:lnTo>
                    <a:lnTo>
                      <a:pt x="53950" y="947318"/>
                    </a:lnTo>
                    <a:lnTo>
                      <a:pt x="58522" y="940003"/>
                    </a:lnTo>
                    <a:lnTo>
                      <a:pt x="57607" y="935431"/>
                    </a:lnTo>
                    <a:lnTo>
                      <a:pt x="55778" y="929945"/>
                    </a:lnTo>
                    <a:lnTo>
                      <a:pt x="54864" y="923544"/>
                    </a:lnTo>
                    <a:lnTo>
                      <a:pt x="48463" y="917143"/>
                    </a:lnTo>
                    <a:lnTo>
                      <a:pt x="44806" y="910742"/>
                    </a:lnTo>
                    <a:lnTo>
                      <a:pt x="42977" y="901598"/>
                    </a:lnTo>
                    <a:lnTo>
                      <a:pt x="42062" y="895198"/>
                    </a:lnTo>
                    <a:lnTo>
                      <a:pt x="36576" y="893369"/>
                    </a:lnTo>
                    <a:lnTo>
                      <a:pt x="34747" y="887882"/>
                    </a:lnTo>
                    <a:lnTo>
                      <a:pt x="32004" y="881482"/>
                    </a:lnTo>
                    <a:lnTo>
                      <a:pt x="22860" y="877824"/>
                    </a:lnTo>
                    <a:lnTo>
                      <a:pt x="17374" y="871423"/>
                    </a:lnTo>
                    <a:lnTo>
                      <a:pt x="16459" y="864108"/>
                    </a:lnTo>
                    <a:lnTo>
                      <a:pt x="23774" y="854964"/>
                    </a:lnTo>
                    <a:lnTo>
                      <a:pt x="29261" y="853135"/>
                    </a:lnTo>
                    <a:lnTo>
                      <a:pt x="30175" y="848563"/>
                    </a:lnTo>
                    <a:lnTo>
                      <a:pt x="21946" y="849478"/>
                    </a:lnTo>
                    <a:lnTo>
                      <a:pt x="19202" y="854050"/>
                    </a:lnTo>
                    <a:lnTo>
                      <a:pt x="10973" y="856793"/>
                    </a:lnTo>
                    <a:lnTo>
                      <a:pt x="8230" y="851306"/>
                    </a:lnTo>
                    <a:lnTo>
                      <a:pt x="14630" y="852221"/>
                    </a:lnTo>
                    <a:lnTo>
                      <a:pt x="16459" y="847649"/>
                    </a:lnTo>
                    <a:lnTo>
                      <a:pt x="11887" y="843077"/>
                    </a:lnTo>
                    <a:lnTo>
                      <a:pt x="7315" y="837590"/>
                    </a:lnTo>
                    <a:lnTo>
                      <a:pt x="12802" y="834847"/>
                    </a:lnTo>
                    <a:lnTo>
                      <a:pt x="10058" y="830275"/>
                    </a:lnTo>
                    <a:lnTo>
                      <a:pt x="15545" y="829361"/>
                    </a:lnTo>
                    <a:lnTo>
                      <a:pt x="21031" y="829361"/>
                    </a:lnTo>
                    <a:lnTo>
                      <a:pt x="15545" y="827532"/>
                    </a:lnTo>
                    <a:lnTo>
                      <a:pt x="9144" y="825703"/>
                    </a:lnTo>
                    <a:lnTo>
                      <a:pt x="7315" y="820217"/>
                    </a:lnTo>
                    <a:lnTo>
                      <a:pt x="12802" y="822960"/>
                    </a:lnTo>
                    <a:lnTo>
                      <a:pt x="11887" y="818388"/>
                    </a:lnTo>
                    <a:lnTo>
                      <a:pt x="10973" y="813816"/>
                    </a:lnTo>
                    <a:lnTo>
                      <a:pt x="12802" y="807415"/>
                    </a:lnTo>
                    <a:lnTo>
                      <a:pt x="8230" y="806501"/>
                    </a:lnTo>
                    <a:lnTo>
                      <a:pt x="3658" y="808330"/>
                    </a:lnTo>
                    <a:lnTo>
                      <a:pt x="4572" y="801929"/>
                    </a:lnTo>
                    <a:lnTo>
                      <a:pt x="0" y="799186"/>
                    </a:lnTo>
                    <a:lnTo>
                      <a:pt x="914" y="789127"/>
                    </a:lnTo>
                    <a:lnTo>
                      <a:pt x="6401" y="786384"/>
                    </a:lnTo>
                    <a:lnTo>
                      <a:pt x="10973" y="781812"/>
                    </a:lnTo>
                    <a:lnTo>
                      <a:pt x="11887" y="772668"/>
                    </a:lnTo>
                    <a:lnTo>
                      <a:pt x="9144" y="768096"/>
                    </a:lnTo>
                    <a:lnTo>
                      <a:pt x="13716" y="766267"/>
                    </a:lnTo>
                    <a:lnTo>
                      <a:pt x="19202" y="760781"/>
                    </a:lnTo>
                    <a:lnTo>
                      <a:pt x="27432" y="764438"/>
                    </a:lnTo>
                    <a:lnTo>
                      <a:pt x="32004" y="765353"/>
                    </a:lnTo>
                    <a:lnTo>
                      <a:pt x="40234" y="763524"/>
                    </a:lnTo>
                    <a:lnTo>
                      <a:pt x="45720" y="761695"/>
                    </a:lnTo>
                    <a:lnTo>
                      <a:pt x="52121" y="764438"/>
                    </a:lnTo>
                    <a:lnTo>
                      <a:pt x="53035" y="770839"/>
                    </a:lnTo>
                    <a:lnTo>
                      <a:pt x="63094" y="778154"/>
                    </a:lnTo>
                    <a:lnTo>
                      <a:pt x="64922" y="785470"/>
                    </a:lnTo>
                    <a:lnTo>
                      <a:pt x="65837" y="790042"/>
                    </a:lnTo>
                    <a:lnTo>
                      <a:pt x="66751" y="796442"/>
                    </a:lnTo>
                    <a:lnTo>
                      <a:pt x="71323" y="798271"/>
                    </a:lnTo>
                    <a:lnTo>
                      <a:pt x="75895" y="797357"/>
                    </a:lnTo>
                    <a:lnTo>
                      <a:pt x="83210" y="792785"/>
                    </a:lnTo>
                    <a:lnTo>
                      <a:pt x="87782" y="792785"/>
                    </a:lnTo>
                    <a:lnTo>
                      <a:pt x="91440" y="782726"/>
                    </a:lnTo>
                    <a:lnTo>
                      <a:pt x="93269" y="775411"/>
                    </a:lnTo>
                    <a:lnTo>
                      <a:pt x="99670" y="774497"/>
                    </a:lnTo>
                    <a:lnTo>
                      <a:pt x="99670" y="769925"/>
                    </a:lnTo>
                    <a:lnTo>
                      <a:pt x="106070" y="767182"/>
                    </a:lnTo>
                    <a:lnTo>
                      <a:pt x="106070" y="761695"/>
                    </a:lnTo>
                    <a:lnTo>
                      <a:pt x="101498" y="760781"/>
                    </a:lnTo>
                    <a:lnTo>
                      <a:pt x="95098" y="755294"/>
                    </a:lnTo>
                    <a:lnTo>
                      <a:pt x="90526" y="752551"/>
                    </a:lnTo>
                    <a:lnTo>
                      <a:pt x="96012" y="748894"/>
                    </a:lnTo>
                    <a:lnTo>
                      <a:pt x="100584" y="747979"/>
                    </a:lnTo>
                    <a:lnTo>
                      <a:pt x="106985" y="748894"/>
                    </a:lnTo>
                    <a:lnTo>
                      <a:pt x="108814" y="742493"/>
                    </a:lnTo>
                    <a:lnTo>
                      <a:pt x="114300" y="744322"/>
                    </a:lnTo>
                    <a:lnTo>
                      <a:pt x="120701" y="747065"/>
                    </a:lnTo>
                    <a:lnTo>
                      <a:pt x="126187" y="746150"/>
                    </a:lnTo>
                    <a:lnTo>
                      <a:pt x="128016" y="741578"/>
                    </a:lnTo>
                    <a:lnTo>
                      <a:pt x="132588" y="739750"/>
                    </a:lnTo>
                    <a:lnTo>
                      <a:pt x="140818" y="738835"/>
                    </a:lnTo>
                    <a:lnTo>
                      <a:pt x="140818" y="734263"/>
                    </a:lnTo>
                    <a:lnTo>
                      <a:pt x="136246" y="726034"/>
                    </a:lnTo>
                    <a:lnTo>
                      <a:pt x="133502" y="716890"/>
                    </a:lnTo>
                    <a:lnTo>
                      <a:pt x="128016" y="715061"/>
                    </a:lnTo>
                    <a:lnTo>
                      <a:pt x="128930" y="710489"/>
                    </a:lnTo>
                    <a:lnTo>
                      <a:pt x="126187" y="705002"/>
                    </a:lnTo>
                    <a:lnTo>
                      <a:pt x="120701" y="699516"/>
                    </a:lnTo>
                    <a:lnTo>
                      <a:pt x="120701" y="694030"/>
                    </a:lnTo>
                    <a:lnTo>
                      <a:pt x="119786" y="689458"/>
                    </a:lnTo>
                    <a:lnTo>
                      <a:pt x="118872" y="683971"/>
                    </a:lnTo>
                    <a:lnTo>
                      <a:pt x="113386" y="684886"/>
                    </a:lnTo>
                    <a:lnTo>
                      <a:pt x="108814" y="679399"/>
                    </a:lnTo>
                    <a:lnTo>
                      <a:pt x="103327" y="676656"/>
                    </a:lnTo>
                    <a:lnTo>
                      <a:pt x="98755" y="676656"/>
                    </a:lnTo>
                    <a:lnTo>
                      <a:pt x="94183" y="673913"/>
                    </a:lnTo>
                    <a:lnTo>
                      <a:pt x="87782" y="663854"/>
                    </a:lnTo>
                    <a:lnTo>
                      <a:pt x="88697" y="659282"/>
                    </a:lnTo>
                    <a:lnTo>
                      <a:pt x="86868" y="651053"/>
                    </a:lnTo>
                    <a:lnTo>
                      <a:pt x="85039" y="646481"/>
                    </a:lnTo>
                    <a:lnTo>
                      <a:pt x="85039" y="640994"/>
                    </a:lnTo>
                    <a:lnTo>
                      <a:pt x="85039" y="635508"/>
                    </a:lnTo>
                    <a:lnTo>
                      <a:pt x="80467" y="630022"/>
                    </a:lnTo>
                    <a:lnTo>
                      <a:pt x="81382" y="625450"/>
                    </a:lnTo>
                    <a:lnTo>
                      <a:pt x="84125" y="620878"/>
                    </a:lnTo>
                    <a:lnTo>
                      <a:pt x="83210" y="615391"/>
                    </a:lnTo>
                    <a:lnTo>
                      <a:pt x="77724" y="612648"/>
                    </a:lnTo>
                    <a:lnTo>
                      <a:pt x="76810" y="607162"/>
                    </a:lnTo>
                    <a:lnTo>
                      <a:pt x="72238" y="603504"/>
                    </a:lnTo>
                    <a:lnTo>
                      <a:pt x="67666" y="603504"/>
                    </a:lnTo>
                    <a:lnTo>
                      <a:pt x="68580" y="598932"/>
                    </a:lnTo>
                    <a:lnTo>
                      <a:pt x="65837" y="593446"/>
                    </a:lnTo>
                    <a:lnTo>
                      <a:pt x="70409" y="591617"/>
                    </a:lnTo>
                    <a:lnTo>
                      <a:pt x="74066" y="596189"/>
                    </a:lnTo>
                    <a:lnTo>
                      <a:pt x="77724" y="591617"/>
                    </a:lnTo>
                    <a:lnTo>
                      <a:pt x="74981" y="586130"/>
                    </a:lnTo>
                    <a:lnTo>
                      <a:pt x="71323" y="581558"/>
                    </a:lnTo>
                    <a:lnTo>
                      <a:pt x="71323" y="576986"/>
                    </a:lnTo>
                    <a:lnTo>
                      <a:pt x="74981" y="570586"/>
                    </a:lnTo>
                    <a:lnTo>
                      <a:pt x="69494" y="571500"/>
                    </a:lnTo>
                    <a:lnTo>
                      <a:pt x="64008" y="572414"/>
                    </a:lnTo>
                    <a:lnTo>
                      <a:pt x="59436" y="571500"/>
                    </a:lnTo>
                    <a:lnTo>
                      <a:pt x="57607" y="566928"/>
                    </a:lnTo>
                    <a:lnTo>
                      <a:pt x="60350" y="561442"/>
                    </a:lnTo>
                    <a:lnTo>
                      <a:pt x="64008" y="552298"/>
                    </a:lnTo>
                    <a:lnTo>
                      <a:pt x="63094" y="547726"/>
                    </a:lnTo>
                    <a:lnTo>
                      <a:pt x="57607" y="543154"/>
                    </a:lnTo>
                    <a:lnTo>
                      <a:pt x="51206" y="542239"/>
                    </a:lnTo>
                    <a:lnTo>
                      <a:pt x="43891" y="541325"/>
                    </a:lnTo>
                    <a:lnTo>
                      <a:pt x="38405" y="538582"/>
                    </a:lnTo>
                    <a:lnTo>
                      <a:pt x="36576" y="534010"/>
                    </a:lnTo>
                    <a:lnTo>
                      <a:pt x="34747" y="528523"/>
                    </a:lnTo>
                    <a:lnTo>
                      <a:pt x="31090" y="523037"/>
                    </a:lnTo>
                    <a:lnTo>
                      <a:pt x="26518" y="517550"/>
                    </a:lnTo>
                    <a:lnTo>
                      <a:pt x="22860" y="512978"/>
                    </a:lnTo>
                    <a:lnTo>
                      <a:pt x="21946" y="504749"/>
                    </a:lnTo>
                    <a:lnTo>
                      <a:pt x="22860" y="498348"/>
                    </a:lnTo>
                    <a:lnTo>
                      <a:pt x="26518" y="492862"/>
                    </a:lnTo>
                    <a:lnTo>
                      <a:pt x="32918" y="490118"/>
                    </a:lnTo>
                    <a:lnTo>
                      <a:pt x="38405" y="482803"/>
                    </a:lnTo>
                    <a:lnTo>
                      <a:pt x="39319" y="477317"/>
                    </a:lnTo>
                    <a:lnTo>
                      <a:pt x="39319" y="470916"/>
                    </a:lnTo>
                    <a:lnTo>
                      <a:pt x="36576" y="461772"/>
                    </a:lnTo>
                    <a:lnTo>
                      <a:pt x="31090" y="448970"/>
                    </a:lnTo>
                    <a:lnTo>
                      <a:pt x="29261" y="443484"/>
                    </a:lnTo>
                    <a:lnTo>
                      <a:pt x="29261" y="437998"/>
                    </a:lnTo>
                    <a:lnTo>
                      <a:pt x="36576" y="427939"/>
                    </a:lnTo>
                    <a:lnTo>
                      <a:pt x="42062" y="422453"/>
                    </a:lnTo>
                    <a:lnTo>
                      <a:pt x="48463" y="416052"/>
                    </a:lnTo>
                    <a:lnTo>
                      <a:pt x="64008" y="399593"/>
                    </a:lnTo>
                    <a:lnTo>
                      <a:pt x="75895" y="386791"/>
                    </a:lnTo>
                    <a:lnTo>
                      <a:pt x="83210" y="379476"/>
                    </a:lnTo>
                    <a:lnTo>
                      <a:pt x="88697" y="374904"/>
                    </a:lnTo>
                    <a:lnTo>
                      <a:pt x="93269" y="370332"/>
                    </a:lnTo>
                    <a:lnTo>
                      <a:pt x="95098" y="365760"/>
                    </a:lnTo>
                    <a:lnTo>
                      <a:pt x="95098" y="360274"/>
                    </a:lnTo>
                    <a:lnTo>
                      <a:pt x="92354" y="354787"/>
                    </a:lnTo>
                    <a:lnTo>
                      <a:pt x="90526" y="348386"/>
                    </a:lnTo>
                    <a:lnTo>
                      <a:pt x="89611" y="342900"/>
                    </a:lnTo>
                    <a:lnTo>
                      <a:pt x="88697" y="336499"/>
                    </a:lnTo>
                    <a:lnTo>
                      <a:pt x="85954" y="331927"/>
                    </a:lnTo>
                    <a:lnTo>
                      <a:pt x="86868" y="325526"/>
                    </a:lnTo>
                    <a:lnTo>
                      <a:pt x="91440" y="319126"/>
                    </a:lnTo>
                    <a:lnTo>
                      <a:pt x="93269" y="314554"/>
                    </a:lnTo>
                    <a:lnTo>
                      <a:pt x="97841" y="309982"/>
                    </a:lnTo>
                    <a:lnTo>
                      <a:pt x="104242" y="311810"/>
                    </a:lnTo>
                    <a:lnTo>
                      <a:pt x="106985" y="318211"/>
                    </a:lnTo>
                    <a:lnTo>
                      <a:pt x="111557" y="320040"/>
                    </a:lnTo>
                    <a:lnTo>
                      <a:pt x="117043" y="322783"/>
                    </a:lnTo>
                    <a:lnTo>
                      <a:pt x="124358" y="323698"/>
                    </a:lnTo>
                    <a:lnTo>
                      <a:pt x="128930" y="320954"/>
                    </a:lnTo>
                    <a:lnTo>
                      <a:pt x="134417" y="326441"/>
                    </a:lnTo>
                    <a:lnTo>
                      <a:pt x="139903" y="331013"/>
                    </a:lnTo>
                    <a:lnTo>
                      <a:pt x="144475" y="334670"/>
                    </a:lnTo>
                    <a:lnTo>
                      <a:pt x="147218" y="342900"/>
                    </a:lnTo>
                    <a:lnTo>
                      <a:pt x="142646" y="350215"/>
                    </a:lnTo>
                    <a:lnTo>
                      <a:pt x="137160" y="351130"/>
                    </a:lnTo>
                    <a:lnTo>
                      <a:pt x="136246" y="359359"/>
                    </a:lnTo>
                    <a:lnTo>
                      <a:pt x="132588" y="364846"/>
                    </a:lnTo>
                    <a:lnTo>
                      <a:pt x="127102" y="366674"/>
                    </a:lnTo>
                    <a:lnTo>
                      <a:pt x="123444" y="372161"/>
                    </a:lnTo>
                    <a:lnTo>
                      <a:pt x="120701" y="379476"/>
                    </a:lnTo>
                    <a:lnTo>
                      <a:pt x="118872" y="385877"/>
                    </a:lnTo>
                    <a:lnTo>
                      <a:pt x="123444" y="384048"/>
                    </a:lnTo>
                    <a:lnTo>
                      <a:pt x="128930" y="384962"/>
                    </a:lnTo>
                    <a:lnTo>
                      <a:pt x="133502" y="386791"/>
                    </a:lnTo>
                    <a:lnTo>
                      <a:pt x="139903" y="388620"/>
                    </a:lnTo>
                    <a:lnTo>
                      <a:pt x="144475" y="394106"/>
                    </a:lnTo>
                    <a:lnTo>
                      <a:pt x="152705" y="403250"/>
                    </a:lnTo>
                    <a:lnTo>
                      <a:pt x="159106" y="405079"/>
                    </a:lnTo>
                    <a:lnTo>
                      <a:pt x="163678" y="404165"/>
                    </a:lnTo>
                    <a:lnTo>
                      <a:pt x="165506" y="409651"/>
                    </a:lnTo>
                    <a:lnTo>
                      <a:pt x="163678" y="415138"/>
                    </a:lnTo>
                    <a:lnTo>
                      <a:pt x="162763" y="419710"/>
                    </a:lnTo>
                    <a:lnTo>
                      <a:pt x="167335" y="426110"/>
                    </a:lnTo>
                    <a:lnTo>
                      <a:pt x="176479" y="435254"/>
                    </a:lnTo>
                    <a:lnTo>
                      <a:pt x="174650" y="441655"/>
                    </a:lnTo>
                    <a:lnTo>
                      <a:pt x="179222" y="447142"/>
                    </a:lnTo>
                    <a:lnTo>
                      <a:pt x="180137" y="455371"/>
                    </a:lnTo>
                    <a:lnTo>
                      <a:pt x="182880" y="459943"/>
                    </a:lnTo>
                    <a:lnTo>
                      <a:pt x="173736" y="470002"/>
                    </a:lnTo>
                    <a:lnTo>
                      <a:pt x="170993" y="480060"/>
                    </a:lnTo>
                    <a:lnTo>
                      <a:pt x="175565" y="477317"/>
                    </a:lnTo>
                    <a:lnTo>
                      <a:pt x="181966" y="473659"/>
                    </a:lnTo>
                    <a:lnTo>
                      <a:pt x="186538" y="471830"/>
                    </a:lnTo>
                    <a:lnTo>
                      <a:pt x="192024" y="475488"/>
                    </a:lnTo>
                    <a:lnTo>
                      <a:pt x="197510" y="476402"/>
                    </a:lnTo>
                    <a:lnTo>
                      <a:pt x="202082" y="475488"/>
                    </a:lnTo>
                    <a:lnTo>
                      <a:pt x="204826" y="481889"/>
                    </a:lnTo>
                    <a:lnTo>
                      <a:pt x="210312" y="486461"/>
                    </a:lnTo>
                    <a:lnTo>
                      <a:pt x="215798" y="485546"/>
                    </a:lnTo>
                    <a:lnTo>
                      <a:pt x="220370" y="484632"/>
                    </a:lnTo>
                    <a:lnTo>
                      <a:pt x="221285" y="480060"/>
                    </a:lnTo>
                    <a:lnTo>
                      <a:pt x="222199" y="475488"/>
                    </a:lnTo>
                    <a:lnTo>
                      <a:pt x="223114" y="470916"/>
                    </a:lnTo>
                    <a:lnTo>
                      <a:pt x="227686" y="461772"/>
                    </a:lnTo>
                    <a:lnTo>
                      <a:pt x="229514" y="454457"/>
                    </a:lnTo>
                    <a:lnTo>
                      <a:pt x="234086" y="452628"/>
                    </a:lnTo>
                    <a:lnTo>
                      <a:pt x="239573" y="447142"/>
                    </a:lnTo>
                    <a:lnTo>
                      <a:pt x="241402" y="442570"/>
                    </a:lnTo>
                    <a:lnTo>
                      <a:pt x="243230" y="437998"/>
                    </a:lnTo>
                    <a:lnTo>
                      <a:pt x="238658" y="437083"/>
                    </a:lnTo>
                    <a:lnTo>
                      <a:pt x="238658" y="431597"/>
                    </a:lnTo>
                    <a:lnTo>
                      <a:pt x="234086" y="429768"/>
                    </a:lnTo>
                    <a:lnTo>
                      <a:pt x="227686" y="427025"/>
                    </a:lnTo>
                    <a:lnTo>
                      <a:pt x="221285" y="423367"/>
                    </a:lnTo>
                    <a:lnTo>
                      <a:pt x="214884" y="421538"/>
                    </a:lnTo>
                    <a:lnTo>
                      <a:pt x="215798" y="416052"/>
                    </a:lnTo>
                    <a:lnTo>
                      <a:pt x="213055" y="411480"/>
                    </a:lnTo>
                    <a:lnTo>
                      <a:pt x="213055" y="403250"/>
                    </a:lnTo>
                    <a:lnTo>
                      <a:pt x="207569" y="400507"/>
                    </a:lnTo>
                    <a:lnTo>
                      <a:pt x="202997" y="397764"/>
                    </a:lnTo>
                    <a:lnTo>
                      <a:pt x="209398" y="391363"/>
                    </a:lnTo>
                    <a:lnTo>
                      <a:pt x="214884" y="386791"/>
                    </a:lnTo>
                    <a:lnTo>
                      <a:pt x="217627" y="379476"/>
                    </a:lnTo>
                    <a:lnTo>
                      <a:pt x="216713" y="373990"/>
                    </a:lnTo>
                    <a:lnTo>
                      <a:pt x="214884" y="368503"/>
                    </a:lnTo>
                    <a:lnTo>
                      <a:pt x="211226" y="363017"/>
                    </a:lnTo>
                    <a:lnTo>
                      <a:pt x="211226" y="357530"/>
                    </a:lnTo>
                    <a:lnTo>
                      <a:pt x="213970" y="350215"/>
                    </a:lnTo>
                    <a:lnTo>
                      <a:pt x="223114" y="344729"/>
                    </a:lnTo>
                    <a:lnTo>
                      <a:pt x="228600" y="342900"/>
                    </a:lnTo>
                    <a:lnTo>
                      <a:pt x="234086" y="342900"/>
                    </a:lnTo>
                    <a:lnTo>
                      <a:pt x="238658" y="341986"/>
                    </a:lnTo>
                    <a:lnTo>
                      <a:pt x="239573" y="334670"/>
                    </a:lnTo>
                    <a:lnTo>
                      <a:pt x="244145" y="329184"/>
                    </a:lnTo>
                    <a:lnTo>
                      <a:pt x="239573" y="314554"/>
                    </a:lnTo>
                    <a:lnTo>
                      <a:pt x="236830" y="309067"/>
                    </a:lnTo>
                    <a:lnTo>
                      <a:pt x="247802" y="304495"/>
                    </a:lnTo>
                    <a:lnTo>
                      <a:pt x="253289" y="299923"/>
                    </a:lnTo>
                    <a:lnTo>
                      <a:pt x="258775" y="295351"/>
                    </a:lnTo>
                    <a:lnTo>
                      <a:pt x="262433" y="288950"/>
                    </a:lnTo>
                    <a:lnTo>
                      <a:pt x="268834" y="284378"/>
                    </a:lnTo>
                    <a:lnTo>
                      <a:pt x="272491" y="278892"/>
                    </a:lnTo>
                    <a:lnTo>
                      <a:pt x="277978" y="277978"/>
                    </a:lnTo>
                    <a:lnTo>
                      <a:pt x="286207" y="273406"/>
                    </a:lnTo>
                    <a:lnTo>
                      <a:pt x="288036" y="268834"/>
                    </a:lnTo>
                    <a:lnTo>
                      <a:pt x="289865" y="256946"/>
                    </a:lnTo>
                    <a:lnTo>
                      <a:pt x="294437" y="254203"/>
                    </a:lnTo>
                    <a:lnTo>
                      <a:pt x="297180" y="248717"/>
                    </a:lnTo>
                    <a:lnTo>
                      <a:pt x="298094" y="243230"/>
                    </a:lnTo>
                    <a:lnTo>
                      <a:pt x="303581" y="240487"/>
                    </a:lnTo>
                    <a:lnTo>
                      <a:pt x="308153" y="241402"/>
                    </a:lnTo>
                    <a:lnTo>
                      <a:pt x="309982" y="236830"/>
                    </a:lnTo>
                    <a:lnTo>
                      <a:pt x="309982" y="228600"/>
                    </a:lnTo>
                    <a:lnTo>
                      <a:pt x="310896" y="222199"/>
                    </a:lnTo>
                    <a:lnTo>
                      <a:pt x="315468" y="213055"/>
                    </a:lnTo>
                    <a:lnTo>
                      <a:pt x="319126" y="207569"/>
                    </a:lnTo>
                    <a:lnTo>
                      <a:pt x="323698" y="202997"/>
                    </a:lnTo>
                    <a:lnTo>
                      <a:pt x="323698" y="198425"/>
                    </a:lnTo>
                    <a:lnTo>
                      <a:pt x="323698" y="193853"/>
                    </a:lnTo>
                    <a:lnTo>
                      <a:pt x="328270" y="188366"/>
                    </a:lnTo>
                    <a:lnTo>
                      <a:pt x="327355" y="182880"/>
                    </a:lnTo>
                    <a:lnTo>
                      <a:pt x="327355" y="178308"/>
                    </a:lnTo>
                    <a:lnTo>
                      <a:pt x="329184" y="170993"/>
                    </a:lnTo>
                    <a:lnTo>
                      <a:pt x="324612" y="167335"/>
                    </a:lnTo>
                    <a:lnTo>
                      <a:pt x="320954" y="160020"/>
                    </a:lnTo>
                    <a:lnTo>
                      <a:pt x="321869" y="154534"/>
                    </a:lnTo>
                    <a:lnTo>
                      <a:pt x="321869" y="149047"/>
                    </a:lnTo>
                    <a:lnTo>
                      <a:pt x="320954" y="144475"/>
                    </a:lnTo>
                    <a:lnTo>
                      <a:pt x="322783" y="138989"/>
                    </a:lnTo>
                    <a:lnTo>
                      <a:pt x="320040" y="131674"/>
                    </a:lnTo>
                    <a:lnTo>
                      <a:pt x="314554" y="128930"/>
                    </a:lnTo>
                    <a:lnTo>
                      <a:pt x="309067" y="124358"/>
                    </a:lnTo>
                    <a:lnTo>
                      <a:pt x="308153" y="115214"/>
                    </a:lnTo>
                    <a:lnTo>
                      <a:pt x="313639" y="112471"/>
                    </a:lnTo>
                    <a:lnTo>
                      <a:pt x="318211" y="109728"/>
                    </a:lnTo>
                    <a:lnTo>
                      <a:pt x="320040" y="105156"/>
                    </a:lnTo>
                    <a:lnTo>
                      <a:pt x="319126" y="93269"/>
                    </a:lnTo>
                    <a:lnTo>
                      <a:pt x="320954" y="87782"/>
                    </a:lnTo>
                    <a:lnTo>
                      <a:pt x="330098" y="83210"/>
                    </a:lnTo>
                    <a:lnTo>
                      <a:pt x="338328" y="79553"/>
                    </a:lnTo>
                    <a:lnTo>
                      <a:pt x="343814" y="79553"/>
                    </a:lnTo>
                    <a:lnTo>
                      <a:pt x="350215" y="79553"/>
                    </a:lnTo>
                    <a:lnTo>
                      <a:pt x="356616" y="78638"/>
                    </a:lnTo>
                    <a:lnTo>
                      <a:pt x="360274" y="83210"/>
                    </a:lnTo>
                    <a:lnTo>
                      <a:pt x="358445" y="88697"/>
                    </a:lnTo>
                    <a:lnTo>
                      <a:pt x="363017" y="92354"/>
                    </a:lnTo>
                    <a:lnTo>
                      <a:pt x="365760" y="97841"/>
                    </a:lnTo>
                    <a:lnTo>
                      <a:pt x="371246" y="100584"/>
                    </a:lnTo>
                    <a:lnTo>
                      <a:pt x="375818" y="102413"/>
                    </a:lnTo>
                    <a:lnTo>
                      <a:pt x="380390" y="96926"/>
                    </a:lnTo>
                    <a:lnTo>
                      <a:pt x="381305" y="90526"/>
                    </a:lnTo>
                    <a:lnTo>
                      <a:pt x="384962" y="84125"/>
                    </a:lnTo>
                    <a:lnTo>
                      <a:pt x="391363" y="83210"/>
                    </a:lnTo>
                    <a:lnTo>
                      <a:pt x="395021" y="88697"/>
                    </a:lnTo>
                    <a:lnTo>
                      <a:pt x="391363" y="94183"/>
                    </a:lnTo>
                    <a:lnTo>
                      <a:pt x="395935" y="94183"/>
                    </a:lnTo>
                    <a:lnTo>
                      <a:pt x="396850" y="100584"/>
                    </a:lnTo>
                    <a:lnTo>
                      <a:pt x="394106" y="108814"/>
                    </a:lnTo>
                    <a:lnTo>
                      <a:pt x="395021" y="113386"/>
                    </a:lnTo>
                    <a:lnTo>
                      <a:pt x="395021" y="117958"/>
                    </a:lnTo>
                    <a:lnTo>
                      <a:pt x="393192" y="129845"/>
                    </a:lnTo>
                    <a:lnTo>
                      <a:pt x="395935" y="134417"/>
                    </a:lnTo>
                    <a:lnTo>
                      <a:pt x="398678" y="142646"/>
                    </a:lnTo>
                    <a:lnTo>
                      <a:pt x="399593" y="149047"/>
                    </a:lnTo>
                    <a:lnTo>
                      <a:pt x="396850" y="155448"/>
                    </a:lnTo>
                    <a:lnTo>
                      <a:pt x="405079" y="160934"/>
                    </a:lnTo>
                    <a:lnTo>
                      <a:pt x="409651" y="162763"/>
                    </a:lnTo>
                    <a:lnTo>
                      <a:pt x="416052" y="171907"/>
                    </a:lnTo>
                    <a:lnTo>
                      <a:pt x="416966" y="178308"/>
                    </a:lnTo>
                    <a:lnTo>
                      <a:pt x="419710" y="182880"/>
                    </a:lnTo>
                    <a:lnTo>
                      <a:pt x="422453" y="189281"/>
                    </a:lnTo>
                    <a:lnTo>
                      <a:pt x="426110" y="193853"/>
                    </a:lnTo>
                    <a:lnTo>
                      <a:pt x="431597" y="198425"/>
                    </a:lnTo>
                    <a:lnTo>
                      <a:pt x="436169" y="197510"/>
                    </a:lnTo>
                    <a:lnTo>
                      <a:pt x="440741" y="201168"/>
                    </a:lnTo>
                    <a:lnTo>
                      <a:pt x="446227" y="203911"/>
                    </a:lnTo>
                    <a:lnTo>
                      <a:pt x="452628" y="203911"/>
                    </a:lnTo>
                    <a:lnTo>
                      <a:pt x="457200" y="203911"/>
                    </a:lnTo>
                    <a:lnTo>
                      <a:pt x="467258" y="208483"/>
                    </a:lnTo>
                    <a:lnTo>
                      <a:pt x="473659" y="206654"/>
                    </a:lnTo>
                    <a:lnTo>
                      <a:pt x="483718" y="199339"/>
                    </a:lnTo>
                    <a:lnTo>
                      <a:pt x="490118" y="203911"/>
                    </a:lnTo>
                    <a:lnTo>
                      <a:pt x="495605" y="205740"/>
                    </a:lnTo>
                    <a:lnTo>
                      <a:pt x="500177" y="204826"/>
                    </a:lnTo>
                    <a:lnTo>
                      <a:pt x="502006" y="196596"/>
                    </a:lnTo>
                    <a:lnTo>
                      <a:pt x="504749" y="189281"/>
                    </a:lnTo>
                    <a:lnTo>
                      <a:pt x="503834" y="183794"/>
                    </a:lnTo>
                    <a:lnTo>
                      <a:pt x="504749" y="179222"/>
                    </a:lnTo>
                    <a:lnTo>
                      <a:pt x="505663" y="173736"/>
                    </a:lnTo>
                    <a:lnTo>
                      <a:pt x="512064" y="170078"/>
                    </a:lnTo>
                    <a:lnTo>
                      <a:pt x="517550" y="173736"/>
                    </a:lnTo>
                    <a:lnTo>
                      <a:pt x="521208" y="178308"/>
                    </a:lnTo>
                    <a:lnTo>
                      <a:pt x="525780" y="179222"/>
                    </a:lnTo>
                    <a:lnTo>
                      <a:pt x="532181" y="174650"/>
                    </a:lnTo>
                    <a:lnTo>
                      <a:pt x="541325" y="170078"/>
                    </a:lnTo>
                    <a:lnTo>
                      <a:pt x="547726" y="166421"/>
                    </a:lnTo>
                    <a:lnTo>
                      <a:pt x="555041" y="161849"/>
                    </a:lnTo>
                    <a:lnTo>
                      <a:pt x="563270" y="162763"/>
                    </a:lnTo>
                    <a:lnTo>
                      <a:pt x="567842" y="159106"/>
                    </a:lnTo>
                    <a:lnTo>
                      <a:pt x="574243" y="154534"/>
                    </a:lnTo>
                    <a:lnTo>
                      <a:pt x="578815" y="151790"/>
                    </a:lnTo>
                    <a:lnTo>
                      <a:pt x="583387" y="158191"/>
                    </a:lnTo>
                    <a:lnTo>
                      <a:pt x="587959" y="160020"/>
                    </a:lnTo>
                    <a:lnTo>
                      <a:pt x="591617" y="154534"/>
                    </a:lnTo>
                    <a:lnTo>
                      <a:pt x="598018" y="152705"/>
                    </a:lnTo>
                    <a:lnTo>
                      <a:pt x="599846" y="157277"/>
                    </a:lnTo>
                    <a:lnTo>
                      <a:pt x="602590" y="161849"/>
                    </a:lnTo>
                    <a:lnTo>
                      <a:pt x="608990" y="166421"/>
                    </a:lnTo>
                    <a:lnTo>
                      <a:pt x="614477" y="168250"/>
                    </a:lnTo>
                    <a:lnTo>
                      <a:pt x="615391" y="172822"/>
                    </a:lnTo>
                    <a:lnTo>
                      <a:pt x="612648" y="178308"/>
                    </a:lnTo>
                    <a:lnTo>
                      <a:pt x="609905" y="184709"/>
                    </a:lnTo>
                    <a:lnTo>
                      <a:pt x="615391" y="191110"/>
                    </a:lnTo>
                    <a:lnTo>
                      <a:pt x="617220" y="196596"/>
                    </a:lnTo>
                    <a:lnTo>
                      <a:pt x="614477" y="201168"/>
                    </a:lnTo>
                    <a:lnTo>
                      <a:pt x="615391" y="206654"/>
                    </a:lnTo>
                    <a:lnTo>
                      <a:pt x="620878" y="210312"/>
                    </a:lnTo>
                    <a:lnTo>
                      <a:pt x="629107" y="212141"/>
                    </a:lnTo>
                    <a:lnTo>
                      <a:pt x="634594" y="215798"/>
                    </a:lnTo>
                    <a:lnTo>
                      <a:pt x="640994" y="221285"/>
                    </a:lnTo>
                    <a:lnTo>
                      <a:pt x="642823" y="227686"/>
                    </a:lnTo>
                    <a:lnTo>
                      <a:pt x="640994" y="235001"/>
                    </a:lnTo>
                    <a:lnTo>
                      <a:pt x="637337" y="241402"/>
                    </a:lnTo>
                    <a:lnTo>
                      <a:pt x="642823" y="243230"/>
                    </a:lnTo>
                    <a:lnTo>
                      <a:pt x="647395" y="247802"/>
                    </a:lnTo>
                    <a:lnTo>
                      <a:pt x="651053" y="243230"/>
                    </a:lnTo>
                    <a:lnTo>
                      <a:pt x="657454" y="241402"/>
                    </a:lnTo>
                    <a:lnTo>
                      <a:pt x="662940" y="242316"/>
                    </a:lnTo>
                    <a:lnTo>
                      <a:pt x="667512" y="243230"/>
                    </a:lnTo>
                    <a:lnTo>
                      <a:pt x="672998" y="242316"/>
                    </a:lnTo>
                    <a:lnTo>
                      <a:pt x="678485" y="239573"/>
                    </a:lnTo>
                    <a:lnTo>
                      <a:pt x="680314" y="234086"/>
                    </a:lnTo>
                    <a:lnTo>
                      <a:pt x="684886" y="229514"/>
                    </a:lnTo>
                    <a:lnTo>
                      <a:pt x="690372" y="224942"/>
                    </a:lnTo>
                    <a:lnTo>
                      <a:pt x="689458" y="219456"/>
                    </a:lnTo>
                    <a:lnTo>
                      <a:pt x="684886" y="213055"/>
                    </a:lnTo>
                    <a:lnTo>
                      <a:pt x="682142" y="203911"/>
                    </a:lnTo>
                    <a:lnTo>
                      <a:pt x="677570" y="200254"/>
                    </a:lnTo>
                    <a:lnTo>
                      <a:pt x="674827" y="195682"/>
                    </a:lnTo>
                    <a:lnTo>
                      <a:pt x="666598" y="191110"/>
                    </a:lnTo>
                    <a:lnTo>
                      <a:pt x="660197" y="178308"/>
                    </a:lnTo>
                    <a:lnTo>
                      <a:pt x="661111" y="168250"/>
                    </a:lnTo>
                    <a:lnTo>
                      <a:pt x="666598" y="164592"/>
                    </a:lnTo>
                    <a:lnTo>
                      <a:pt x="669341" y="159106"/>
                    </a:lnTo>
                    <a:lnTo>
                      <a:pt x="669341" y="152705"/>
                    </a:lnTo>
                    <a:lnTo>
                      <a:pt x="674827" y="147218"/>
                    </a:lnTo>
                    <a:lnTo>
                      <a:pt x="680314" y="148133"/>
                    </a:lnTo>
                    <a:lnTo>
                      <a:pt x="683971" y="141732"/>
                    </a:lnTo>
                    <a:lnTo>
                      <a:pt x="683971" y="136246"/>
                    </a:lnTo>
                    <a:lnTo>
                      <a:pt x="683057" y="129845"/>
                    </a:lnTo>
                    <a:lnTo>
                      <a:pt x="677570" y="128016"/>
                    </a:lnTo>
                    <a:lnTo>
                      <a:pt x="675742" y="122530"/>
                    </a:lnTo>
                    <a:lnTo>
                      <a:pt x="670255" y="121615"/>
                    </a:lnTo>
                    <a:lnTo>
                      <a:pt x="660197" y="123444"/>
                    </a:lnTo>
                    <a:lnTo>
                      <a:pt x="650138" y="127102"/>
                    </a:lnTo>
                    <a:lnTo>
                      <a:pt x="643738" y="124358"/>
                    </a:lnTo>
                    <a:lnTo>
                      <a:pt x="640080" y="118872"/>
                    </a:lnTo>
                    <a:lnTo>
                      <a:pt x="635508" y="115214"/>
                    </a:lnTo>
                    <a:lnTo>
                      <a:pt x="633679" y="108814"/>
                    </a:lnTo>
                    <a:lnTo>
                      <a:pt x="638251" y="104242"/>
                    </a:lnTo>
                    <a:lnTo>
                      <a:pt x="637337" y="96926"/>
                    </a:lnTo>
                    <a:lnTo>
                      <a:pt x="633679" y="91440"/>
                    </a:lnTo>
                    <a:lnTo>
                      <a:pt x="635508" y="74066"/>
                    </a:lnTo>
                    <a:lnTo>
                      <a:pt x="638251" y="69494"/>
                    </a:lnTo>
                    <a:lnTo>
                      <a:pt x="637337" y="62179"/>
                    </a:lnTo>
                    <a:lnTo>
                      <a:pt x="633679" y="57607"/>
                    </a:lnTo>
                    <a:lnTo>
                      <a:pt x="639166" y="53950"/>
                    </a:lnTo>
                    <a:lnTo>
                      <a:pt x="643738" y="48463"/>
                    </a:lnTo>
                    <a:lnTo>
                      <a:pt x="649224" y="42977"/>
                    </a:lnTo>
                    <a:lnTo>
                      <a:pt x="648310" y="37490"/>
                    </a:lnTo>
                    <a:lnTo>
                      <a:pt x="652882" y="34747"/>
                    </a:lnTo>
                    <a:lnTo>
                      <a:pt x="657454" y="29261"/>
                    </a:lnTo>
                    <a:lnTo>
                      <a:pt x="655625" y="18288"/>
                    </a:lnTo>
                    <a:lnTo>
                      <a:pt x="661111" y="16459"/>
                    </a:lnTo>
                    <a:lnTo>
                      <a:pt x="667512" y="17374"/>
                    </a:lnTo>
                    <a:lnTo>
                      <a:pt x="673913" y="14630"/>
                    </a:lnTo>
                    <a:lnTo>
                      <a:pt x="678485" y="11887"/>
                    </a:lnTo>
                    <a:lnTo>
                      <a:pt x="684886" y="10058"/>
                    </a:lnTo>
                    <a:lnTo>
                      <a:pt x="690372" y="6401"/>
                    </a:lnTo>
                    <a:lnTo>
                      <a:pt x="697687" y="7315"/>
                    </a:lnTo>
                    <a:lnTo>
                      <a:pt x="702259" y="10058"/>
                    </a:lnTo>
                    <a:lnTo>
                      <a:pt x="705917" y="4572"/>
                    </a:lnTo>
                    <a:lnTo>
                      <a:pt x="711403" y="0"/>
                    </a:lnTo>
                    <a:lnTo>
                      <a:pt x="715061" y="6401"/>
                    </a:lnTo>
                    <a:close/>
                  </a:path>
                </a:pathLst>
              </a:custGeom>
              <a:solidFill>
                <a:srgbClr val="034B77"/>
              </a:solidFill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93" name="Figura a mano libera: forma 92">
                <a:extLst>
                  <a:ext uri="{FF2B5EF4-FFF2-40B4-BE49-F238E27FC236}">
                    <a16:creationId xmlns:a16="http://schemas.microsoft.com/office/drawing/2014/main" id="{F6FB31B2-54C0-A6DB-14CF-C7F82BA56692}"/>
                  </a:ext>
                </a:extLst>
              </p:cNvPr>
              <p:cNvSpPr/>
              <p:nvPr/>
            </p:nvSpPr>
            <p:spPr>
              <a:xfrm>
                <a:off x="1851606" y="1787947"/>
                <a:ext cx="4572" cy="1828"/>
              </a:xfrm>
              <a:custGeom>
                <a:avLst/>
                <a:gdLst>
                  <a:gd name="connsiteX0" fmla="*/ 0 w 4572"/>
                  <a:gd name="connsiteY0" fmla="*/ 1829 h 1828"/>
                  <a:gd name="connsiteX1" fmla="*/ 4572 w 4572"/>
                  <a:gd name="connsiteY1" fmla="*/ 0 h 1828"/>
                  <a:gd name="connsiteX2" fmla="*/ 0 w 4572"/>
                  <a:gd name="connsiteY2" fmla="*/ 1829 h 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2" h="1828">
                    <a:moveTo>
                      <a:pt x="0" y="1829"/>
                    </a:moveTo>
                    <a:lnTo>
                      <a:pt x="4572" y="0"/>
                    </a:lnTo>
                    <a:lnTo>
                      <a:pt x="0" y="1829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94" name="Figura a mano libera: forma 93">
                <a:extLst>
                  <a:ext uri="{FF2B5EF4-FFF2-40B4-BE49-F238E27FC236}">
                    <a16:creationId xmlns:a16="http://schemas.microsoft.com/office/drawing/2014/main" id="{03915D3D-B1F2-33C1-9C28-9C61898C3B2E}"/>
                  </a:ext>
                </a:extLst>
              </p:cNvPr>
              <p:cNvSpPr/>
              <p:nvPr/>
            </p:nvSpPr>
            <p:spPr>
              <a:xfrm>
                <a:off x="1712618" y="1030823"/>
                <a:ext cx="7315" cy="12801"/>
              </a:xfrm>
              <a:custGeom>
                <a:avLst/>
                <a:gdLst>
                  <a:gd name="connsiteX0" fmla="*/ 6401 w 7315"/>
                  <a:gd name="connsiteY0" fmla="*/ 12802 h 12801"/>
                  <a:gd name="connsiteX1" fmla="*/ 0 w 7315"/>
                  <a:gd name="connsiteY1" fmla="*/ 10973 h 12801"/>
                  <a:gd name="connsiteX2" fmla="*/ 1829 w 7315"/>
                  <a:gd name="connsiteY2" fmla="*/ 2743 h 12801"/>
                  <a:gd name="connsiteX3" fmla="*/ 7315 w 7315"/>
                  <a:gd name="connsiteY3" fmla="*/ 0 h 12801"/>
                  <a:gd name="connsiteX4" fmla="*/ 7315 w 7315"/>
                  <a:gd name="connsiteY4" fmla="*/ 6401 h 12801"/>
                  <a:gd name="connsiteX5" fmla="*/ 7315 w 7315"/>
                  <a:gd name="connsiteY5" fmla="*/ 11887 h 1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15" h="12801">
                    <a:moveTo>
                      <a:pt x="6401" y="12802"/>
                    </a:moveTo>
                    <a:lnTo>
                      <a:pt x="0" y="10973"/>
                    </a:lnTo>
                    <a:lnTo>
                      <a:pt x="1829" y="2743"/>
                    </a:lnTo>
                    <a:lnTo>
                      <a:pt x="7315" y="0"/>
                    </a:lnTo>
                    <a:lnTo>
                      <a:pt x="7315" y="6401"/>
                    </a:lnTo>
                    <a:lnTo>
                      <a:pt x="7315" y="11887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95" name="Figura a mano libera: forma 94">
                <a:extLst>
                  <a:ext uri="{FF2B5EF4-FFF2-40B4-BE49-F238E27FC236}">
                    <a16:creationId xmlns:a16="http://schemas.microsoft.com/office/drawing/2014/main" id="{48DD783C-E454-1345-701C-A4BCDB148DEC}"/>
                  </a:ext>
                </a:extLst>
              </p:cNvPr>
              <p:cNvSpPr/>
              <p:nvPr/>
            </p:nvSpPr>
            <p:spPr>
              <a:xfrm>
                <a:off x="1605633" y="1598666"/>
                <a:ext cx="914" cy="6400"/>
              </a:xfrm>
              <a:custGeom>
                <a:avLst/>
                <a:gdLst>
                  <a:gd name="connsiteX0" fmla="*/ 0 w 914"/>
                  <a:gd name="connsiteY0" fmla="*/ 0 h 6400"/>
                  <a:gd name="connsiteX1" fmla="*/ 914 w 914"/>
                  <a:gd name="connsiteY1" fmla="*/ 6401 h 6400"/>
                  <a:gd name="connsiteX2" fmla="*/ 0 w 914"/>
                  <a:gd name="connsiteY2" fmla="*/ 0 h 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" h="6400">
                    <a:moveTo>
                      <a:pt x="0" y="0"/>
                    </a:moveTo>
                    <a:lnTo>
                      <a:pt x="914" y="640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  <p:grpSp>
          <p:nvGrpSpPr>
            <p:cNvPr id="21" name="Elemento grafico 1062">
              <a:extLst>
                <a:ext uri="{FF2B5EF4-FFF2-40B4-BE49-F238E27FC236}">
                  <a16:creationId xmlns:a16="http://schemas.microsoft.com/office/drawing/2014/main" id="{68AF11C5-E054-16CA-C140-778DC3B8E92D}"/>
                </a:ext>
              </a:extLst>
            </p:cNvPr>
            <p:cNvGrpSpPr/>
            <p:nvPr/>
          </p:nvGrpSpPr>
          <p:grpSpPr>
            <a:xfrm>
              <a:off x="4366206" y="3197951"/>
              <a:ext cx="1692554" cy="1271930"/>
              <a:chOff x="4366206" y="3197951"/>
              <a:chExt cx="1692554" cy="1271930"/>
            </a:xfrm>
            <a:noFill/>
          </p:grpSpPr>
          <p:sp>
            <p:nvSpPr>
              <p:cNvPr id="85" name="Figura a mano libera: forma 84">
                <a:extLst>
                  <a:ext uri="{FF2B5EF4-FFF2-40B4-BE49-F238E27FC236}">
                    <a16:creationId xmlns:a16="http://schemas.microsoft.com/office/drawing/2014/main" id="{FB72134C-4FDF-6ECC-8B66-E0083D816471}"/>
                  </a:ext>
                </a:extLst>
              </p:cNvPr>
              <p:cNvSpPr/>
              <p:nvPr/>
            </p:nvSpPr>
            <p:spPr>
              <a:xfrm>
                <a:off x="4366206" y="3291220"/>
                <a:ext cx="1692554" cy="1178661"/>
              </a:xfrm>
              <a:custGeom>
                <a:avLst/>
                <a:gdLst>
                  <a:gd name="connsiteX0" fmla="*/ 784555 w 1692554"/>
                  <a:gd name="connsiteY0" fmla="*/ 425196 h 1178661"/>
                  <a:gd name="connsiteX1" fmla="*/ 790956 w 1692554"/>
                  <a:gd name="connsiteY1" fmla="*/ 425196 h 1178661"/>
                  <a:gd name="connsiteX2" fmla="*/ 796442 w 1692554"/>
                  <a:gd name="connsiteY2" fmla="*/ 427025 h 1178661"/>
                  <a:gd name="connsiteX3" fmla="*/ 805586 w 1692554"/>
                  <a:gd name="connsiteY3" fmla="*/ 431597 h 1178661"/>
                  <a:gd name="connsiteX4" fmla="*/ 816559 w 1692554"/>
                  <a:gd name="connsiteY4" fmla="*/ 434340 h 1178661"/>
                  <a:gd name="connsiteX5" fmla="*/ 822046 w 1692554"/>
                  <a:gd name="connsiteY5" fmla="*/ 435254 h 1178661"/>
                  <a:gd name="connsiteX6" fmla="*/ 828446 w 1692554"/>
                  <a:gd name="connsiteY6" fmla="*/ 435254 h 1178661"/>
                  <a:gd name="connsiteX7" fmla="*/ 833018 w 1692554"/>
                  <a:gd name="connsiteY7" fmla="*/ 437083 h 1178661"/>
                  <a:gd name="connsiteX8" fmla="*/ 843077 w 1692554"/>
                  <a:gd name="connsiteY8" fmla="*/ 438912 h 1178661"/>
                  <a:gd name="connsiteX9" fmla="*/ 847649 w 1692554"/>
                  <a:gd name="connsiteY9" fmla="*/ 442570 h 1178661"/>
                  <a:gd name="connsiteX10" fmla="*/ 854964 w 1692554"/>
                  <a:gd name="connsiteY10" fmla="*/ 448056 h 1178661"/>
                  <a:gd name="connsiteX11" fmla="*/ 867766 w 1692554"/>
                  <a:gd name="connsiteY11" fmla="*/ 450799 h 1178661"/>
                  <a:gd name="connsiteX12" fmla="*/ 873252 w 1692554"/>
                  <a:gd name="connsiteY12" fmla="*/ 448970 h 1178661"/>
                  <a:gd name="connsiteX13" fmla="*/ 878738 w 1692554"/>
                  <a:gd name="connsiteY13" fmla="*/ 454457 h 1178661"/>
                  <a:gd name="connsiteX14" fmla="*/ 883310 w 1692554"/>
                  <a:gd name="connsiteY14" fmla="*/ 453542 h 1178661"/>
                  <a:gd name="connsiteX15" fmla="*/ 886054 w 1692554"/>
                  <a:gd name="connsiteY15" fmla="*/ 447142 h 1178661"/>
                  <a:gd name="connsiteX16" fmla="*/ 879653 w 1692554"/>
                  <a:gd name="connsiteY16" fmla="*/ 445313 h 1178661"/>
                  <a:gd name="connsiteX17" fmla="*/ 885139 w 1692554"/>
                  <a:gd name="connsiteY17" fmla="*/ 445313 h 1178661"/>
                  <a:gd name="connsiteX18" fmla="*/ 886968 w 1692554"/>
                  <a:gd name="connsiteY18" fmla="*/ 450799 h 1178661"/>
                  <a:gd name="connsiteX19" fmla="*/ 887882 w 1692554"/>
                  <a:gd name="connsiteY19" fmla="*/ 455371 h 1178661"/>
                  <a:gd name="connsiteX20" fmla="*/ 896112 w 1692554"/>
                  <a:gd name="connsiteY20" fmla="*/ 459029 h 1178661"/>
                  <a:gd name="connsiteX21" fmla="*/ 909828 w 1692554"/>
                  <a:gd name="connsiteY21" fmla="*/ 461772 h 1178661"/>
                  <a:gd name="connsiteX22" fmla="*/ 918058 w 1692554"/>
                  <a:gd name="connsiteY22" fmla="*/ 464515 h 1178661"/>
                  <a:gd name="connsiteX23" fmla="*/ 929945 w 1692554"/>
                  <a:gd name="connsiteY23" fmla="*/ 469087 h 1178661"/>
                  <a:gd name="connsiteX24" fmla="*/ 938174 w 1692554"/>
                  <a:gd name="connsiteY24" fmla="*/ 469087 h 1178661"/>
                  <a:gd name="connsiteX25" fmla="*/ 943661 w 1692554"/>
                  <a:gd name="connsiteY25" fmla="*/ 470916 h 1178661"/>
                  <a:gd name="connsiteX26" fmla="*/ 950976 w 1692554"/>
                  <a:gd name="connsiteY26" fmla="*/ 473659 h 1178661"/>
                  <a:gd name="connsiteX27" fmla="*/ 955548 w 1692554"/>
                  <a:gd name="connsiteY27" fmla="*/ 473659 h 1178661"/>
                  <a:gd name="connsiteX28" fmla="*/ 961034 w 1692554"/>
                  <a:gd name="connsiteY28" fmla="*/ 474574 h 1178661"/>
                  <a:gd name="connsiteX29" fmla="*/ 968350 w 1692554"/>
                  <a:gd name="connsiteY29" fmla="*/ 475488 h 1178661"/>
                  <a:gd name="connsiteX30" fmla="*/ 972922 w 1692554"/>
                  <a:gd name="connsiteY30" fmla="*/ 476402 h 1178661"/>
                  <a:gd name="connsiteX31" fmla="*/ 977494 w 1692554"/>
                  <a:gd name="connsiteY31" fmla="*/ 479146 h 1178661"/>
                  <a:gd name="connsiteX32" fmla="*/ 986638 w 1692554"/>
                  <a:gd name="connsiteY32" fmla="*/ 482803 h 1178661"/>
                  <a:gd name="connsiteX33" fmla="*/ 991210 w 1692554"/>
                  <a:gd name="connsiteY33" fmla="*/ 486461 h 1178661"/>
                  <a:gd name="connsiteX34" fmla="*/ 999439 w 1692554"/>
                  <a:gd name="connsiteY34" fmla="*/ 490118 h 1178661"/>
                  <a:gd name="connsiteX35" fmla="*/ 1014070 w 1692554"/>
                  <a:gd name="connsiteY35" fmla="*/ 497434 h 1178661"/>
                  <a:gd name="connsiteX36" fmla="*/ 1018642 w 1692554"/>
                  <a:gd name="connsiteY36" fmla="*/ 498348 h 1178661"/>
                  <a:gd name="connsiteX37" fmla="*/ 1025042 w 1692554"/>
                  <a:gd name="connsiteY37" fmla="*/ 499262 h 1178661"/>
                  <a:gd name="connsiteX38" fmla="*/ 1031443 w 1692554"/>
                  <a:gd name="connsiteY38" fmla="*/ 502920 h 1178661"/>
                  <a:gd name="connsiteX39" fmla="*/ 1039673 w 1692554"/>
                  <a:gd name="connsiteY39" fmla="*/ 509321 h 1178661"/>
                  <a:gd name="connsiteX40" fmla="*/ 1041502 w 1692554"/>
                  <a:gd name="connsiteY40" fmla="*/ 513893 h 1178661"/>
                  <a:gd name="connsiteX41" fmla="*/ 1046988 w 1692554"/>
                  <a:gd name="connsiteY41" fmla="*/ 515722 h 1178661"/>
                  <a:gd name="connsiteX42" fmla="*/ 1052474 w 1692554"/>
                  <a:gd name="connsiteY42" fmla="*/ 517550 h 1178661"/>
                  <a:gd name="connsiteX43" fmla="*/ 1057961 w 1692554"/>
                  <a:gd name="connsiteY43" fmla="*/ 518465 h 1178661"/>
                  <a:gd name="connsiteX44" fmla="*/ 1063447 w 1692554"/>
                  <a:gd name="connsiteY44" fmla="*/ 523037 h 1178661"/>
                  <a:gd name="connsiteX45" fmla="*/ 1068019 w 1692554"/>
                  <a:gd name="connsiteY45" fmla="*/ 524866 h 1178661"/>
                  <a:gd name="connsiteX46" fmla="*/ 1075334 w 1692554"/>
                  <a:gd name="connsiteY46" fmla="*/ 528523 h 1178661"/>
                  <a:gd name="connsiteX47" fmla="*/ 1085393 w 1692554"/>
                  <a:gd name="connsiteY47" fmla="*/ 534010 h 1178661"/>
                  <a:gd name="connsiteX48" fmla="*/ 1091793 w 1692554"/>
                  <a:gd name="connsiteY48" fmla="*/ 539496 h 1178661"/>
                  <a:gd name="connsiteX49" fmla="*/ 1095451 w 1692554"/>
                  <a:gd name="connsiteY49" fmla="*/ 544068 h 1178661"/>
                  <a:gd name="connsiteX50" fmla="*/ 1100023 w 1692554"/>
                  <a:gd name="connsiteY50" fmla="*/ 547726 h 1178661"/>
                  <a:gd name="connsiteX51" fmla="*/ 1105509 w 1692554"/>
                  <a:gd name="connsiteY51" fmla="*/ 553212 h 1178661"/>
                  <a:gd name="connsiteX52" fmla="*/ 1110081 w 1692554"/>
                  <a:gd name="connsiteY52" fmla="*/ 559613 h 1178661"/>
                  <a:gd name="connsiteX53" fmla="*/ 1112825 w 1692554"/>
                  <a:gd name="connsiteY53" fmla="*/ 565099 h 1178661"/>
                  <a:gd name="connsiteX54" fmla="*/ 1118311 w 1692554"/>
                  <a:gd name="connsiteY54" fmla="*/ 567842 h 1178661"/>
                  <a:gd name="connsiteX55" fmla="*/ 1128369 w 1692554"/>
                  <a:gd name="connsiteY55" fmla="*/ 570586 h 1178661"/>
                  <a:gd name="connsiteX56" fmla="*/ 1133856 w 1692554"/>
                  <a:gd name="connsiteY56" fmla="*/ 573329 h 1178661"/>
                  <a:gd name="connsiteX57" fmla="*/ 1143914 w 1692554"/>
                  <a:gd name="connsiteY57" fmla="*/ 581558 h 1178661"/>
                  <a:gd name="connsiteX58" fmla="*/ 1153973 w 1692554"/>
                  <a:gd name="connsiteY58" fmla="*/ 589788 h 1178661"/>
                  <a:gd name="connsiteX59" fmla="*/ 1158545 w 1692554"/>
                  <a:gd name="connsiteY59" fmla="*/ 590702 h 1178661"/>
                  <a:gd name="connsiteX60" fmla="*/ 1165860 w 1692554"/>
                  <a:gd name="connsiteY60" fmla="*/ 594360 h 1178661"/>
                  <a:gd name="connsiteX61" fmla="*/ 1171346 w 1692554"/>
                  <a:gd name="connsiteY61" fmla="*/ 598018 h 1178661"/>
                  <a:gd name="connsiteX62" fmla="*/ 1172261 w 1692554"/>
                  <a:gd name="connsiteY62" fmla="*/ 602590 h 1178661"/>
                  <a:gd name="connsiteX63" fmla="*/ 1184148 w 1692554"/>
                  <a:gd name="connsiteY63" fmla="*/ 608990 h 1178661"/>
                  <a:gd name="connsiteX64" fmla="*/ 1188720 w 1692554"/>
                  <a:gd name="connsiteY64" fmla="*/ 610819 h 1178661"/>
                  <a:gd name="connsiteX65" fmla="*/ 1194206 w 1692554"/>
                  <a:gd name="connsiteY65" fmla="*/ 612648 h 1178661"/>
                  <a:gd name="connsiteX66" fmla="*/ 1200607 w 1692554"/>
                  <a:gd name="connsiteY66" fmla="*/ 615391 h 1178661"/>
                  <a:gd name="connsiteX67" fmla="*/ 1207922 w 1692554"/>
                  <a:gd name="connsiteY67" fmla="*/ 617220 h 1178661"/>
                  <a:gd name="connsiteX68" fmla="*/ 1217981 w 1692554"/>
                  <a:gd name="connsiteY68" fmla="*/ 620878 h 1178661"/>
                  <a:gd name="connsiteX69" fmla="*/ 1224381 w 1692554"/>
                  <a:gd name="connsiteY69" fmla="*/ 621792 h 1178661"/>
                  <a:gd name="connsiteX70" fmla="*/ 1228953 w 1692554"/>
                  <a:gd name="connsiteY70" fmla="*/ 623621 h 1178661"/>
                  <a:gd name="connsiteX71" fmla="*/ 1235354 w 1692554"/>
                  <a:gd name="connsiteY71" fmla="*/ 625450 h 1178661"/>
                  <a:gd name="connsiteX72" fmla="*/ 1244498 w 1692554"/>
                  <a:gd name="connsiteY72" fmla="*/ 626364 h 1178661"/>
                  <a:gd name="connsiteX73" fmla="*/ 1249070 w 1692554"/>
                  <a:gd name="connsiteY73" fmla="*/ 627278 h 1178661"/>
                  <a:gd name="connsiteX74" fmla="*/ 1256385 w 1692554"/>
                  <a:gd name="connsiteY74" fmla="*/ 629107 h 1178661"/>
                  <a:gd name="connsiteX75" fmla="*/ 1261872 w 1692554"/>
                  <a:gd name="connsiteY75" fmla="*/ 630936 h 1178661"/>
                  <a:gd name="connsiteX76" fmla="*/ 1266444 w 1692554"/>
                  <a:gd name="connsiteY76" fmla="*/ 632765 h 1178661"/>
                  <a:gd name="connsiteX77" fmla="*/ 1271930 w 1692554"/>
                  <a:gd name="connsiteY77" fmla="*/ 633679 h 1178661"/>
                  <a:gd name="connsiteX78" fmla="*/ 1276502 w 1692554"/>
                  <a:gd name="connsiteY78" fmla="*/ 635508 h 1178661"/>
                  <a:gd name="connsiteX79" fmla="*/ 1283817 w 1692554"/>
                  <a:gd name="connsiteY79" fmla="*/ 637337 h 1178661"/>
                  <a:gd name="connsiteX80" fmla="*/ 1291133 w 1692554"/>
                  <a:gd name="connsiteY80" fmla="*/ 640994 h 1178661"/>
                  <a:gd name="connsiteX81" fmla="*/ 1299362 w 1692554"/>
                  <a:gd name="connsiteY81" fmla="*/ 646481 h 1178661"/>
                  <a:gd name="connsiteX82" fmla="*/ 1313078 w 1692554"/>
                  <a:gd name="connsiteY82" fmla="*/ 655625 h 1178661"/>
                  <a:gd name="connsiteX83" fmla="*/ 1326794 w 1692554"/>
                  <a:gd name="connsiteY83" fmla="*/ 660197 h 1178661"/>
                  <a:gd name="connsiteX84" fmla="*/ 1332281 w 1692554"/>
                  <a:gd name="connsiteY84" fmla="*/ 664769 h 1178661"/>
                  <a:gd name="connsiteX85" fmla="*/ 1342339 w 1692554"/>
                  <a:gd name="connsiteY85" fmla="*/ 669341 h 1178661"/>
                  <a:gd name="connsiteX86" fmla="*/ 1346911 w 1692554"/>
                  <a:gd name="connsiteY86" fmla="*/ 671170 h 1178661"/>
                  <a:gd name="connsiteX87" fmla="*/ 1357884 w 1692554"/>
                  <a:gd name="connsiteY87" fmla="*/ 672998 h 1178661"/>
                  <a:gd name="connsiteX88" fmla="*/ 1363370 w 1692554"/>
                  <a:gd name="connsiteY88" fmla="*/ 673913 h 1178661"/>
                  <a:gd name="connsiteX89" fmla="*/ 1368857 w 1692554"/>
                  <a:gd name="connsiteY89" fmla="*/ 673913 h 1178661"/>
                  <a:gd name="connsiteX90" fmla="*/ 1378915 w 1692554"/>
                  <a:gd name="connsiteY90" fmla="*/ 673913 h 1178661"/>
                  <a:gd name="connsiteX91" fmla="*/ 1387145 w 1692554"/>
                  <a:gd name="connsiteY91" fmla="*/ 673913 h 1178661"/>
                  <a:gd name="connsiteX92" fmla="*/ 1391717 w 1692554"/>
                  <a:gd name="connsiteY92" fmla="*/ 670255 h 1178661"/>
                  <a:gd name="connsiteX93" fmla="*/ 1396289 w 1692554"/>
                  <a:gd name="connsiteY93" fmla="*/ 675742 h 1178661"/>
                  <a:gd name="connsiteX94" fmla="*/ 1399946 w 1692554"/>
                  <a:gd name="connsiteY94" fmla="*/ 682142 h 1178661"/>
                  <a:gd name="connsiteX95" fmla="*/ 1407261 w 1692554"/>
                  <a:gd name="connsiteY95" fmla="*/ 682142 h 1178661"/>
                  <a:gd name="connsiteX96" fmla="*/ 1411833 w 1692554"/>
                  <a:gd name="connsiteY96" fmla="*/ 681228 h 1178661"/>
                  <a:gd name="connsiteX97" fmla="*/ 1407261 w 1692554"/>
                  <a:gd name="connsiteY97" fmla="*/ 686714 h 1178661"/>
                  <a:gd name="connsiteX98" fmla="*/ 1400861 w 1692554"/>
                  <a:gd name="connsiteY98" fmla="*/ 691286 h 1178661"/>
                  <a:gd name="connsiteX99" fmla="*/ 1394460 w 1692554"/>
                  <a:gd name="connsiteY99" fmla="*/ 694944 h 1178661"/>
                  <a:gd name="connsiteX100" fmla="*/ 1399032 w 1692554"/>
                  <a:gd name="connsiteY100" fmla="*/ 695858 h 1178661"/>
                  <a:gd name="connsiteX101" fmla="*/ 1405433 w 1692554"/>
                  <a:gd name="connsiteY101" fmla="*/ 691286 h 1178661"/>
                  <a:gd name="connsiteX102" fmla="*/ 1411833 w 1692554"/>
                  <a:gd name="connsiteY102" fmla="*/ 691286 h 1178661"/>
                  <a:gd name="connsiteX103" fmla="*/ 1419149 w 1692554"/>
                  <a:gd name="connsiteY103" fmla="*/ 690372 h 1178661"/>
                  <a:gd name="connsiteX104" fmla="*/ 1430121 w 1692554"/>
                  <a:gd name="connsiteY104" fmla="*/ 694944 h 1178661"/>
                  <a:gd name="connsiteX105" fmla="*/ 1430121 w 1692554"/>
                  <a:gd name="connsiteY105" fmla="*/ 700430 h 1178661"/>
                  <a:gd name="connsiteX106" fmla="*/ 1433779 w 1692554"/>
                  <a:gd name="connsiteY106" fmla="*/ 706831 h 1178661"/>
                  <a:gd name="connsiteX107" fmla="*/ 1439265 w 1692554"/>
                  <a:gd name="connsiteY107" fmla="*/ 712318 h 1178661"/>
                  <a:gd name="connsiteX108" fmla="*/ 1444752 w 1692554"/>
                  <a:gd name="connsiteY108" fmla="*/ 715975 h 1178661"/>
                  <a:gd name="connsiteX109" fmla="*/ 1444752 w 1692554"/>
                  <a:gd name="connsiteY109" fmla="*/ 724205 h 1178661"/>
                  <a:gd name="connsiteX110" fmla="*/ 1442923 w 1692554"/>
                  <a:gd name="connsiteY110" fmla="*/ 730606 h 1178661"/>
                  <a:gd name="connsiteX111" fmla="*/ 1443837 w 1692554"/>
                  <a:gd name="connsiteY111" fmla="*/ 737006 h 1178661"/>
                  <a:gd name="connsiteX112" fmla="*/ 1451153 w 1692554"/>
                  <a:gd name="connsiteY112" fmla="*/ 743407 h 1178661"/>
                  <a:gd name="connsiteX113" fmla="*/ 1456639 w 1692554"/>
                  <a:gd name="connsiteY113" fmla="*/ 747979 h 1178661"/>
                  <a:gd name="connsiteX114" fmla="*/ 1461211 w 1692554"/>
                  <a:gd name="connsiteY114" fmla="*/ 750722 h 1178661"/>
                  <a:gd name="connsiteX115" fmla="*/ 1465783 w 1692554"/>
                  <a:gd name="connsiteY115" fmla="*/ 757123 h 1178661"/>
                  <a:gd name="connsiteX116" fmla="*/ 1474927 w 1692554"/>
                  <a:gd name="connsiteY116" fmla="*/ 763524 h 1178661"/>
                  <a:gd name="connsiteX117" fmla="*/ 1479499 w 1692554"/>
                  <a:gd name="connsiteY117" fmla="*/ 766267 h 1178661"/>
                  <a:gd name="connsiteX118" fmla="*/ 1484071 w 1692554"/>
                  <a:gd name="connsiteY118" fmla="*/ 769925 h 1178661"/>
                  <a:gd name="connsiteX119" fmla="*/ 1488643 w 1692554"/>
                  <a:gd name="connsiteY119" fmla="*/ 774497 h 1178661"/>
                  <a:gd name="connsiteX120" fmla="*/ 1494129 w 1692554"/>
                  <a:gd name="connsiteY120" fmla="*/ 778154 h 1178661"/>
                  <a:gd name="connsiteX121" fmla="*/ 1503273 w 1692554"/>
                  <a:gd name="connsiteY121" fmla="*/ 779983 h 1178661"/>
                  <a:gd name="connsiteX122" fmla="*/ 1509674 w 1692554"/>
                  <a:gd name="connsiteY122" fmla="*/ 780898 h 1178661"/>
                  <a:gd name="connsiteX123" fmla="*/ 1514246 w 1692554"/>
                  <a:gd name="connsiteY123" fmla="*/ 785470 h 1178661"/>
                  <a:gd name="connsiteX124" fmla="*/ 1519733 w 1692554"/>
                  <a:gd name="connsiteY124" fmla="*/ 787298 h 1178661"/>
                  <a:gd name="connsiteX125" fmla="*/ 1525219 w 1692554"/>
                  <a:gd name="connsiteY125" fmla="*/ 787298 h 1178661"/>
                  <a:gd name="connsiteX126" fmla="*/ 1529791 w 1692554"/>
                  <a:gd name="connsiteY126" fmla="*/ 790042 h 1178661"/>
                  <a:gd name="connsiteX127" fmla="*/ 1535277 w 1692554"/>
                  <a:gd name="connsiteY127" fmla="*/ 794614 h 1178661"/>
                  <a:gd name="connsiteX128" fmla="*/ 1540764 w 1692554"/>
                  <a:gd name="connsiteY128" fmla="*/ 796442 h 1178661"/>
                  <a:gd name="connsiteX129" fmla="*/ 1545336 w 1692554"/>
                  <a:gd name="connsiteY129" fmla="*/ 800100 h 1178661"/>
                  <a:gd name="connsiteX130" fmla="*/ 1548993 w 1692554"/>
                  <a:gd name="connsiteY130" fmla="*/ 805586 h 1178661"/>
                  <a:gd name="connsiteX131" fmla="*/ 1553565 w 1692554"/>
                  <a:gd name="connsiteY131" fmla="*/ 810158 h 1178661"/>
                  <a:gd name="connsiteX132" fmla="*/ 1559052 w 1692554"/>
                  <a:gd name="connsiteY132" fmla="*/ 813816 h 1178661"/>
                  <a:gd name="connsiteX133" fmla="*/ 1563624 w 1692554"/>
                  <a:gd name="connsiteY133" fmla="*/ 819302 h 1178661"/>
                  <a:gd name="connsiteX134" fmla="*/ 1571853 w 1692554"/>
                  <a:gd name="connsiteY134" fmla="*/ 823874 h 1178661"/>
                  <a:gd name="connsiteX135" fmla="*/ 1576425 w 1692554"/>
                  <a:gd name="connsiteY135" fmla="*/ 826618 h 1178661"/>
                  <a:gd name="connsiteX136" fmla="*/ 1577340 w 1692554"/>
                  <a:gd name="connsiteY136" fmla="*/ 832104 h 1178661"/>
                  <a:gd name="connsiteX137" fmla="*/ 1581912 w 1692554"/>
                  <a:gd name="connsiteY137" fmla="*/ 836676 h 1178661"/>
                  <a:gd name="connsiteX138" fmla="*/ 1590141 w 1692554"/>
                  <a:gd name="connsiteY138" fmla="*/ 842162 h 1178661"/>
                  <a:gd name="connsiteX139" fmla="*/ 1596542 w 1692554"/>
                  <a:gd name="connsiteY139" fmla="*/ 845820 h 1178661"/>
                  <a:gd name="connsiteX140" fmla="*/ 1603857 w 1692554"/>
                  <a:gd name="connsiteY140" fmla="*/ 851306 h 1178661"/>
                  <a:gd name="connsiteX141" fmla="*/ 1612087 w 1692554"/>
                  <a:gd name="connsiteY141" fmla="*/ 860450 h 1178661"/>
                  <a:gd name="connsiteX142" fmla="*/ 1614830 w 1692554"/>
                  <a:gd name="connsiteY142" fmla="*/ 865022 h 1178661"/>
                  <a:gd name="connsiteX143" fmla="*/ 1624889 w 1692554"/>
                  <a:gd name="connsiteY143" fmla="*/ 874166 h 1178661"/>
                  <a:gd name="connsiteX144" fmla="*/ 1629461 w 1692554"/>
                  <a:gd name="connsiteY144" fmla="*/ 876910 h 1178661"/>
                  <a:gd name="connsiteX145" fmla="*/ 1634033 w 1692554"/>
                  <a:gd name="connsiteY145" fmla="*/ 878738 h 1178661"/>
                  <a:gd name="connsiteX146" fmla="*/ 1638605 w 1692554"/>
                  <a:gd name="connsiteY146" fmla="*/ 882396 h 1178661"/>
                  <a:gd name="connsiteX147" fmla="*/ 1641348 w 1692554"/>
                  <a:gd name="connsiteY147" fmla="*/ 887882 h 1178661"/>
                  <a:gd name="connsiteX148" fmla="*/ 1641348 w 1692554"/>
                  <a:gd name="connsiteY148" fmla="*/ 892454 h 1178661"/>
                  <a:gd name="connsiteX149" fmla="*/ 1647749 w 1692554"/>
                  <a:gd name="connsiteY149" fmla="*/ 897026 h 1178661"/>
                  <a:gd name="connsiteX150" fmla="*/ 1649577 w 1692554"/>
                  <a:gd name="connsiteY150" fmla="*/ 904342 h 1178661"/>
                  <a:gd name="connsiteX151" fmla="*/ 1655064 w 1692554"/>
                  <a:gd name="connsiteY151" fmla="*/ 909828 h 1178661"/>
                  <a:gd name="connsiteX152" fmla="*/ 1658721 w 1692554"/>
                  <a:gd name="connsiteY152" fmla="*/ 916229 h 1178661"/>
                  <a:gd name="connsiteX153" fmla="*/ 1659636 w 1692554"/>
                  <a:gd name="connsiteY153" fmla="*/ 920801 h 1178661"/>
                  <a:gd name="connsiteX154" fmla="*/ 1657807 w 1692554"/>
                  <a:gd name="connsiteY154" fmla="*/ 926287 h 1178661"/>
                  <a:gd name="connsiteX155" fmla="*/ 1657807 w 1692554"/>
                  <a:gd name="connsiteY155" fmla="*/ 930859 h 1178661"/>
                  <a:gd name="connsiteX156" fmla="*/ 1660550 w 1692554"/>
                  <a:gd name="connsiteY156" fmla="*/ 937260 h 1178661"/>
                  <a:gd name="connsiteX157" fmla="*/ 1666037 w 1692554"/>
                  <a:gd name="connsiteY157" fmla="*/ 940918 h 1178661"/>
                  <a:gd name="connsiteX158" fmla="*/ 1668780 w 1692554"/>
                  <a:gd name="connsiteY158" fmla="*/ 945490 h 1178661"/>
                  <a:gd name="connsiteX159" fmla="*/ 1669694 w 1692554"/>
                  <a:gd name="connsiteY159" fmla="*/ 950976 h 1178661"/>
                  <a:gd name="connsiteX160" fmla="*/ 1675181 w 1692554"/>
                  <a:gd name="connsiteY160" fmla="*/ 958291 h 1178661"/>
                  <a:gd name="connsiteX161" fmla="*/ 1675181 w 1692554"/>
                  <a:gd name="connsiteY161" fmla="*/ 962863 h 1178661"/>
                  <a:gd name="connsiteX162" fmla="*/ 1681581 w 1692554"/>
                  <a:gd name="connsiteY162" fmla="*/ 962863 h 1178661"/>
                  <a:gd name="connsiteX163" fmla="*/ 1688897 w 1692554"/>
                  <a:gd name="connsiteY163" fmla="*/ 968350 h 1178661"/>
                  <a:gd name="connsiteX164" fmla="*/ 1684325 w 1692554"/>
                  <a:gd name="connsiteY164" fmla="*/ 973836 h 1178661"/>
                  <a:gd name="connsiteX165" fmla="*/ 1687068 w 1692554"/>
                  <a:gd name="connsiteY165" fmla="*/ 979322 h 1178661"/>
                  <a:gd name="connsiteX166" fmla="*/ 1692554 w 1692554"/>
                  <a:gd name="connsiteY166" fmla="*/ 984809 h 1178661"/>
                  <a:gd name="connsiteX167" fmla="*/ 1685239 w 1692554"/>
                  <a:gd name="connsiteY167" fmla="*/ 993953 h 1178661"/>
                  <a:gd name="connsiteX168" fmla="*/ 1680667 w 1692554"/>
                  <a:gd name="connsiteY168" fmla="*/ 1000354 h 1178661"/>
                  <a:gd name="connsiteX169" fmla="*/ 1677924 w 1692554"/>
                  <a:gd name="connsiteY169" fmla="*/ 1005840 h 1178661"/>
                  <a:gd name="connsiteX170" fmla="*/ 1677009 w 1692554"/>
                  <a:gd name="connsiteY170" fmla="*/ 1010412 h 1178661"/>
                  <a:gd name="connsiteX171" fmla="*/ 1676095 w 1692554"/>
                  <a:gd name="connsiteY171" fmla="*/ 1017727 h 1178661"/>
                  <a:gd name="connsiteX172" fmla="*/ 1676095 w 1692554"/>
                  <a:gd name="connsiteY172" fmla="*/ 1024128 h 1178661"/>
                  <a:gd name="connsiteX173" fmla="*/ 1670609 w 1692554"/>
                  <a:gd name="connsiteY173" fmla="*/ 1030529 h 1178661"/>
                  <a:gd name="connsiteX174" fmla="*/ 1661465 w 1692554"/>
                  <a:gd name="connsiteY174" fmla="*/ 1036930 h 1178661"/>
                  <a:gd name="connsiteX175" fmla="*/ 1659636 w 1692554"/>
                  <a:gd name="connsiteY175" fmla="*/ 1042416 h 1178661"/>
                  <a:gd name="connsiteX176" fmla="*/ 1658721 w 1692554"/>
                  <a:gd name="connsiteY176" fmla="*/ 1052475 h 1178661"/>
                  <a:gd name="connsiteX177" fmla="*/ 1653235 w 1692554"/>
                  <a:gd name="connsiteY177" fmla="*/ 1055218 h 1178661"/>
                  <a:gd name="connsiteX178" fmla="*/ 1651406 w 1692554"/>
                  <a:gd name="connsiteY178" fmla="*/ 1061619 h 1178661"/>
                  <a:gd name="connsiteX179" fmla="*/ 1649577 w 1692554"/>
                  <a:gd name="connsiteY179" fmla="*/ 1067105 h 1178661"/>
                  <a:gd name="connsiteX180" fmla="*/ 1647749 w 1692554"/>
                  <a:gd name="connsiteY180" fmla="*/ 1078078 h 1178661"/>
                  <a:gd name="connsiteX181" fmla="*/ 1647749 w 1692554"/>
                  <a:gd name="connsiteY181" fmla="*/ 1085393 h 1178661"/>
                  <a:gd name="connsiteX182" fmla="*/ 1647749 w 1692554"/>
                  <a:gd name="connsiteY182" fmla="*/ 1090879 h 1178661"/>
                  <a:gd name="connsiteX183" fmla="*/ 1646834 w 1692554"/>
                  <a:gd name="connsiteY183" fmla="*/ 1098195 h 1178661"/>
                  <a:gd name="connsiteX184" fmla="*/ 1646834 w 1692554"/>
                  <a:gd name="connsiteY184" fmla="*/ 1106424 h 1178661"/>
                  <a:gd name="connsiteX185" fmla="*/ 1645920 w 1692554"/>
                  <a:gd name="connsiteY185" fmla="*/ 1110996 h 1178661"/>
                  <a:gd name="connsiteX186" fmla="*/ 1649577 w 1692554"/>
                  <a:gd name="connsiteY186" fmla="*/ 1116483 h 1178661"/>
                  <a:gd name="connsiteX187" fmla="*/ 1651406 w 1692554"/>
                  <a:gd name="connsiteY187" fmla="*/ 1126541 h 1178661"/>
                  <a:gd name="connsiteX188" fmla="*/ 1651406 w 1692554"/>
                  <a:gd name="connsiteY188" fmla="*/ 1132027 h 1178661"/>
                  <a:gd name="connsiteX189" fmla="*/ 1649577 w 1692554"/>
                  <a:gd name="connsiteY189" fmla="*/ 1137514 h 1178661"/>
                  <a:gd name="connsiteX190" fmla="*/ 1649577 w 1692554"/>
                  <a:gd name="connsiteY190" fmla="*/ 1143000 h 1178661"/>
                  <a:gd name="connsiteX191" fmla="*/ 1648663 w 1692554"/>
                  <a:gd name="connsiteY191" fmla="*/ 1147572 h 1178661"/>
                  <a:gd name="connsiteX192" fmla="*/ 1647749 w 1692554"/>
                  <a:gd name="connsiteY192" fmla="*/ 1153059 h 1178661"/>
                  <a:gd name="connsiteX193" fmla="*/ 1649577 w 1692554"/>
                  <a:gd name="connsiteY193" fmla="*/ 1158545 h 1178661"/>
                  <a:gd name="connsiteX194" fmla="*/ 1651406 w 1692554"/>
                  <a:gd name="connsiteY194" fmla="*/ 1163117 h 1178661"/>
                  <a:gd name="connsiteX195" fmla="*/ 1646834 w 1692554"/>
                  <a:gd name="connsiteY195" fmla="*/ 1171347 h 1178661"/>
                  <a:gd name="connsiteX196" fmla="*/ 1643177 w 1692554"/>
                  <a:gd name="connsiteY196" fmla="*/ 1177747 h 1178661"/>
                  <a:gd name="connsiteX197" fmla="*/ 1635861 w 1692554"/>
                  <a:gd name="connsiteY197" fmla="*/ 1177747 h 1178661"/>
                  <a:gd name="connsiteX198" fmla="*/ 1626717 w 1692554"/>
                  <a:gd name="connsiteY198" fmla="*/ 1178662 h 1178661"/>
                  <a:gd name="connsiteX199" fmla="*/ 1623974 w 1692554"/>
                  <a:gd name="connsiteY199" fmla="*/ 1174090 h 1178661"/>
                  <a:gd name="connsiteX200" fmla="*/ 1618488 w 1692554"/>
                  <a:gd name="connsiteY200" fmla="*/ 1171347 h 1178661"/>
                  <a:gd name="connsiteX201" fmla="*/ 1611173 w 1692554"/>
                  <a:gd name="connsiteY201" fmla="*/ 1166775 h 1178661"/>
                  <a:gd name="connsiteX202" fmla="*/ 1605686 w 1692554"/>
                  <a:gd name="connsiteY202" fmla="*/ 1164946 h 1178661"/>
                  <a:gd name="connsiteX203" fmla="*/ 1598371 w 1692554"/>
                  <a:gd name="connsiteY203" fmla="*/ 1161288 h 1178661"/>
                  <a:gd name="connsiteX204" fmla="*/ 1592885 w 1692554"/>
                  <a:gd name="connsiteY204" fmla="*/ 1158545 h 1178661"/>
                  <a:gd name="connsiteX205" fmla="*/ 1588313 w 1692554"/>
                  <a:gd name="connsiteY205" fmla="*/ 1159459 h 1178661"/>
                  <a:gd name="connsiteX206" fmla="*/ 1582826 w 1692554"/>
                  <a:gd name="connsiteY206" fmla="*/ 1160374 h 1178661"/>
                  <a:gd name="connsiteX207" fmla="*/ 1574597 w 1692554"/>
                  <a:gd name="connsiteY207" fmla="*/ 1160374 h 1178661"/>
                  <a:gd name="connsiteX208" fmla="*/ 1567281 w 1692554"/>
                  <a:gd name="connsiteY208" fmla="*/ 1160374 h 1178661"/>
                  <a:gd name="connsiteX209" fmla="*/ 1559052 w 1692554"/>
                  <a:gd name="connsiteY209" fmla="*/ 1156716 h 1178661"/>
                  <a:gd name="connsiteX210" fmla="*/ 1551737 w 1692554"/>
                  <a:gd name="connsiteY210" fmla="*/ 1153973 h 1178661"/>
                  <a:gd name="connsiteX211" fmla="*/ 1546250 w 1692554"/>
                  <a:gd name="connsiteY211" fmla="*/ 1150315 h 1178661"/>
                  <a:gd name="connsiteX212" fmla="*/ 1539849 w 1692554"/>
                  <a:gd name="connsiteY212" fmla="*/ 1149401 h 1178661"/>
                  <a:gd name="connsiteX213" fmla="*/ 1533449 w 1692554"/>
                  <a:gd name="connsiteY213" fmla="*/ 1143915 h 1178661"/>
                  <a:gd name="connsiteX214" fmla="*/ 1524305 w 1692554"/>
                  <a:gd name="connsiteY214" fmla="*/ 1136599 h 1178661"/>
                  <a:gd name="connsiteX215" fmla="*/ 1514246 w 1692554"/>
                  <a:gd name="connsiteY215" fmla="*/ 1131113 h 1178661"/>
                  <a:gd name="connsiteX216" fmla="*/ 1506931 w 1692554"/>
                  <a:gd name="connsiteY216" fmla="*/ 1128370 h 1178661"/>
                  <a:gd name="connsiteX217" fmla="*/ 1499616 w 1692554"/>
                  <a:gd name="connsiteY217" fmla="*/ 1121055 h 1178661"/>
                  <a:gd name="connsiteX218" fmla="*/ 1494129 w 1692554"/>
                  <a:gd name="connsiteY218" fmla="*/ 1116483 h 1178661"/>
                  <a:gd name="connsiteX219" fmla="*/ 1489557 w 1692554"/>
                  <a:gd name="connsiteY219" fmla="*/ 1114654 h 1178661"/>
                  <a:gd name="connsiteX220" fmla="*/ 1484985 w 1692554"/>
                  <a:gd name="connsiteY220" fmla="*/ 1109167 h 1178661"/>
                  <a:gd name="connsiteX221" fmla="*/ 1478585 w 1692554"/>
                  <a:gd name="connsiteY221" fmla="*/ 1102767 h 1178661"/>
                  <a:gd name="connsiteX222" fmla="*/ 1477670 w 1692554"/>
                  <a:gd name="connsiteY222" fmla="*/ 1098195 h 1178661"/>
                  <a:gd name="connsiteX223" fmla="*/ 1469441 w 1692554"/>
                  <a:gd name="connsiteY223" fmla="*/ 1089965 h 1178661"/>
                  <a:gd name="connsiteX224" fmla="*/ 1461211 w 1692554"/>
                  <a:gd name="connsiteY224" fmla="*/ 1078992 h 1178661"/>
                  <a:gd name="connsiteX225" fmla="*/ 1458468 w 1692554"/>
                  <a:gd name="connsiteY225" fmla="*/ 1074420 h 1178661"/>
                  <a:gd name="connsiteX226" fmla="*/ 1464869 w 1692554"/>
                  <a:gd name="connsiteY226" fmla="*/ 1076249 h 1178661"/>
                  <a:gd name="connsiteX227" fmla="*/ 1468526 w 1692554"/>
                  <a:gd name="connsiteY227" fmla="*/ 1070763 h 1178661"/>
                  <a:gd name="connsiteX228" fmla="*/ 1470355 w 1692554"/>
                  <a:gd name="connsiteY228" fmla="*/ 1063447 h 1178661"/>
                  <a:gd name="connsiteX229" fmla="*/ 1469441 w 1692554"/>
                  <a:gd name="connsiteY229" fmla="*/ 1058875 h 1178661"/>
                  <a:gd name="connsiteX230" fmla="*/ 1467612 w 1692554"/>
                  <a:gd name="connsiteY230" fmla="*/ 1054303 h 1178661"/>
                  <a:gd name="connsiteX231" fmla="*/ 1463954 w 1692554"/>
                  <a:gd name="connsiteY231" fmla="*/ 1048817 h 1178661"/>
                  <a:gd name="connsiteX232" fmla="*/ 1457553 w 1692554"/>
                  <a:gd name="connsiteY232" fmla="*/ 1043330 h 1178661"/>
                  <a:gd name="connsiteX233" fmla="*/ 1450238 w 1692554"/>
                  <a:gd name="connsiteY233" fmla="*/ 1042416 h 1178661"/>
                  <a:gd name="connsiteX234" fmla="*/ 1458468 w 1692554"/>
                  <a:gd name="connsiteY234" fmla="*/ 1034186 h 1178661"/>
                  <a:gd name="connsiteX235" fmla="*/ 1461211 w 1692554"/>
                  <a:gd name="connsiteY235" fmla="*/ 1022299 h 1178661"/>
                  <a:gd name="connsiteX236" fmla="*/ 1461211 w 1692554"/>
                  <a:gd name="connsiteY236" fmla="*/ 1017727 h 1178661"/>
                  <a:gd name="connsiteX237" fmla="*/ 1461211 w 1692554"/>
                  <a:gd name="connsiteY237" fmla="*/ 1012241 h 1178661"/>
                  <a:gd name="connsiteX238" fmla="*/ 1456639 w 1692554"/>
                  <a:gd name="connsiteY238" fmla="*/ 1005840 h 1178661"/>
                  <a:gd name="connsiteX239" fmla="*/ 1452067 w 1692554"/>
                  <a:gd name="connsiteY239" fmla="*/ 998525 h 1178661"/>
                  <a:gd name="connsiteX240" fmla="*/ 1448409 w 1692554"/>
                  <a:gd name="connsiteY240" fmla="*/ 993038 h 1178661"/>
                  <a:gd name="connsiteX241" fmla="*/ 1443837 w 1692554"/>
                  <a:gd name="connsiteY241" fmla="*/ 990295 h 1178661"/>
                  <a:gd name="connsiteX242" fmla="*/ 1438351 w 1692554"/>
                  <a:gd name="connsiteY242" fmla="*/ 987552 h 1178661"/>
                  <a:gd name="connsiteX243" fmla="*/ 1432865 w 1692554"/>
                  <a:gd name="connsiteY243" fmla="*/ 982066 h 1178661"/>
                  <a:gd name="connsiteX244" fmla="*/ 1428293 w 1692554"/>
                  <a:gd name="connsiteY244" fmla="*/ 977494 h 1178661"/>
                  <a:gd name="connsiteX245" fmla="*/ 1423721 w 1692554"/>
                  <a:gd name="connsiteY245" fmla="*/ 975665 h 1178661"/>
                  <a:gd name="connsiteX246" fmla="*/ 1419149 w 1692554"/>
                  <a:gd name="connsiteY246" fmla="*/ 971093 h 1178661"/>
                  <a:gd name="connsiteX247" fmla="*/ 1413662 w 1692554"/>
                  <a:gd name="connsiteY247" fmla="*/ 963778 h 1178661"/>
                  <a:gd name="connsiteX248" fmla="*/ 1412748 w 1692554"/>
                  <a:gd name="connsiteY248" fmla="*/ 958291 h 1178661"/>
                  <a:gd name="connsiteX249" fmla="*/ 1413662 w 1692554"/>
                  <a:gd name="connsiteY249" fmla="*/ 951890 h 1178661"/>
                  <a:gd name="connsiteX250" fmla="*/ 1412748 w 1692554"/>
                  <a:gd name="connsiteY250" fmla="*/ 943661 h 1178661"/>
                  <a:gd name="connsiteX251" fmla="*/ 1407261 w 1692554"/>
                  <a:gd name="connsiteY251" fmla="*/ 939089 h 1178661"/>
                  <a:gd name="connsiteX252" fmla="*/ 1400861 w 1692554"/>
                  <a:gd name="connsiteY252" fmla="*/ 932688 h 1178661"/>
                  <a:gd name="connsiteX253" fmla="*/ 1405433 w 1692554"/>
                  <a:gd name="connsiteY253" fmla="*/ 935431 h 1178661"/>
                  <a:gd name="connsiteX254" fmla="*/ 1405433 w 1692554"/>
                  <a:gd name="connsiteY254" fmla="*/ 929945 h 1178661"/>
                  <a:gd name="connsiteX255" fmla="*/ 1401775 w 1692554"/>
                  <a:gd name="connsiteY255" fmla="*/ 925373 h 1178661"/>
                  <a:gd name="connsiteX256" fmla="*/ 1396289 w 1692554"/>
                  <a:gd name="connsiteY256" fmla="*/ 925373 h 1178661"/>
                  <a:gd name="connsiteX257" fmla="*/ 1393545 w 1692554"/>
                  <a:gd name="connsiteY257" fmla="*/ 920801 h 1178661"/>
                  <a:gd name="connsiteX258" fmla="*/ 1383487 w 1692554"/>
                  <a:gd name="connsiteY258" fmla="*/ 912571 h 1178661"/>
                  <a:gd name="connsiteX259" fmla="*/ 1378001 w 1692554"/>
                  <a:gd name="connsiteY259" fmla="*/ 910742 h 1178661"/>
                  <a:gd name="connsiteX260" fmla="*/ 1373429 w 1692554"/>
                  <a:gd name="connsiteY260" fmla="*/ 911657 h 1178661"/>
                  <a:gd name="connsiteX261" fmla="*/ 1367028 w 1692554"/>
                  <a:gd name="connsiteY261" fmla="*/ 913486 h 1178661"/>
                  <a:gd name="connsiteX262" fmla="*/ 1361541 w 1692554"/>
                  <a:gd name="connsiteY262" fmla="*/ 910742 h 1178661"/>
                  <a:gd name="connsiteX263" fmla="*/ 1348740 w 1692554"/>
                  <a:gd name="connsiteY263" fmla="*/ 909828 h 1178661"/>
                  <a:gd name="connsiteX264" fmla="*/ 1340510 w 1692554"/>
                  <a:gd name="connsiteY264" fmla="*/ 908914 h 1178661"/>
                  <a:gd name="connsiteX265" fmla="*/ 1335024 w 1692554"/>
                  <a:gd name="connsiteY265" fmla="*/ 907999 h 1178661"/>
                  <a:gd name="connsiteX266" fmla="*/ 1327709 w 1692554"/>
                  <a:gd name="connsiteY266" fmla="*/ 910742 h 1178661"/>
                  <a:gd name="connsiteX267" fmla="*/ 1322222 w 1692554"/>
                  <a:gd name="connsiteY267" fmla="*/ 907999 h 1178661"/>
                  <a:gd name="connsiteX268" fmla="*/ 1314907 w 1692554"/>
                  <a:gd name="connsiteY268" fmla="*/ 907999 h 1178661"/>
                  <a:gd name="connsiteX269" fmla="*/ 1308506 w 1692554"/>
                  <a:gd name="connsiteY269" fmla="*/ 907999 h 1178661"/>
                  <a:gd name="connsiteX270" fmla="*/ 1297533 w 1692554"/>
                  <a:gd name="connsiteY270" fmla="*/ 907999 h 1178661"/>
                  <a:gd name="connsiteX271" fmla="*/ 1289304 w 1692554"/>
                  <a:gd name="connsiteY271" fmla="*/ 908914 h 1178661"/>
                  <a:gd name="connsiteX272" fmla="*/ 1279245 w 1692554"/>
                  <a:gd name="connsiteY272" fmla="*/ 910742 h 1178661"/>
                  <a:gd name="connsiteX273" fmla="*/ 1266444 w 1692554"/>
                  <a:gd name="connsiteY273" fmla="*/ 913486 h 1178661"/>
                  <a:gd name="connsiteX274" fmla="*/ 1260957 w 1692554"/>
                  <a:gd name="connsiteY274" fmla="*/ 914400 h 1178661"/>
                  <a:gd name="connsiteX275" fmla="*/ 1254557 w 1692554"/>
                  <a:gd name="connsiteY275" fmla="*/ 915314 h 1178661"/>
                  <a:gd name="connsiteX276" fmla="*/ 1247241 w 1692554"/>
                  <a:gd name="connsiteY276" fmla="*/ 916229 h 1178661"/>
                  <a:gd name="connsiteX277" fmla="*/ 1239926 w 1692554"/>
                  <a:gd name="connsiteY277" fmla="*/ 918058 h 1178661"/>
                  <a:gd name="connsiteX278" fmla="*/ 1232611 w 1692554"/>
                  <a:gd name="connsiteY278" fmla="*/ 918972 h 1178661"/>
                  <a:gd name="connsiteX279" fmla="*/ 1226210 w 1692554"/>
                  <a:gd name="connsiteY279" fmla="*/ 920801 h 1178661"/>
                  <a:gd name="connsiteX280" fmla="*/ 1220724 w 1692554"/>
                  <a:gd name="connsiteY280" fmla="*/ 920801 h 1178661"/>
                  <a:gd name="connsiteX281" fmla="*/ 1217981 w 1692554"/>
                  <a:gd name="connsiteY281" fmla="*/ 916229 h 1178661"/>
                  <a:gd name="connsiteX282" fmla="*/ 1212494 w 1692554"/>
                  <a:gd name="connsiteY282" fmla="*/ 912571 h 1178661"/>
                  <a:gd name="connsiteX283" fmla="*/ 1205179 w 1692554"/>
                  <a:gd name="connsiteY283" fmla="*/ 911657 h 1178661"/>
                  <a:gd name="connsiteX284" fmla="*/ 1200607 w 1692554"/>
                  <a:gd name="connsiteY284" fmla="*/ 910742 h 1178661"/>
                  <a:gd name="connsiteX285" fmla="*/ 1195121 w 1692554"/>
                  <a:gd name="connsiteY285" fmla="*/ 908914 h 1178661"/>
                  <a:gd name="connsiteX286" fmla="*/ 1189634 w 1692554"/>
                  <a:gd name="connsiteY286" fmla="*/ 903427 h 1178661"/>
                  <a:gd name="connsiteX287" fmla="*/ 1184148 w 1692554"/>
                  <a:gd name="connsiteY287" fmla="*/ 902513 h 1178661"/>
                  <a:gd name="connsiteX288" fmla="*/ 1176833 w 1692554"/>
                  <a:gd name="connsiteY288" fmla="*/ 902513 h 1178661"/>
                  <a:gd name="connsiteX289" fmla="*/ 1172261 w 1692554"/>
                  <a:gd name="connsiteY289" fmla="*/ 903427 h 1178661"/>
                  <a:gd name="connsiteX290" fmla="*/ 1165860 w 1692554"/>
                  <a:gd name="connsiteY290" fmla="*/ 901598 h 1178661"/>
                  <a:gd name="connsiteX291" fmla="*/ 1160373 w 1692554"/>
                  <a:gd name="connsiteY291" fmla="*/ 899770 h 1178661"/>
                  <a:gd name="connsiteX292" fmla="*/ 1157630 w 1692554"/>
                  <a:gd name="connsiteY292" fmla="*/ 895198 h 1178661"/>
                  <a:gd name="connsiteX293" fmla="*/ 1153058 w 1692554"/>
                  <a:gd name="connsiteY293" fmla="*/ 895198 h 1178661"/>
                  <a:gd name="connsiteX294" fmla="*/ 1145743 w 1692554"/>
                  <a:gd name="connsiteY294" fmla="*/ 892454 h 1178661"/>
                  <a:gd name="connsiteX295" fmla="*/ 1141171 w 1692554"/>
                  <a:gd name="connsiteY295" fmla="*/ 889711 h 1178661"/>
                  <a:gd name="connsiteX296" fmla="*/ 1134770 w 1692554"/>
                  <a:gd name="connsiteY296" fmla="*/ 889711 h 1178661"/>
                  <a:gd name="connsiteX297" fmla="*/ 1127455 w 1692554"/>
                  <a:gd name="connsiteY297" fmla="*/ 886968 h 1178661"/>
                  <a:gd name="connsiteX298" fmla="*/ 1121054 w 1692554"/>
                  <a:gd name="connsiteY298" fmla="*/ 881482 h 1178661"/>
                  <a:gd name="connsiteX299" fmla="*/ 1114653 w 1692554"/>
                  <a:gd name="connsiteY299" fmla="*/ 880567 h 1178661"/>
                  <a:gd name="connsiteX300" fmla="*/ 1106424 w 1692554"/>
                  <a:gd name="connsiteY300" fmla="*/ 875081 h 1178661"/>
                  <a:gd name="connsiteX301" fmla="*/ 1100937 w 1692554"/>
                  <a:gd name="connsiteY301" fmla="*/ 872338 h 1178661"/>
                  <a:gd name="connsiteX302" fmla="*/ 1096365 w 1692554"/>
                  <a:gd name="connsiteY302" fmla="*/ 872338 h 1178661"/>
                  <a:gd name="connsiteX303" fmla="*/ 1090879 w 1692554"/>
                  <a:gd name="connsiteY303" fmla="*/ 869594 h 1178661"/>
                  <a:gd name="connsiteX304" fmla="*/ 1084478 w 1692554"/>
                  <a:gd name="connsiteY304" fmla="*/ 865937 h 1178661"/>
                  <a:gd name="connsiteX305" fmla="*/ 1076249 w 1692554"/>
                  <a:gd name="connsiteY305" fmla="*/ 866851 h 1178661"/>
                  <a:gd name="connsiteX306" fmla="*/ 1078077 w 1692554"/>
                  <a:gd name="connsiteY306" fmla="*/ 858622 h 1178661"/>
                  <a:gd name="connsiteX307" fmla="*/ 1083564 w 1692554"/>
                  <a:gd name="connsiteY307" fmla="*/ 856793 h 1178661"/>
                  <a:gd name="connsiteX308" fmla="*/ 1088136 w 1692554"/>
                  <a:gd name="connsiteY308" fmla="*/ 855878 h 1178661"/>
                  <a:gd name="connsiteX309" fmla="*/ 1097280 w 1692554"/>
                  <a:gd name="connsiteY309" fmla="*/ 845820 h 1178661"/>
                  <a:gd name="connsiteX310" fmla="*/ 1094537 w 1692554"/>
                  <a:gd name="connsiteY310" fmla="*/ 836676 h 1178661"/>
                  <a:gd name="connsiteX311" fmla="*/ 1089965 w 1692554"/>
                  <a:gd name="connsiteY311" fmla="*/ 831190 h 1178661"/>
                  <a:gd name="connsiteX312" fmla="*/ 1082649 w 1692554"/>
                  <a:gd name="connsiteY312" fmla="*/ 825703 h 1178661"/>
                  <a:gd name="connsiteX313" fmla="*/ 1072591 w 1692554"/>
                  <a:gd name="connsiteY313" fmla="*/ 824789 h 1178661"/>
                  <a:gd name="connsiteX314" fmla="*/ 1063447 w 1692554"/>
                  <a:gd name="connsiteY314" fmla="*/ 825703 h 1178661"/>
                  <a:gd name="connsiteX315" fmla="*/ 1061618 w 1692554"/>
                  <a:gd name="connsiteY315" fmla="*/ 818388 h 1178661"/>
                  <a:gd name="connsiteX316" fmla="*/ 1054303 w 1692554"/>
                  <a:gd name="connsiteY316" fmla="*/ 813816 h 1178661"/>
                  <a:gd name="connsiteX317" fmla="*/ 1049731 w 1692554"/>
                  <a:gd name="connsiteY317" fmla="*/ 816559 h 1178661"/>
                  <a:gd name="connsiteX318" fmla="*/ 1053389 w 1692554"/>
                  <a:gd name="connsiteY318" fmla="*/ 811987 h 1178661"/>
                  <a:gd name="connsiteX319" fmla="*/ 1048817 w 1692554"/>
                  <a:gd name="connsiteY319" fmla="*/ 814730 h 1178661"/>
                  <a:gd name="connsiteX320" fmla="*/ 1045159 w 1692554"/>
                  <a:gd name="connsiteY320" fmla="*/ 810158 h 1178661"/>
                  <a:gd name="connsiteX321" fmla="*/ 1040587 w 1692554"/>
                  <a:gd name="connsiteY321" fmla="*/ 807415 h 1178661"/>
                  <a:gd name="connsiteX322" fmla="*/ 1035101 w 1692554"/>
                  <a:gd name="connsiteY322" fmla="*/ 805586 h 1178661"/>
                  <a:gd name="connsiteX323" fmla="*/ 1028700 w 1692554"/>
                  <a:gd name="connsiteY323" fmla="*/ 804672 h 1178661"/>
                  <a:gd name="connsiteX324" fmla="*/ 1024128 w 1692554"/>
                  <a:gd name="connsiteY324" fmla="*/ 804672 h 1178661"/>
                  <a:gd name="connsiteX325" fmla="*/ 1018642 w 1692554"/>
                  <a:gd name="connsiteY325" fmla="*/ 805586 h 1178661"/>
                  <a:gd name="connsiteX326" fmla="*/ 1012241 w 1692554"/>
                  <a:gd name="connsiteY326" fmla="*/ 806501 h 1178661"/>
                  <a:gd name="connsiteX327" fmla="*/ 1005840 w 1692554"/>
                  <a:gd name="connsiteY327" fmla="*/ 809244 h 1178661"/>
                  <a:gd name="connsiteX328" fmla="*/ 998525 w 1692554"/>
                  <a:gd name="connsiteY328" fmla="*/ 811987 h 1178661"/>
                  <a:gd name="connsiteX329" fmla="*/ 993953 w 1692554"/>
                  <a:gd name="connsiteY329" fmla="*/ 814730 h 1178661"/>
                  <a:gd name="connsiteX330" fmla="*/ 988466 w 1692554"/>
                  <a:gd name="connsiteY330" fmla="*/ 816559 h 1178661"/>
                  <a:gd name="connsiteX331" fmla="*/ 981151 w 1692554"/>
                  <a:gd name="connsiteY331" fmla="*/ 822046 h 1178661"/>
                  <a:gd name="connsiteX332" fmla="*/ 976579 w 1692554"/>
                  <a:gd name="connsiteY332" fmla="*/ 824789 h 1178661"/>
                  <a:gd name="connsiteX333" fmla="*/ 970178 w 1692554"/>
                  <a:gd name="connsiteY333" fmla="*/ 829361 h 1178661"/>
                  <a:gd name="connsiteX334" fmla="*/ 965606 w 1692554"/>
                  <a:gd name="connsiteY334" fmla="*/ 833933 h 1178661"/>
                  <a:gd name="connsiteX335" fmla="*/ 960120 w 1692554"/>
                  <a:gd name="connsiteY335" fmla="*/ 838505 h 1178661"/>
                  <a:gd name="connsiteX336" fmla="*/ 952805 w 1692554"/>
                  <a:gd name="connsiteY336" fmla="*/ 846734 h 1178661"/>
                  <a:gd name="connsiteX337" fmla="*/ 947318 w 1692554"/>
                  <a:gd name="connsiteY337" fmla="*/ 851306 h 1178661"/>
                  <a:gd name="connsiteX338" fmla="*/ 941832 w 1692554"/>
                  <a:gd name="connsiteY338" fmla="*/ 859536 h 1178661"/>
                  <a:gd name="connsiteX339" fmla="*/ 930859 w 1692554"/>
                  <a:gd name="connsiteY339" fmla="*/ 874166 h 1178661"/>
                  <a:gd name="connsiteX340" fmla="*/ 925373 w 1692554"/>
                  <a:gd name="connsiteY340" fmla="*/ 883310 h 1178661"/>
                  <a:gd name="connsiteX341" fmla="*/ 916229 w 1692554"/>
                  <a:gd name="connsiteY341" fmla="*/ 886054 h 1178661"/>
                  <a:gd name="connsiteX342" fmla="*/ 914400 w 1692554"/>
                  <a:gd name="connsiteY342" fmla="*/ 881482 h 1178661"/>
                  <a:gd name="connsiteX343" fmla="*/ 909828 w 1692554"/>
                  <a:gd name="connsiteY343" fmla="*/ 880567 h 1178661"/>
                  <a:gd name="connsiteX344" fmla="*/ 903427 w 1692554"/>
                  <a:gd name="connsiteY344" fmla="*/ 875995 h 1178661"/>
                  <a:gd name="connsiteX345" fmla="*/ 899770 w 1692554"/>
                  <a:gd name="connsiteY345" fmla="*/ 870509 h 1178661"/>
                  <a:gd name="connsiteX346" fmla="*/ 895198 w 1692554"/>
                  <a:gd name="connsiteY346" fmla="*/ 863194 h 1178661"/>
                  <a:gd name="connsiteX347" fmla="*/ 893369 w 1692554"/>
                  <a:gd name="connsiteY347" fmla="*/ 855878 h 1178661"/>
                  <a:gd name="connsiteX348" fmla="*/ 886968 w 1692554"/>
                  <a:gd name="connsiteY348" fmla="*/ 852221 h 1178661"/>
                  <a:gd name="connsiteX349" fmla="*/ 882396 w 1692554"/>
                  <a:gd name="connsiteY349" fmla="*/ 852221 h 1178661"/>
                  <a:gd name="connsiteX350" fmla="*/ 875081 w 1692554"/>
                  <a:gd name="connsiteY350" fmla="*/ 853135 h 1178661"/>
                  <a:gd name="connsiteX351" fmla="*/ 870509 w 1692554"/>
                  <a:gd name="connsiteY351" fmla="*/ 852221 h 1178661"/>
                  <a:gd name="connsiteX352" fmla="*/ 865022 w 1692554"/>
                  <a:gd name="connsiteY352" fmla="*/ 852221 h 1178661"/>
                  <a:gd name="connsiteX353" fmla="*/ 854050 w 1692554"/>
                  <a:gd name="connsiteY353" fmla="*/ 844906 h 1178661"/>
                  <a:gd name="connsiteX354" fmla="*/ 855878 w 1692554"/>
                  <a:gd name="connsiteY354" fmla="*/ 837590 h 1178661"/>
                  <a:gd name="connsiteX355" fmla="*/ 858622 w 1692554"/>
                  <a:gd name="connsiteY355" fmla="*/ 833018 h 1178661"/>
                  <a:gd name="connsiteX356" fmla="*/ 859536 w 1692554"/>
                  <a:gd name="connsiteY356" fmla="*/ 827532 h 1178661"/>
                  <a:gd name="connsiteX357" fmla="*/ 854050 w 1692554"/>
                  <a:gd name="connsiteY357" fmla="*/ 823874 h 1178661"/>
                  <a:gd name="connsiteX358" fmla="*/ 849478 w 1692554"/>
                  <a:gd name="connsiteY358" fmla="*/ 818388 h 1178661"/>
                  <a:gd name="connsiteX359" fmla="*/ 852221 w 1692554"/>
                  <a:gd name="connsiteY359" fmla="*/ 811987 h 1178661"/>
                  <a:gd name="connsiteX360" fmla="*/ 848563 w 1692554"/>
                  <a:gd name="connsiteY360" fmla="*/ 806501 h 1178661"/>
                  <a:gd name="connsiteX361" fmla="*/ 843991 w 1692554"/>
                  <a:gd name="connsiteY361" fmla="*/ 803758 h 1178661"/>
                  <a:gd name="connsiteX362" fmla="*/ 843077 w 1692554"/>
                  <a:gd name="connsiteY362" fmla="*/ 795528 h 1178661"/>
                  <a:gd name="connsiteX363" fmla="*/ 844906 w 1692554"/>
                  <a:gd name="connsiteY363" fmla="*/ 790956 h 1178661"/>
                  <a:gd name="connsiteX364" fmla="*/ 846734 w 1692554"/>
                  <a:gd name="connsiteY364" fmla="*/ 783641 h 1178661"/>
                  <a:gd name="connsiteX365" fmla="*/ 843991 w 1692554"/>
                  <a:gd name="connsiteY365" fmla="*/ 778154 h 1178661"/>
                  <a:gd name="connsiteX366" fmla="*/ 850392 w 1692554"/>
                  <a:gd name="connsiteY366" fmla="*/ 772668 h 1178661"/>
                  <a:gd name="connsiteX367" fmla="*/ 843077 w 1692554"/>
                  <a:gd name="connsiteY367" fmla="*/ 764438 h 1178661"/>
                  <a:gd name="connsiteX368" fmla="*/ 841248 w 1692554"/>
                  <a:gd name="connsiteY368" fmla="*/ 754380 h 1178661"/>
                  <a:gd name="connsiteX369" fmla="*/ 841248 w 1692554"/>
                  <a:gd name="connsiteY369" fmla="*/ 749808 h 1178661"/>
                  <a:gd name="connsiteX370" fmla="*/ 843077 w 1692554"/>
                  <a:gd name="connsiteY370" fmla="*/ 744322 h 1178661"/>
                  <a:gd name="connsiteX371" fmla="*/ 843991 w 1692554"/>
                  <a:gd name="connsiteY371" fmla="*/ 735178 h 1178661"/>
                  <a:gd name="connsiteX372" fmla="*/ 845820 w 1692554"/>
                  <a:gd name="connsiteY372" fmla="*/ 726948 h 1178661"/>
                  <a:gd name="connsiteX373" fmla="*/ 845820 w 1692554"/>
                  <a:gd name="connsiteY373" fmla="*/ 720547 h 1178661"/>
                  <a:gd name="connsiteX374" fmla="*/ 841248 w 1692554"/>
                  <a:gd name="connsiteY374" fmla="*/ 720547 h 1178661"/>
                  <a:gd name="connsiteX375" fmla="*/ 831190 w 1692554"/>
                  <a:gd name="connsiteY375" fmla="*/ 714146 h 1178661"/>
                  <a:gd name="connsiteX376" fmla="*/ 833933 w 1692554"/>
                  <a:gd name="connsiteY376" fmla="*/ 707746 h 1178661"/>
                  <a:gd name="connsiteX377" fmla="*/ 840334 w 1692554"/>
                  <a:gd name="connsiteY377" fmla="*/ 707746 h 1178661"/>
                  <a:gd name="connsiteX378" fmla="*/ 836676 w 1692554"/>
                  <a:gd name="connsiteY378" fmla="*/ 702259 h 1178661"/>
                  <a:gd name="connsiteX379" fmla="*/ 825703 w 1692554"/>
                  <a:gd name="connsiteY379" fmla="*/ 696773 h 1178661"/>
                  <a:gd name="connsiteX380" fmla="*/ 820217 w 1692554"/>
                  <a:gd name="connsiteY380" fmla="*/ 694030 h 1178661"/>
                  <a:gd name="connsiteX381" fmla="*/ 813816 w 1692554"/>
                  <a:gd name="connsiteY381" fmla="*/ 687629 h 1178661"/>
                  <a:gd name="connsiteX382" fmla="*/ 813816 w 1692554"/>
                  <a:gd name="connsiteY382" fmla="*/ 692201 h 1178661"/>
                  <a:gd name="connsiteX383" fmla="*/ 808330 w 1692554"/>
                  <a:gd name="connsiteY383" fmla="*/ 694030 h 1178661"/>
                  <a:gd name="connsiteX384" fmla="*/ 804672 w 1692554"/>
                  <a:gd name="connsiteY384" fmla="*/ 689458 h 1178661"/>
                  <a:gd name="connsiteX385" fmla="*/ 800100 w 1692554"/>
                  <a:gd name="connsiteY385" fmla="*/ 685800 h 1178661"/>
                  <a:gd name="connsiteX386" fmla="*/ 795528 w 1692554"/>
                  <a:gd name="connsiteY386" fmla="*/ 685800 h 1178661"/>
                  <a:gd name="connsiteX387" fmla="*/ 788213 w 1692554"/>
                  <a:gd name="connsiteY387" fmla="*/ 687629 h 1178661"/>
                  <a:gd name="connsiteX388" fmla="*/ 783641 w 1692554"/>
                  <a:gd name="connsiteY388" fmla="*/ 686714 h 1178661"/>
                  <a:gd name="connsiteX389" fmla="*/ 778154 w 1692554"/>
                  <a:gd name="connsiteY389" fmla="*/ 682142 h 1178661"/>
                  <a:gd name="connsiteX390" fmla="*/ 772668 w 1692554"/>
                  <a:gd name="connsiteY390" fmla="*/ 682142 h 1178661"/>
                  <a:gd name="connsiteX391" fmla="*/ 769925 w 1692554"/>
                  <a:gd name="connsiteY391" fmla="*/ 687629 h 1178661"/>
                  <a:gd name="connsiteX392" fmla="*/ 774497 w 1692554"/>
                  <a:gd name="connsiteY392" fmla="*/ 693115 h 1178661"/>
                  <a:gd name="connsiteX393" fmla="*/ 773582 w 1692554"/>
                  <a:gd name="connsiteY393" fmla="*/ 697687 h 1178661"/>
                  <a:gd name="connsiteX394" fmla="*/ 768096 w 1692554"/>
                  <a:gd name="connsiteY394" fmla="*/ 694030 h 1178661"/>
                  <a:gd name="connsiteX395" fmla="*/ 766267 w 1692554"/>
                  <a:gd name="connsiteY395" fmla="*/ 687629 h 1178661"/>
                  <a:gd name="connsiteX396" fmla="*/ 759866 w 1692554"/>
                  <a:gd name="connsiteY396" fmla="*/ 687629 h 1178661"/>
                  <a:gd name="connsiteX397" fmla="*/ 755294 w 1692554"/>
                  <a:gd name="connsiteY397" fmla="*/ 691286 h 1178661"/>
                  <a:gd name="connsiteX398" fmla="*/ 758952 w 1692554"/>
                  <a:gd name="connsiteY398" fmla="*/ 695858 h 1178661"/>
                  <a:gd name="connsiteX399" fmla="*/ 760781 w 1692554"/>
                  <a:gd name="connsiteY399" fmla="*/ 705917 h 1178661"/>
                  <a:gd name="connsiteX400" fmla="*/ 751637 w 1692554"/>
                  <a:gd name="connsiteY400" fmla="*/ 700430 h 1178661"/>
                  <a:gd name="connsiteX401" fmla="*/ 750722 w 1692554"/>
                  <a:gd name="connsiteY401" fmla="*/ 695858 h 1178661"/>
                  <a:gd name="connsiteX402" fmla="*/ 743407 w 1692554"/>
                  <a:gd name="connsiteY402" fmla="*/ 690372 h 1178661"/>
                  <a:gd name="connsiteX403" fmla="*/ 739750 w 1692554"/>
                  <a:gd name="connsiteY403" fmla="*/ 685800 h 1178661"/>
                  <a:gd name="connsiteX404" fmla="*/ 737006 w 1692554"/>
                  <a:gd name="connsiteY404" fmla="*/ 691286 h 1178661"/>
                  <a:gd name="connsiteX405" fmla="*/ 734263 w 1692554"/>
                  <a:gd name="connsiteY405" fmla="*/ 696773 h 1178661"/>
                  <a:gd name="connsiteX406" fmla="*/ 731520 w 1692554"/>
                  <a:gd name="connsiteY406" fmla="*/ 701345 h 1178661"/>
                  <a:gd name="connsiteX407" fmla="*/ 726034 w 1692554"/>
                  <a:gd name="connsiteY407" fmla="*/ 708660 h 1178661"/>
                  <a:gd name="connsiteX408" fmla="*/ 720547 w 1692554"/>
                  <a:gd name="connsiteY408" fmla="*/ 713232 h 1178661"/>
                  <a:gd name="connsiteX409" fmla="*/ 716890 w 1692554"/>
                  <a:gd name="connsiteY409" fmla="*/ 717804 h 1178661"/>
                  <a:gd name="connsiteX410" fmla="*/ 711403 w 1692554"/>
                  <a:gd name="connsiteY410" fmla="*/ 722376 h 1178661"/>
                  <a:gd name="connsiteX411" fmla="*/ 704088 w 1692554"/>
                  <a:gd name="connsiteY411" fmla="*/ 725119 h 1178661"/>
                  <a:gd name="connsiteX412" fmla="*/ 697687 w 1692554"/>
                  <a:gd name="connsiteY412" fmla="*/ 722376 h 1178661"/>
                  <a:gd name="connsiteX413" fmla="*/ 689458 w 1692554"/>
                  <a:gd name="connsiteY413" fmla="*/ 708660 h 1178661"/>
                  <a:gd name="connsiteX414" fmla="*/ 683971 w 1692554"/>
                  <a:gd name="connsiteY414" fmla="*/ 704088 h 1178661"/>
                  <a:gd name="connsiteX415" fmla="*/ 679399 w 1692554"/>
                  <a:gd name="connsiteY415" fmla="*/ 702259 h 1178661"/>
                  <a:gd name="connsiteX416" fmla="*/ 672998 w 1692554"/>
                  <a:gd name="connsiteY416" fmla="*/ 699516 h 1178661"/>
                  <a:gd name="connsiteX417" fmla="*/ 663854 w 1692554"/>
                  <a:gd name="connsiteY417" fmla="*/ 689458 h 1178661"/>
                  <a:gd name="connsiteX418" fmla="*/ 656539 w 1692554"/>
                  <a:gd name="connsiteY418" fmla="*/ 682142 h 1178661"/>
                  <a:gd name="connsiteX419" fmla="*/ 649224 w 1692554"/>
                  <a:gd name="connsiteY419" fmla="*/ 676656 h 1178661"/>
                  <a:gd name="connsiteX420" fmla="*/ 643738 w 1692554"/>
                  <a:gd name="connsiteY420" fmla="*/ 672998 h 1178661"/>
                  <a:gd name="connsiteX421" fmla="*/ 637337 w 1692554"/>
                  <a:gd name="connsiteY421" fmla="*/ 671170 h 1178661"/>
                  <a:gd name="connsiteX422" fmla="*/ 634594 w 1692554"/>
                  <a:gd name="connsiteY422" fmla="*/ 666598 h 1178661"/>
                  <a:gd name="connsiteX423" fmla="*/ 630022 w 1692554"/>
                  <a:gd name="connsiteY423" fmla="*/ 661111 h 1178661"/>
                  <a:gd name="connsiteX424" fmla="*/ 625450 w 1692554"/>
                  <a:gd name="connsiteY424" fmla="*/ 656539 h 1178661"/>
                  <a:gd name="connsiteX425" fmla="*/ 620878 w 1692554"/>
                  <a:gd name="connsiteY425" fmla="*/ 651053 h 1178661"/>
                  <a:gd name="connsiteX426" fmla="*/ 619049 w 1692554"/>
                  <a:gd name="connsiteY426" fmla="*/ 645566 h 1178661"/>
                  <a:gd name="connsiteX427" fmla="*/ 614477 w 1692554"/>
                  <a:gd name="connsiteY427" fmla="*/ 641909 h 1178661"/>
                  <a:gd name="connsiteX428" fmla="*/ 612648 w 1692554"/>
                  <a:gd name="connsiteY428" fmla="*/ 635508 h 1178661"/>
                  <a:gd name="connsiteX429" fmla="*/ 610819 w 1692554"/>
                  <a:gd name="connsiteY429" fmla="*/ 630022 h 1178661"/>
                  <a:gd name="connsiteX430" fmla="*/ 608990 w 1692554"/>
                  <a:gd name="connsiteY430" fmla="*/ 622706 h 1178661"/>
                  <a:gd name="connsiteX431" fmla="*/ 604418 w 1692554"/>
                  <a:gd name="connsiteY431" fmla="*/ 615391 h 1178661"/>
                  <a:gd name="connsiteX432" fmla="*/ 599846 w 1692554"/>
                  <a:gd name="connsiteY432" fmla="*/ 607162 h 1178661"/>
                  <a:gd name="connsiteX433" fmla="*/ 588874 w 1692554"/>
                  <a:gd name="connsiteY433" fmla="*/ 602590 h 1178661"/>
                  <a:gd name="connsiteX434" fmla="*/ 583387 w 1692554"/>
                  <a:gd name="connsiteY434" fmla="*/ 600761 h 1178661"/>
                  <a:gd name="connsiteX435" fmla="*/ 578815 w 1692554"/>
                  <a:gd name="connsiteY435" fmla="*/ 600761 h 1178661"/>
                  <a:gd name="connsiteX436" fmla="*/ 574243 w 1692554"/>
                  <a:gd name="connsiteY436" fmla="*/ 603504 h 1178661"/>
                  <a:gd name="connsiteX437" fmla="*/ 568757 w 1692554"/>
                  <a:gd name="connsiteY437" fmla="*/ 607162 h 1178661"/>
                  <a:gd name="connsiteX438" fmla="*/ 567842 w 1692554"/>
                  <a:gd name="connsiteY438" fmla="*/ 613562 h 1178661"/>
                  <a:gd name="connsiteX439" fmla="*/ 563270 w 1692554"/>
                  <a:gd name="connsiteY439" fmla="*/ 617220 h 1178661"/>
                  <a:gd name="connsiteX440" fmla="*/ 553212 w 1692554"/>
                  <a:gd name="connsiteY440" fmla="*/ 610819 h 1178661"/>
                  <a:gd name="connsiteX441" fmla="*/ 547726 w 1692554"/>
                  <a:gd name="connsiteY441" fmla="*/ 607162 h 1178661"/>
                  <a:gd name="connsiteX442" fmla="*/ 542239 w 1692554"/>
                  <a:gd name="connsiteY442" fmla="*/ 605333 h 1178661"/>
                  <a:gd name="connsiteX443" fmla="*/ 535838 w 1692554"/>
                  <a:gd name="connsiteY443" fmla="*/ 604418 h 1178661"/>
                  <a:gd name="connsiteX444" fmla="*/ 530352 w 1692554"/>
                  <a:gd name="connsiteY444" fmla="*/ 601675 h 1178661"/>
                  <a:gd name="connsiteX445" fmla="*/ 523037 w 1692554"/>
                  <a:gd name="connsiteY445" fmla="*/ 598018 h 1178661"/>
                  <a:gd name="connsiteX446" fmla="*/ 517550 w 1692554"/>
                  <a:gd name="connsiteY446" fmla="*/ 596189 h 1178661"/>
                  <a:gd name="connsiteX447" fmla="*/ 511150 w 1692554"/>
                  <a:gd name="connsiteY447" fmla="*/ 594360 h 1178661"/>
                  <a:gd name="connsiteX448" fmla="*/ 503834 w 1692554"/>
                  <a:gd name="connsiteY448" fmla="*/ 592531 h 1178661"/>
                  <a:gd name="connsiteX449" fmla="*/ 497434 w 1692554"/>
                  <a:gd name="connsiteY449" fmla="*/ 591617 h 1178661"/>
                  <a:gd name="connsiteX450" fmla="*/ 491947 w 1692554"/>
                  <a:gd name="connsiteY450" fmla="*/ 581558 h 1178661"/>
                  <a:gd name="connsiteX451" fmla="*/ 497434 w 1692554"/>
                  <a:gd name="connsiteY451" fmla="*/ 582473 h 1178661"/>
                  <a:gd name="connsiteX452" fmla="*/ 502920 w 1692554"/>
                  <a:gd name="connsiteY452" fmla="*/ 581558 h 1178661"/>
                  <a:gd name="connsiteX453" fmla="*/ 508406 w 1692554"/>
                  <a:gd name="connsiteY453" fmla="*/ 579730 h 1178661"/>
                  <a:gd name="connsiteX454" fmla="*/ 512064 w 1692554"/>
                  <a:gd name="connsiteY454" fmla="*/ 572414 h 1178661"/>
                  <a:gd name="connsiteX455" fmla="*/ 515722 w 1692554"/>
                  <a:gd name="connsiteY455" fmla="*/ 567842 h 1178661"/>
                  <a:gd name="connsiteX456" fmla="*/ 517550 w 1692554"/>
                  <a:gd name="connsiteY456" fmla="*/ 563270 h 1178661"/>
                  <a:gd name="connsiteX457" fmla="*/ 515722 w 1692554"/>
                  <a:gd name="connsiteY457" fmla="*/ 557784 h 1178661"/>
                  <a:gd name="connsiteX458" fmla="*/ 513893 w 1692554"/>
                  <a:gd name="connsiteY458" fmla="*/ 552298 h 1178661"/>
                  <a:gd name="connsiteX459" fmla="*/ 514807 w 1692554"/>
                  <a:gd name="connsiteY459" fmla="*/ 546811 h 1178661"/>
                  <a:gd name="connsiteX460" fmla="*/ 519379 w 1692554"/>
                  <a:gd name="connsiteY460" fmla="*/ 544982 h 1178661"/>
                  <a:gd name="connsiteX461" fmla="*/ 519379 w 1692554"/>
                  <a:gd name="connsiteY461" fmla="*/ 540410 h 1178661"/>
                  <a:gd name="connsiteX462" fmla="*/ 510235 w 1692554"/>
                  <a:gd name="connsiteY462" fmla="*/ 532181 h 1178661"/>
                  <a:gd name="connsiteX463" fmla="*/ 503834 w 1692554"/>
                  <a:gd name="connsiteY463" fmla="*/ 528523 h 1178661"/>
                  <a:gd name="connsiteX464" fmla="*/ 495605 w 1692554"/>
                  <a:gd name="connsiteY464" fmla="*/ 524866 h 1178661"/>
                  <a:gd name="connsiteX465" fmla="*/ 491033 w 1692554"/>
                  <a:gd name="connsiteY465" fmla="*/ 518465 h 1178661"/>
                  <a:gd name="connsiteX466" fmla="*/ 491947 w 1692554"/>
                  <a:gd name="connsiteY466" fmla="*/ 512978 h 1178661"/>
                  <a:gd name="connsiteX467" fmla="*/ 487375 w 1692554"/>
                  <a:gd name="connsiteY467" fmla="*/ 508406 h 1178661"/>
                  <a:gd name="connsiteX468" fmla="*/ 480974 w 1692554"/>
                  <a:gd name="connsiteY468" fmla="*/ 510235 h 1178661"/>
                  <a:gd name="connsiteX469" fmla="*/ 480060 w 1692554"/>
                  <a:gd name="connsiteY469" fmla="*/ 504749 h 1178661"/>
                  <a:gd name="connsiteX470" fmla="*/ 476402 w 1692554"/>
                  <a:gd name="connsiteY470" fmla="*/ 499262 h 1178661"/>
                  <a:gd name="connsiteX471" fmla="*/ 471830 w 1692554"/>
                  <a:gd name="connsiteY471" fmla="*/ 499262 h 1178661"/>
                  <a:gd name="connsiteX472" fmla="*/ 461772 w 1692554"/>
                  <a:gd name="connsiteY472" fmla="*/ 501091 h 1178661"/>
                  <a:gd name="connsiteX473" fmla="*/ 457200 w 1692554"/>
                  <a:gd name="connsiteY473" fmla="*/ 496519 h 1178661"/>
                  <a:gd name="connsiteX474" fmla="*/ 452628 w 1692554"/>
                  <a:gd name="connsiteY474" fmla="*/ 491947 h 1178661"/>
                  <a:gd name="connsiteX475" fmla="*/ 446227 w 1692554"/>
                  <a:gd name="connsiteY475" fmla="*/ 491033 h 1178661"/>
                  <a:gd name="connsiteX476" fmla="*/ 437998 w 1692554"/>
                  <a:gd name="connsiteY476" fmla="*/ 485546 h 1178661"/>
                  <a:gd name="connsiteX477" fmla="*/ 437083 w 1692554"/>
                  <a:gd name="connsiteY477" fmla="*/ 490118 h 1178661"/>
                  <a:gd name="connsiteX478" fmla="*/ 427939 w 1692554"/>
                  <a:gd name="connsiteY478" fmla="*/ 494690 h 1178661"/>
                  <a:gd name="connsiteX479" fmla="*/ 422453 w 1692554"/>
                  <a:gd name="connsiteY479" fmla="*/ 491947 h 1178661"/>
                  <a:gd name="connsiteX480" fmla="*/ 418795 w 1692554"/>
                  <a:gd name="connsiteY480" fmla="*/ 500177 h 1178661"/>
                  <a:gd name="connsiteX481" fmla="*/ 414223 w 1692554"/>
                  <a:gd name="connsiteY481" fmla="*/ 500177 h 1178661"/>
                  <a:gd name="connsiteX482" fmla="*/ 409651 w 1692554"/>
                  <a:gd name="connsiteY482" fmla="*/ 509321 h 1178661"/>
                  <a:gd name="connsiteX483" fmla="*/ 408737 w 1692554"/>
                  <a:gd name="connsiteY483" fmla="*/ 513893 h 1178661"/>
                  <a:gd name="connsiteX484" fmla="*/ 405079 w 1692554"/>
                  <a:gd name="connsiteY484" fmla="*/ 519379 h 1178661"/>
                  <a:gd name="connsiteX485" fmla="*/ 397764 w 1692554"/>
                  <a:gd name="connsiteY485" fmla="*/ 520294 h 1178661"/>
                  <a:gd name="connsiteX486" fmla="*/ 387706 w 1692554"/>
                  <a:gd name="connsiteY486" fmla="*/ 514807 h 1178661"/>
                  <a:gd name="connsiteX487" fmla="*/ 380390 w 1692554"/>
                  <a:gd name="connsiteY487" fmla="*/ 513893 h 1178661"/>
                  <a:gd name="connsiteX488" fmla="*/ 375818 w 1692554"/>
                  <a:gd name="connsiteY488" fmla="*/ 516636 h 1178661"/>
                  <a:gd name="connsiteX489" fmla="*/ 357530 w 1692554"/>
                  <a:gd name="connsiteY489" fmla="*/ 523037 h 1178661"/>
                  <a:gd name="connsiteX490" fmla="*/ 352958 w 1692554"/>
                  <a:gd name="connsiteY490" fmla="*/ 522122 h 1178661"/>
                  <a:gd name="connsiteX491" fmla="*/ 341986 w 1692554"/>
                  <a:gd name="connsiteY491" fmla="*/ 523037 h 1178661"/>
                  <a:gd name="connsiteX492" fmla="*/ 335585 w 1692554"/>
                  <a:gd name="connsiteY492" fmla="*/ 522122 h 1178661"/>
                  <a:gd name="connsiteX493" fmla="*/ 328270 w 1692554"/>
                  <a:gd name="connsiteY493" fmla="*/ 518465 h 1178661"/>
                  <a:gd name="connsiteX494" fmla="*/ 322783 w 1692554"/>
                  <a:gd name="connsiteY494" fmla="*/ 520294 h 1178661"/>
                  <a:gd name="connsiteX495" fmla="*/ 315468 w 1692554"/>
                  <a:gd name="connsiteY495" fmla="*/ 520294 h 1178661"/>
                  <a:gd name="connsiteX496" fmla="*/ 309982 w 1692554"/>
                  <a:gd name="connsiteY496" fmla="*/ 521208 h 1178661"/>
                  <a:gd name="connsiteX497" fmla="*/ 304495 w 1692554"/>
                  <a:gd name="connsiteY497" fmla="*/ 524866 h 1178661"/>
                  <a:gd name="connsiteX498" fmla="*/ 299923 w 1692554"/>
                  <a:gd name="connsiteY498" fmla="*/ 529438 h 1178661"/>
                  <a:gd name="connsiteX499" fmla="*/ 297180 w 1692554"/>
                  <a:gd name="connsiteY499" fmla="*/ 535838 h 1178661"/>
                  <a:gd name="connsiteX500" fmla="*/ 295351 w 1692554"/>
                  <a:gd name="connsiteY500" fmla="*/ 543154 h 1178661"/>
                  <a:gd name="connsiteX501" fmla="*/ 288950 w 1692554"/>
                  <a:gd name="connsiteY501" fmla="*/ 545897 h 1178661"/>
                  <a:gd name="connsiteX502" fmla="*/ 281635 w 1692554"/>
                  <a:gd name="connsiteY502" fmla="*/ 543154 h 1178661"/>
                  <a:gd name="connsiteX503" fmla="*/ 270662 w 1692554"/>
                  <a:gd name="connsiteY503" fmla="*/ 539496 h 1178661"/>
                  <a:gd name="connsiteX504" fmla="*/ 266090 w 1692554"/>
                  <a:gd name="connsiteY504" fmla="*/ 536753 h 1178661"/>
                  <a:gd name="connsiteX505" fmla="*/ 260604 w 1692554"/>
                  <a:gd name="connsiteY505" fmla="*/ 535838 h 1178661"/>
                  <a:gd name="connsiteX506" fmla="*/ 255118 w 1692554"/>
                  <a:gd name="connsiteY506" fmla="*/ 537667 h 1178661"/>
                  <a:gd name="connsiteX507" fmla="*/ 250546 w 1692554"/>
                  <a:gd name="connsiteY507" fmla="*/ 535838 h 1178661"/>
                  <a:gd name="connsiteX508" fmla="*/ 242316 w 1692554"/>
                  <a:gd name="connsiteY508" fmla="*/ 528523 h 1178661"/>
                  <a:gd name="connsiteX509" fmla="*/ 233172 w 1692554"/>
                  <a:gd name="connsiteY509" fmla="*/ 524866 h 1178661"/>
                  <a:gd name="connsiteX510" fmla="*/ 227686 w 1692554"/>
                  <a:gd name="connsiteY510" fmla="*/ 521208 h 1178661"/>
                  <a:gd name="connsiteX511" fmla="*/ 223114 w 1692554"/>
                  <a:gd name="connsiteY511" fmla="*/ 527609 h 1178661"/>
                  <a:gd name="connsiteX512" fmla="*/ 216713 w 1692554"/>
                  <a:gd name="connsiteY512" fmla="*/ 534010 h 1178661"/>
                  <a:gd name="connsiteX513" fmla="*/ 211226 w 1692554"/>
                  <a:gd name="connsiteY513" fmla="*/ 534010 h 1178661"/>
                  <a:gd name="connsiteX514" fmla="*/ 204826 w 1692554"/>
                  <a:gd name="connsiteY514" fmla="*/ 529438 h 1178661"/>
                  <a:gd name="connsiteX515" fmla="*/ 199339 w 1692554"/>
                  <a:gd name="connsiteY515" fmla="*/ 529438 h 1178661"/>
                  <a:gd name="connsiteX516" fmla="*/ 192938 w 1692554"/>
                  <a:gd name="connsiteY516" fmla="*/ 527609 h 1178661"/>
                  <a:gd name="connsiteX517" fmla="*/ 188366 w 1692554"/>
                  <a:gd name="connsiteY517" fmla="*/ 527609 h 1178661"/>
                  <a:gd name="connsiteX518" fmla="*/ 183794 w 1692554"/>
                  <a:gd name="connsiteY518" fmla="*/ 532181 h 1178661"/>
                  <a:gd name="connsiteX519" fmla="*/ 179222 w 1692554"/>
                  <a:gd name="connsiteY519" fmla="*/ 530352 h 1178661"/>
                  <a:gd name="connsiteX520" fmla="*/ 169164 w 1692554"/>
                  <a:gd name="connsiteY520" fmla="*/ 525780 h 1178661"/>
                  <a:gd name="connsiteX521" fmla="*/ 167335 w 1692554"/>
                  <a:gd name="connsiteY521" fmla="*/ 521208 h 1178661"/>
                  <a:gd name="connsiteX522" fmla="*/ 153619 w 1692554"/>
                  <a:gd name="connsiteY522" fmla="*/ 506578 h 1178661"/>
                  <a:gd name="connsiteX523" fmla="*/ 147218 w 1692554"/>
                  <a:gd name="connsiteY523" fmla="*/ 505663 h 1178661"/>
                  <a:gd name="connsiteX524" fmla="*/ 142646 w 1692554"/>
                  <a:gd name="connsiteY524" fmla="*/ 502006 h 1178661"/>
                  <a:gd name="connsiteX525" fmla="*/ 140818 w 1692554"/>
                  <a:gd name="connsiteY525" fmla="*/ 491033 h 1178661"/>
                  <a:gd name="connsiteX526" fmla="*/ 145390 w 1692554"/>
                  <a:gd name="connsiteY526" fmla="*/ 484632 h 1178661"/>
                  <a:gd name="connsiteX527" fmla="*/ 149047 w 1692554"/>
                  <a:gd name="connsiteY527" fmla="*/ 480060 h 1178661"/>
                  <a:gd name="connsiteX528" fmla="*/ 160934 w 1692554"/>
                  <a:gd name="connsiteY528" fmla="*/ 471830 h 1178661"/>
                  <a:gd name="connsiteX529" fmla="*/ 157277 w 1692554"/>
                  <a:gd name="connsiteY529" fmla="*/ 461772 h 1178661"/>
                  <a:gd name="connsiteX530" fmla="*/ 155448 w 1692554"/>
                  <a:gd name="connsiteY530" fmla="*/ 457200 h 1178661"/>
                  <a:gd name="connsiteX531" fmla="*/ 154534 w 1692554"/>
                  <a:gd name="connsiteY531" fmla="*/ 450799 h 1178661"/>
                  <a:gd name="connsiteX532" fmla="*/ 159106 w 1692554"/>
                  <a:gd name="connsiteY532" fmla="*/ 448056 h 1178661"/>
                  <a:gd name="connsiteX533" fmla="*/ 166421 w 1692554"/>
                  <a:gd name="connsiteY533" fmla="*/ 447142 h 1178661"/>
                  <a:gd name="connsiteX534" fmla="*/ 167335 w 1692554"/>
                  <a:gd name="connsiteY534" fmla="*/ 440741 h 1178661"/>
                  <a:gd name="connsiteX535" fmla="*/ 160020 w 1692554"/>
                  <a:gd name="connsiteY535" fmla="*/ 435254 h 1178661"/>
                  <a:gd name="connsiteX536" fmla="*/ 154534 w 1692554"/>
                  <a:gd name="connsiteY536" fmla="*/ 428854 h 1178661"/>
                  <a:gd name="connsiteX537" fmla="*/ 149962 w 1692554"/>
                  <a:gd name="connsiteY537" fmla="*/ 428854 h 1178661"/>
                  <a:gd name="connsiteX538" fmla="*/ 143561 w 1692554"/>
                  <a:gd name="connsiteY538" fmla="*/ 432511 h 1178661"/>
                  <a:gd name="connsiteX539" fmla="*/ 139903 w 1692554"/>
                  <a:gd name="connsiteY539" fmla="*/ 427025 h 1178661"/>
                  <a:gd name="connsiteX540" fmla="*/ 134417 w 1692554"/>
                  <a:gd name="connsiteY540" fmla="*/ 426110 h 1178661"/>
                  <a:gd name="connsiteX541" fmla="*/ 132588 w 1692554"/>
                  <a:gd name="connsiteY541" fmla="*/ 421538 h 1178661"/>
                  <a:gd name="connsiteX542" fmla="*/ 124358 w 1692554"/>
                  <a:gd name="connsiteY542" fmla="*/ 421538 h 1178661"/>
                  <a:gd name="connsiteX543" fmla="*/ 118872 w 1692554"/>
                  <a:gd name="connsiteY543" fmla="*/ 423367 h 1178661"/>
                  <a:gd name="connsiteX544" fmla="*/ 113386 w 1692554"/>
                  <a:gd name="connsiteY544" fmla="*/ 424282 h 1178661"/>
                  <a:gd name="connsiteX545" fmla="*/ 107899 w 1692554"/>
                  <a:gd name="connsiteY545" fmla="*/ 426110 h 1178661"/>
                  <a:gd name="connsiteX546" fmla="*/ 103327 w 1692554"/>
                  <a:gd name="connsiteY546" fmla="*/ 423367 h 1178661"/>
                  <a:gd name="connsiteX547" fmla="*/ 103327 w 1692554"/>
                  <a:gd name="connsiteY547" fmla="*/ 416966 h 1178661"/>
                  <a:gd name="connsiteX548" fmla="*/ 98755 w 1692554"/>
                  <a:gd name="connsiteY548" fmla="*/ 414223 h 1178661"/>
                  <a:gd name="connsiteX549" fmla="*/ 98755 w 1692554"/>
                  <a:gd name="connsiteY549" fmla="*/ 408737 h 1178661"/>
                  <a:gd name="connsiteX550" fmla="*/ 91440 w 1692554"/>
                  <a:gd name="connsiteY550" fmla="*/ 404165 h 1178661"/>
                  <a:gd name="connsiteX551" fmla="*/ 85954 w 1692554"/>
                  <a:gd name="connsiteY551" fmla="*/ 400507 h 1178661"/>
                  <a:gd name="connsiteX552" fmla="*/ 78638 w 1692554"/>
                  <a:gd name="connsiteY552" fmla="*/ 399593 h 1178661"/>
                  <a:gd name="connsiteX553" fmla="*/ 73152 w 1692554"/>
                  <a:gd name="connsiteY553" fmla="*/ 397764 h 1178661"/>
                  <a:gd name="connsiteX554" fmla="*/ 70409 w 1692554"/>
                  <a:gd name="connsiteY554" fmla="*/ 392278 h 1178661"/>
                  <a:gd name="connsiteX555" fmla="*/ 70409 w 1692554"/>
                  <a:gd name="connsiteY555" fmla="*/ 387706 h 1178661"/>
                  <a:gd name="connsiteX556" fmla="*/ 66751 w 1692554"/>
                  <a:gd name="connsiteY556" fmla="*/ 381305 h 1178661"/>
                  <a:gd name="connsiteX557" fmla="*/ 65837 w 1692554"/>
                  <a:gd name="connsiteY557" fmla="*/ 375818 h 1178661"/>
                  <a:gd name="connsiteX558" fmla="*/ 70409 w 1692554"/>
                  <a:gd name="connsiteY558" fmla="*/ 371246 h 1178661"/>
                  <a:gd name="connsiteX559" fmla="*/ 74981 w 1692554"/>
                  <a:gd name="connsiteY559" fmla="*/ 364846 h 1178661"/>
                  <a:gd name="connsiteX560" fmla="*/ 79553 w 1692554"/>
                  <a:gd name="connsiteY560" fmla="*/ 363931 h 1178661"/>
                  <a:gd name="connsiteX561" fmla="*/ 79553 w 1692554"/>
                  <a:gd name="connsiteY561" fmla="*/ 358445 h 1178661"/>
                  <a:gd name="connsiteX562" fmla="*/ 75895 w 1692554"/>
                  <a:gd name="connsiteY562" fmla="*/ 352958 h 1178661"/>
                  <a:gd name="connsiteX563" fmla="*/ 77724 w 1692554"/>
                  <a:gd name="connsiteY563" fmla="*/ 346558 h 1178661"/>
                  <a:gd name="connsiteX564" fmla="*/ 83210 w 1692554"/>
                  <a:gd name="connsiteY564" fmla="*/ 344729 h 1178661"/>
                  <a:gd name="connsiteX565" fmla="*/ 81382 w 1692554"/>
                  <a:gd name="connsiteY565" fmla="*/ 339242 h 1178661"/>
                  <a:gd name="connsiteX566" fmla="*/ 74066 w 1692554"/>
                  <a:gd name="connsiteY566" fmla="*/ 338328 h 1178661"/>
                  <a:gd name="connsiteX567" fmla="*/ 66751 w 1692554"/>
                  <a:gd name="connsiteY567" fmla="*/ 336499 h 1178661"/>
                  <a:gd name="connsiteX568" fmla="*/ 60350 w 1692554"/>
                  <a:gd name="connsiteY568" fmla="*/ 332842 h 1178661"/>
                  <a:gd name="connsiteX569" fmla="*/ 55778 w 1692554"/>
                  <a:gd name="connsiteY569" fmla="*/ 331927 h 1178661"/>
                  <a:gd name="connsiteX570" fmla="*/ 54864 w 1692554"/>
                  <a:gd name="connsiteY570" fmla="*/ 327355 h 1178661"/>
                  <a:gd name="connsiteX571" fmla="*/ 50292 w 1692554"/>
                  <a:gd name="connsiteY571" fmla="*/ 328270 h 1178661"/>
                  <a:gd name="connsiteX572" fmla="*/ 47549 w 1692554"/>
                  <a:gd name="connsiteY572" fmla="*/ 319126 h 1178661"/>
                  <a:gd name="connsiteX573" fmla="*/ 44806 w 1692554"/>
                  <a:gd name="connsiteY573" fmla="*/ 313639 h 1178661"/>
                  <a:gd name="connsiteX574" fmla="*/ 37490 w 1692554"/>
                  <a:gd name="connsiteY574" fmla="*/ 309067 h 1178661"/>
                  <a:gd name="connsiteX575" fmla="*/ 32918 w 1692554"/>
                  <a:gd name="connsiteY575" fmla="*/ 303581 h 1178661"/>
                  <a:gd name="connsiteX576" fmla="*/ 28346 w 1692554"/>
                  <a:gd name="connsiteY576" fmla="*/ 301752 h 1178661"/>
                  <a:gd name="connsiteX577" fmla="*/ 20117 w 1692554"/>
                  <a:gd name="connsiteY577" fmla="*/ 294437 h 1178661"/>
                  <a:gd name="connsiteX578" fmla="*/ 11887 w 1692554"/>
                  <a:gd name="connsiteY578" fmla="*/ 288950 h 1178661"/>
                  <a:gd name="connsiteX579" fmla="*/ 6401 w 1692554"/>
                  <a:gd name="connsiteY579" fmla="*/ 288950 h 1178661"/>
                  <a:gd name="connsiteX580" fmla="*/ 3658 w 1692554"/>
                  <a:gd name="connsiteY580" fmla="*/ 280721 h 1178661"/>
                  <a:gd name="connsiteX581" fmla="*/ 3658 w 1692554"/>
                  <a:gd name="connsiteY581" fmla="*/ 275234 h 1178661"/>
                  <a:gd name="connsiteX582" fmla="*/ 5486 w 1692554"/>
                  <a:gd name="connsiteY582" fmla="*/ 267919 h 1178661"/>
                  <a:gd name="connsiteX583" fmla="*/ 7315 w 1692554"/>
                  <a:gd name="connsiteY583" fmla="*/ 258775 h 1178661"/>
                  <a:gd name="connsiteX584" fmla="*/ 6401 w 1692554"/>
                  <a:gd name="connsiteY584" fmla="*/ 254203 h 1178661"/>
                  <a:gd name="connsiteX585" fmla="*/ 7315 w 1692554"/>
                  <a:gd name="connsiteY585" fmla="*/ 247802 h 1178661"/>
                  <a:gd name="connsiteX586" fmla="*/ 5486 w 1692554"/>
                  <a:gd name="connsiteY586" fmla="*/ 243230 h 1178661"/>
                  <a:gd name="connsiteX587" fmla="*/ 6401 w 1692554"/>
                  <a:gd name="connsiteY587" fmla="*/ 238658 h 1178661"/>
                  <a:gd name="connsiteX588" fmla="*/ 0 w 1692554"/>
                  <a:gd name="connsiteY588" fmla="*/ 234086 h 1178661"/>
                  <a:gd name="connsiteX589" fmla="*/ 1829 w 1692554"/>
                  <a:gd name="connsiteY589" fmla="*/ 228600 h 1178661"/>
                  <a:gd name="connsiteX590" fmla="*/ 5486 w 1692554"/>
                  <a:gd name="connsiteY590" fmla="*/ 224028 h 1178661"/>
                  <a:gd name="connsiteX591" fmla="*/ 8230 w 1692554"/>
                  <a:gd name="connsiteY591" fmla="*/ 217627 h 1178661"/>
                  <a:gd name="connsiteX592" fmla="*/ 13716 w 1692554"/>
                  <a:gd name="connsiteY592" fmla="*/ 218542 h 1178661"/>
                  <a:gd name="connsiteX593" fmla="*/ 18288 w 1692554"/>
                  <a:gd name="connsiteY593" fmla="*/ 218542 h 1178661"/>
                  <a:gd name="connsiteX594" fmla="*/ 22860 w 1692554"/>
                  <a:gd name="connsiteY594" fmla="*/ 220370 h 1178661"/>
                  <a:gd name="connsiteX595" fmla="*/ 24689 w 1692554"/>
                  <a:gd name="connsiteY595" fmla="*/ 224942 h 1178661"/>
                  <a:gd name="connsiteX596" fmla="*/ 32004 w 1692554"/>
                  <a:gd name="connsiteY596" fmla="*/ 228600 h 1178661"/>
                  <a:gd name="connsiteX597" fmla="*/ 38405 w 1692554"/>
                  <a:gd name="connsiteY597" fmla="*/ 228600 h 1178661"/>
                  <a:gd name="connsiteX598" fmla="*/ 39319 w 1692554"/>
                  <a:gd name="connsiteY598" fmla="*/ 223114 h 1178661"/>
                  <a:gd name="connsiteX599" fmla="*/ 42062 w 1692554"/>
                  <a:gd name="connsiteY599" fmla="*/ 218542 h 1178661"/>
                  <a:gd name="connsiteX600" fmla="*/ 46634 w 1692554"/>
                  <a:gd name="connsiteY600" fmla="*/ 218542 h 1178661"/>
                  <a:gd name="connsiteX601" fmla="*/ 47549 w 1692554"/>
                  <a:gd name="connsiteY601" fmla="*/ 212141 h 1178661"/>
                  <a:gd name="connsiteX602" fmla="*/ 48463 w 1692554"/>
                  <a:gd name="connsiteY602" fmla="*/ 207569 h 1178661"/>
                  <a:gd name="connsiteX603" fmla="*/ 53950 w 1692554"/>
                  <a:gd name="connsiteY603" fmla="*/ 204826 h 1178661"/>
                  <a:gd name="connsiteX604" fmla="*/ 60350 w 1692554"/>
                  <a:gd name="connsiteY604" fmla="*/ 201168 h 1178661"/>
                  <a:gd name="connsiteX605" fmla="*/ 66751 w 1692554"/>
                  <a:gd name="connsiteY605" fmla="*/ 196596 h 1178661"/>
                  <a:gd name="connsiteX606" fmla="*/ 65837 w 1692554"/>
                  <a:gd name="connsiteY606" fmla="*/ 191110 h 1178661"/>
                  <a:gd name="connsiteX607" fmla="*/ 71323 w 1692554"/>
                  <a:gd name="connsiteY607" fmla="*/ 196596 h 1178661"/>
                  <a:gd name="connsiteX608" fmla="*/ 72238 w 1692554"/>
                  <a:gd name="connsiteY608" fmla="*/ 191110 h 1178661"/>
                  <a:gd name="connsiteX609" fmla="*/ 74981 w 1692554"/>
                  <a:gd name="connsiteY609" fmla="*/ 186538 h 1178661"/>
                  <a:gd name="connsiteX610" fmla="*/ 79553 w 1692554"/>
                  <a:gd name="connsiteY610" fmla="*/ 181966 h 1178661"/>
                  <a:gd name="connsiteX611" fmla="*/ 84125 w 1692554"/>
                  <a:gd name="connsiteY611" fmla="*/ 180137 h 1178661"/>
                  <a:gd name="connsiteX612" fmla="*/ 93269 w 1692554"/>
                  <a:gd name="connsiteY612" fmla="*/ 174650 h 1178661"/>
                  <a:gd name="connsiteX613" fmla="*/ 88697 w 1692554"/>
                  <a:gd name="connsiteY613" fmla="*/ 170993 h 1178661"/>
                  <a:gd name="connsiteX614" fmla="*/ 78638 w 1692554"/>
                  <a:gd name="connsiteY614" fmla="*/ 166421 h 1178661"/>
                  <a:gd name="connsiteX615" fmla="*/ 75895 w 1692554"/>
                  <a:gd name="connsiteY615" fmla="*/ 161849 h 1178661"/>
                  <a:gd name="connsiteX616" fmla="*/ 69494 w 1692554"/>
                  <a:gd name="connsiteY616" fmla="*/ 154534 h 1178661"/>
                  <a:gd name="connsiteX617" fmla="*/ 69494 w 1692554"/>
                  <a:gd name="connsiteY617" fmla="*/ 149962 h 1178661"/>
                  <a:gd name="connsiteX618" fmla="*/ 74066 w 1692554"/>
                  <a:gd name="connsiteY618" fmla="*/ 150876 h 1178661"/>
                  <a:gd name="connsiteX619" fmla="*/ 70409 w 1692554"/>
                  <a:gd name="connsiteY619" fmla="*/ 145390 h 1178661"/>
                  <a:gd name="connsiteX620" fmla="*/ 65837 w 1692554"/>
                  <a:gd name="connsiteY620" fmla="*/ 140818 h 1178661"/>
                  <a:gd name="connsiteX621" fmla="*/ 66751 w 1692554"/>
                  <a:gd name="connsiteY621" fmla="*/ 130759 h 1178661"/>
                  <a:gd name="connsiteX622" fmla="*/ 71323 w 1692554"/>
                  <a:gd name="connsiteY622" fmla="*/ 128016 h 1178661"/>
                  <a:gd name="connsiteX623" fmla="*/ 72238 w 1692554"/>
                  <a:gd name="connsiteY623" fmla="*/ 120701 h 1178661"/>
                  <a:gd name="connsiteX624" fmla="*/ 71323 w 1692554"/>
                  <a:gd name="connsiteY624" fmla="*/ 115214 h 1178661"/>
                  <a:gd name="connsiteX625" fmla="*/ 71323 w 1692554"/>
                  <a:gd name="connsiteY625" fmla="*/ 109728 h 1178661"/>
                  <a:gd name="connsiteX626" fmla="*/ 65837 w 1692554"/>
                  <a:gd name="connsiteY626" fmla="*/ 102413 h 1178661"/>
                  <a:gd name="connsiteX627" fmla="*/ 64922 w 1692554"/>
                  <a:gd name="connsiteY627" fmla="*/ 92354 h 1178661"/>
                  <a:gd name="connsiteX628" fmla="*/ 69494 w 1692554"/>
                  <a:gd name="connsiteY628" fmla="*/ 89611 h 1178661"/>
                  <a:gd name="connsiteX629" fmla="*/ 73152 w 1692554"/>
                  <a:gd name="connsiteY629" fmla="*/ 84125 h 1178661"/>
                  <a:gd name="connsiteX630" fmla="*/ 75895 w 1692554"/>
                  <a:gd name="connsiteY630" fmla="*/ 75895 h 1178661"/>
                  <a:gd name="connsiteX631" fmla="*/ 79553 w 1692554"/>
                  <a:gd name="connsiteY631" fmla="*/ 70409 h 1178661"/>
                  <a:gd name="connsiteX632" fmla="*/ 78638 w 1692554"/>
                  <a:gd name="connsiteY632" fmla="*/ 64922 h 1178661"/>
                  <a:gd name="connsiteX633" fmla="*/ 74981 w 1692554"/>
                  <a:gd name="connsiteY633" fmla="*/ 60350 h 1178661"/>
                  <a:gd name="connsiteX634" fmla="*/ 75895 w 1692554"/>
                  <a:gd name="connsiteY634" fmla="*/ 54864 h 1178661"/>
                  <a:gd name="connsiteX635" fmla="*/ 75895 w 1692554"/>
                  <a:gd name="connsiteY635" fmla="*/ 49378 h 1178661"/>
                  <a:gd name="connsiteX636" fmla="*/ 76810 w 1692554"/>
                  <a:gd name="connsiteY636" fmla="*/ 44806 h 1178661"/>
                  <a:gd name="connsiteX637" fmla="*/ 84125 w 1692554"/>
                  <a:gd name="connsiteY637" fmla="*/ 44806 h 1178661"/>
                  <a:gd name="connsiteX638" fmla="*/ 88697 w 1692554"/>
                  <a:gd name="connsiteY638" fmla="*/ 45720 h 1178661"/>
                  <a:gd name="connsiteX639" fmla="*/ 96012 w 1692554"/>
                  <a:gd name="connsiteY639" fmla="*/ 45720 h 1178661"/>
                  <a:gd name="connsiteX640" fmla="*/ 104242 w 1692554"/>
                  <a:gd name="connsiteY640" fmla="*/ 46634 h 1178661"/>
                  <a:gd name="connsiteX641" fmla="*/ 117043 w 1692554"/>
                  <a:gd name="connsiteY641" fmla="*/ 45720 h 1178661"/>
                  <a:gd name="connsiteX642" fmla="*/ 122530 w 1692554"/>
                  <a:gd name="connsiteY642" fmla="*/ 45720 h 1178661"/>
                  <a:gd name="connsiteX643" fmla="*/ 127102 w 1692554"/>
                  <a:gd name="connsiteY643" fmla="*/ 44806 h 1178661"/>
                  <a:gd name="connsiteX644" fmla="*/ 134417 w 1692554"/>
                  <a:gd name="connsiteY644" fmla="*/ 43891 h 1178661"/>
                  <a:gd name="connsiteX645" fmla="*/ 143561 w 1692554"/>
                  <a:gd name="connsiteY645" fmla="*/ 42977 h 1178661"/>
                  <a:gd name="connsiteX646" fmla="*/ 148133 w 1692554"/>
                  <a:gd name="connsiteY646" fmla="*/ 42977 h 1178661"/>
                  <a:gd name="connsiteX647" fmla="*/ 158191 w 1692554"/>
                  <a:gd name="connsiteY647" fmla="*/ 43891 h 1178661"/>
                  <a:gd name="connsiteX648" fmla="*/ 164592 w 1692554"/>
                  <a:gd name="connsiteY648" fmla="*/ 43891 h 1178661"/>
                  <a:gd name="connsiteX649" fmla="*/ 170078 w 1692554"/>
                  <a:gd name="connsiteY649" fmla="*/ 46634 h 1178661"/>
                  <a:gd name="connsiteX650" fmla="*/ 175565 w 1692554"/>
                  <a:gd name="connsiteY650" fmla="*/ 50292 h 1178661"/>
                  <a:gd name="connsiteX651" fmla="*/ 181051 w 1692554"/>
                  <a:gd name="connsiteY651" fmla="*/ 51206 h 1178661"/>
                  <a:gd name="connsiteX652" fmla="*/ 185623 w 1692554"/>
                  <a:gd name="connsiteY652" fmla="*/ 51206 h 1178661"/>
                  <a:gd name="connsiteX653" fmla="*/ 190195 w 1692554"/>
                  <a:gd name="connsiteY653" fmla="*/ 51206 h 1178661"/>
                  <a:gd name="connsiteX654" fmla="*/ 194767 w 1692554"/>
                  <a:gd name="connsiteY654" fmla="*/ 51206 h 1178661"/>
                  <a:gd name="connsiteX655" fmla="*/ 202997 w 1692554"/>
                  <a:gd name="connsiteY655" fmla="*/ 50292 h 1178661"/>
                  <a:gd name="connsiteX656" fmla="*/ 207569 w 1692554"/>
                  <a:gd name="connsiteY656" fmla="*/ 49378 h 1178661"/>
                  <a:gd name="connsiteX657" fmla="*/ 214884 w 1692554"/>
                  <a:gd name="connsiteY657" fmla="*/ 48463 h 1178661"/>
                  <a:gd name="connsiteX658" fmla="*/ 222199 w 1692554"/>
                  <a:gd name="connsiteY658" fmla="*/ 46634 h 1178661"/>
                  <a:gd name="connsiteX659" fmla="*/ 232258 w 1692554"/>
                  <a:gd name="connsiteY659" fmla="*/ 44806 h 1178661"/>
                  <a:gd name="connsiteX660" fmla="*/ 236830 w 1692554"/>
                  <a:gd name="connsiteY660" fmla="*/ 42977 h 1178661"/>
                  <a:gd name="connsiteX661" fmla="*/ 248717 w 1692554"/>
                  <a:gd name="connsiteY661" fmla="*/ 40234 h 1178661"/>
                  <a:gd name="connsiteX662" fmla="*/ 258775 w 1692554"/>
                  <a:gd name="connsiteY662" fmla="*/ 37490 h 1178661"/>
                  <a:gd name="connsiteX663" fmla="*/ 270662 w 1692554"/>
                  <a:gd name="connsiteY663" fmla="*/ 33833 h 1178661"/>
                  <a:gd name="connsiteX664" fmla="*/ 277063 w 1692554"/>
                  <a:gd name="connsiteY664" fmla="*/ 32004 h 1178661"/>
                  <a:gd name="connsiteX665" fmla="*/ 283464 w 1692554"/>
                  <a:gd name="connsiteY665" fmla="*/ 30175 h 1178661"/>
                  <a:gd name="connsiteX666" fmla="*/ 291694 w 1692554"/>
                  <a:gd name="connsiteY666" fmla="*/ 27432 h 1178661"/>
                  <a:gd name="connsiteX667" fmla="*/ 297180 w 1692554"/>
                  <a:gd name="connsiteY667" fmla="*/ 27432 h 1178661"/>
                  <a:gd name="connsiteX668" fmla="*/ 302666 w 1692554"/>
                  <a:gd name="connsiteY668" fmla="*/ 29261 h 1178661"/>
                  <a:gd name="connsiteX669" fmla="*/ 307238 w 1692554"/>
                  <a:gd name="connsiteY669" fmla="*/ 30175 h 1178661"/>
                  <a:gd name="connsiteX670" fmla="*/ 313639 w 1692554"/>
                  <a:gd name="connsiteY670" fmla="*/ 32918 h 1178661"/>
                  <a:gd name="connsiteX671" fmla="*/ 319126 w 1692554"/>
                  <a:gd name="connsiteY671" fmla="*/ 32918 h 1178661"/>
                  <a:gd name="connsiteX672" fmla="*/ 324612 w 1692554"/>
                  <a:gd name="connsiteY672" fmla="*/ 32918 h 1178661"/>
                  <a:gd name="connsiteX673" fmla="*/ 334670 w 1692554"/>
                  <a:gd name="connsiteY673" fmla="*/ 32004 h 1178661"/>
                  <a:gd name="connsiteX674" fmla="*/ 340157 w 1692554"/>
                  <a:gd name="connsiteY674" fmla="*/ 31090 h 1178661"/>
                  <a:gd name="connsiteX675" fmla="*/ 348386 w 1692554"/>
                  <a:gd name="connsiteY675" fmla="*/ 29261 h 1178661"/>
                  <a:gd name="connsiteX676" fmla="*/ 360274 w 1692554"/>
                  <a:gd name="connsiteY676" fmla="*/ 27432 h 1178661"/>
                  <a:gd name="connsiteX677" fmla="*/ 373075 w 1692554"/>
                  <a:gd name="connsiteY677" fmla="*/ 24689 h 1178661"/>
                  <a:gd name="connsiteX678" fmla="*/ 378562 w 1692554"/>
                  <a:gd name="connsiteY678" fmla="*/ 23774 h 1178661"/>
                  <a:gd name="connsiteX679" fmla="*/ 396850 w 1692554"/>
                  <a:gd name="connsiteY679" fmla="*/ 19202 h 1178661"/>
                  <a:gd name="connsiteX680" fmla="*/ 412394 w 1692554"/>
                  <a:gd name="connsiteY680" fmla="*/ 16459 h 1178661"/>
                  <a:gd name="connsiteX681" fmla="*/ 423367 w 1692554"/>
                  <a:gd name="connsiteY681" fmla="*/ 13716 h 1178661"/>
                  <a:gd name="connsiteX682" fmla="*/ 427939 w 1692554"/>
                  <a:gd name="connsiteY682" fmla="*/ 12802 h 1178661"/>
                  <a:gd name="connsiteX683" fmla="*/ 440741 w 1692554"/>
                  <a:gd name="connsiteY683" fmla="*/ 8230 h 1178661"/>
                  <a:gd name="connsiteX684" fmla="*/ 446227 w 1692554"/>
                  <a:gd name="connsiteY684" fmla="*/ 7315 h 1178661"/>
                  <a:gd name="connsiteX685" fmla="*/ 451714 w 1692554"/>
                  <a:gd name="connsiteY685" fmla="*/ 5486 h 1178661"/>
                  <a:gd name="connsiteX686" fmla="*/ 462686 w 1692554"/>
                  <a:gd name="connsiteY686" fmla="*/ 0 h 1178661"/>
                  <a:gd name="connsiteX687" fmla="*/ 467258 w 1692554"/>
                  <a:gd name="connsiteY687" fmla="*/ 914 h 1178661"/>
                  <a:gd name="connsiteX688" fmla="*/ 472745 w 1692554"/>
                  <a:gd name="connsiteY688" fmla="*/ 2743 h 1178661"/>
                  <a:gd name="connsiteX689" fmla="*/ 477317 w 1692554"/>
                  <a:gd name="connsiteY689" fmla="*/ 914 h 1178661"/>
                  <a:gd name="connsiteX690" fmla="*/ 482803 w 1692554"/>
                  <a:gd name="connsiteY690" fmla="*/ 1829 h 1178661"/>
                  <a:gd name="connsiteX691" fmla="*/ 491033 w 1692554"/>
                  <a:gd name="connsiteY691" fmla="*/ 3658 h 1178661"/>
                  <a:gd name="connsiteX692" fmla="*/ 497434 w 1692554"/>
                  <a:gd name="connsiteY692" fmla="*/ 4572 h 1178661"/>
                  <a:gd name="connsiteX693" fmla="*/ 502006 w 1692554"/>
                  <a:gd name="connsiteY693" fmla="*/ 8230 h 1178661"/>
                  <a:gd name="connsiteX694" fmla="*/ 511150 w 1692554"/>
                  <a:gd name="connsiteY694" fmla="*/ 16459 h 1178661"/>
                  <a:gd name="connsiteX695" fmla="*/ 516636 w 1692554"/>
                  <a:gd name="connsiteY695" fmla="*/ 18288 h 1178661"/>
                  <a:gd name="connsiteX696" fmla="*/ 522122 w 1692554"/>
                  <a:gd name="connsiteY696" fmla="*/ 18288 h 1178661"/>
                  <a:gd name="connsiteX697" fmla="*/ 526694 w 1692554"/>
                  <a:gd name="connsiteY697" fmla="*/ 20117 h 1178661"/>
                  <a:gd name="connsiteX698" fmla="*/ 528523 w 1692554"/>
                  <a:gd name="connsiteY698" fmla="*/ 25603 h 1178661"/>
                  <a:gd name="connsiteX699" fmla="*/ 532181 w 1692554"/>
                  <a:gd name="connsiteY699" fmla="*/ 30175 h 1178661"/>
                  <a:gd name="connsiteX700" fmla="*/ 537667 w 1692554"/>
                  <a:gd name="connsiteY700" fmla="*/ 32918 h 1178661"/>
                  <a:gd name="connsiteX701" fmla="*/ 538582 w 1692554"/>
                  <a:gd name="connsiteY701" fmla="*/ 42062 h 1178661"/>
                  <a:gd name="connsiteX702" fmla="*/ 539496 w 1692554"/>
                  <a:gd name="connsiteY702" fmla="*/ 47549 h 1178661"/>
                  <a:gd name="connsiteX703" fmla="*/ 541325 w 1692554"/>
                  <a:gd name="connsiteY703" fmla="*/ 54864 h 1178661"/>
                  <a:gd name="connsiteX704" fmla="*/ 544068 w 1692554"/>
                  <a:gd name="connsiteY704" fmla="*/ 59436 h 1178661"/>
                  <a:gd name="connsiteX705" fmla="*/ 551383 w 1692554"/>
                  <a:gd name="connsiteY705" fmla="*/ 66751 h 1178661"/>
                  <a:gd name="connsiteX706" fmla="*/ 549554 w 1692554"/>
                  <a:gd name="connsiteY706" fmla="*/ 72238 h 1178661"/>
                  <a:gd name="connsiteX707" fmla="*/ 552298 w 1692554"/>
                  <a:gd name="connsiteY707" fmla="*/ 80467 h 1178661"/>
                  <a:gd name="connsiteX708" fmla="*/ 551383 w 1692554"/>
                  <a:gd name="connsiteY708" fmla="*/ 86868 h 1178661"/>
                  <a:gd name="connsiteX709" fmla="*/ 550469 w 1692554"/>
                  <a:gd name="connsiteY709" fmla="*/ 93269 h 1178661"/>
                  <a:gd name="connsiteX710" fmla="*/ 548640 w 1692554"/>
                  <a:gd name="connsiteY710" fmla="*/ 99670 h 1178661"/>
                  <a:gd name="connsiteX711" fmla="*/ 541325 w 1692554"/>
                  <a:gd name="connsiteY711" fmla="*/ 103327 h 1178661"/>
                  <a:gd name="connsiteX712" fmla="*/ 539496 w 1692554"/>
                  <a:gd name="connsiteY712" fmla="*/ 108814 h 1178661"/>
                  <a:gd name="connsiteX713" fmla="*/ 534924 w 1692554"/>
                  <a:gd name="connsiteY713" fmla="*/ 113386 h 1178661"/>
                  <a:gd name="connsiteX714" fmla="*/ 529438 w 1692554"/>
                  <a:gd name="connsiteY714" fmla="*/ 119786 h 1178661"/>
                  <a:gd name="connsiteX715" fmla="*/ 523951 w 1692554"/>
                  <a:gd name="connsiteY715" fmla="*/ 121615 h 1178661"/>
                  <a:gd name="connsiteX716" fmla="*/ 514807 w 1692554"/>
                  <a:gd name="connsiteY716" fmla="*/ 127102 h 1178661"/>
                  <a:gd name="connsiteX717" fmla="*/ 511150 w 1692554"/>
                  <a:gd name="connsiteY717" fmla="*/ 132588 h 1178661"/>
                  <a:gd name="connsiteX718" fmla="*/ 507492 w 1692554"/>
                  <a:gd name="connsiteY718" fmla="*/ 137160 h 1178661"/>
                  <a:gd name="connsiteX719" fmla="*/ 502006 w 1692554"/>
                  <a:gd name="connsiteY719" fmla="*/ 139903 h 1178661"/>
                  <a:gd name="connsiteX720" fmla="*/ 499262 w 1692554"/>
                  <a:gd name="connsiteY720" fmla="*/ 144475 h 1178661"/>
                  <a:gd name="connsiteX721" fmla="*/ 498348 w 1692554"/>
                  <a:gd name="connsiteY721" fmla="*/ 149047 h 1178661"/>
                  <a:gd name="connsiteX722" fmla="*/ 489204 w 1692554"/>
                  <a:gd name="connsiteY722" fmla="*/ 157277 h 1178661"/>
                  <a:gd name="connsiteX723" fmla="*/ 484632 w 1692554"/>
                  <a:gd name="connsiteY723" fmla="*/ 160934 h 1178661"/>
                  <a:gd name="connsiteX724" fmla="*/ 480060 w 1692554"/>
                  <a:gd name="connsiteY724" fmla="*/ 163678 h 1178661"/>
                  <a:gd name="connsiteX725" fmla="*/ 473659 w 1692554"/>
                  <a:gd name="connsiteY725" fmla="*/ 168250 h 1178661"/>
                  <a:gd name="connsiteX726" fmla="*/ 464515 w 1692554"/>
                  <a:gd name="connsiteY726" fmla="*/ 173736 h 1178661"/>
                  <a:gd name="connsiteX727" fmla="*/ 457200 w 1692554"/>
                  <a:gd name="connsiteY727" fmla="*/ 179222 h 1178661"/>
                  <a:gd name="connsiteX728" fmla="*/ 452628 w 1692554"/>
                  <a:gd name="connsiteY728" fmla="*/ 181051 h 1178661"/>
                  <a:gd name="connsiteX729" fmla="*/ 448056 w 1692554"/>
                  <a:gd name="connsiteY729" fmla="*/ 184709 h 1178661"/>
                  <a:gd name="connsiteX730" fmla="*/ 441655 w 1692554"/>
                  <a:gd name="connsiteY730" fmla="*/ 190195 h 1178661"/>
                  <a:gd name="connsiteX731" fmla="*/ 434340 w 1692554"/>
                  <a:gd name="connsiteY731" fmla="*/ 196596 h 1178661"/>
                  <a:gd name="connsiteX732" fmla="*/ 430682 w 1692554"/>
                  <a:gd name="connsiteY732" fmla="*/ 201168 h 1178661"/>
                  <a:gd name="connsiteX733" fmla="*/ 428854 w 1692554"/>
                  <a:gd name="connsiteY733" fmla="*/ 205740 h 1178661"/>
                  <a:gd name="connsiteX734" fmla="*/ 427939 w 1692554"/>
                  <a:gd name="connsiteY734" fmla="*/ 210312 h 1178661"/>
                  <a:gd name="connsiteX735" fmla="*/ 427939 w 1692554"/>
                  <a:gd name="connsiteY735" fmla="*/ 217627 h 1178661"/>
                  <a:gd name="connsiteX736" fmla="*/ 427939 w 1692554"/>
                  <a:gd name="connsiteY736" fmla="*/ 222199 h 1178661"/>
                  <a:gd name="connsiteX737" fmla="*/ 428854 w 1692554"/>
                  <a:gd name="connsiteY737" fmla="*/ 228600 h 1178661"/>
                  <a:gd name="connsiteX738" fmla="*/ 429768 w 1692554"/>
                  <a:gd name="connsiteY738" fmla="*/ 235001 h 1178661"/>
                  <a:gd name="connsiteX739" fmla="*/ 431597 w 1692554"/>
                  <a:gd name="connsiteY739" fmla="*/ 241402 h 1178661"/>
                  <a:gd name="connsiteX740" fmla="*/ 433426 w 1692554"/>
                  <a:gd name="connsiteY740" fmla="*/ 247802 h 1178661"/>
                  <a:gd name="connsiteX741" fmla="*/ 442570 w 1692554"/>
                  <a:gd name="connsiteY741" fmla="*/ 267005 h 1178661"/>
                  <a:gd name="connsiteX742" fmla="*/ 445313 w 1692554"/>
                  <a:gd name="connsiteY742" fmla="*/ 272491 h 1178661"/>
                  <a:gd name="connsiteX743" fmla="*/ 448970 w 1692554"/>
                  <a:gd name="connsiteY743" fmla="*/ 278892 h 1178661"/>
                  <a:gd name="connsiteX744" fmla="*/ 453542 w 1692554"/>
                  <a:gd name="connsiteY744" fmla="*/ 284378 h 1178661"/>
                  <a:gd name="connsiteX745" fmla="*/ 460858 w 1692554"/>
                  <a:gd name="connsiteY745" fmla="*/ 290779 h 1178661"/>
                  <a:gd name="connsiteX746" fmla="*/ 465430 w 1692554"/>
                  <a:gd name="connsiteY746" fmla="*/ 295351 h 1178661"/>
                  <a:gd name="connsiteX747" fmla="*/ 472745 w 1692554"/>
                  <a:gd name="connsiteY747" fmla="*/ 299923 h 1178661"/>
                  <a:gd name="connsiteX748" fmla="*/ 480060 w 1692554"/>
                  <a:gd name="connsiteY748" fmla="*/ 304495 h 1178661"/>
                  <a:gd name="connsiteX749" fmla="*/ 491033 w 1692554"/>
                  <a:gd name="connsiteY749" fmla="*/ 309067 h 1178661"/>
                  <a:gd name="connsiteX750" fmla="*/ 497434 w 1692554"/>
                  <a:gd name="connsiteY750" fmla="*/ 311810 h 1178661"/>
                  <a:gd name="connsiteX751" fmla="*/ 502006 w 1692554"/>
                  <a:gd name="connsiteY751" fmla="*/ 312725 h 1178661"/>
                  <a:gd name="connsiteX752" fmla="*/ 513893 w 1692554"/>
                  <a:gd name="connsiteY752" fmla="*/ 318211 h 1178661"/>
                  <a:gd name="connsiteX753" fmla="*/ 521208 w 1692554"/>
                  <a:gd name="connsiteY753" fmla="*/ 320954 h 1178661"/>
                  <a:gd name="connsiteX754" fmla="*/ 529438 w 1692554"/>
                  <a:gd name="connsiteY754" fmla="*/ 324612 h 1178661"/>
                  <a:gd name="connsiteX755" fmla="*/ 534924 w 1692554"/>
                  <a:gd name="connsiteY755" fmla="*/ 326441 h 1178661"/>
                  <a:gd name="connsiteX756" fmla="*/ 540410 w 1692554"/>
                  <a:gd name="connsiteY756" fmla="*/ 329184 h 1178661"/>
                  <a:gd name="connsiteX757" fmla="*/ 552298 w 1692554"/>
                  <a:gd name="connsiteY757" fmla="*/ 334670 h 1178661"/>
                  <a:gd name="connsiteX758" fmla="*/ 560527 w 1692554"/>
                  <a:gd name="connsiteY758" fmla="*/ 338328 h 1178661"/>
                  <a:gd name="connsiteX759" fmla="*/ 569671 w 1692554"/>
                  <a:gd name="connsiteY759" fmla="*/ 341986 h 1178661"/>
                  <a:gd name="connsiteX760" fmla="*/ 575158 w 1692554"/>
                  <a:gd name="connsiteY760" fmla="*/ 342900 h 1178661"/>
                  <a:gd name="connsiteX761" fmla="*/ 579730 w 1692554"/>
                  <a:gd name="connsiteY761" fmla="*/ 343814 h 1178661"/>
                  <a:gd name="connsiteX762" fmla="*/ 585216 w 1692554"/>
                  <a:gd name="connsiteY762" fmla="*/ 347472 h 1178661"/>
                  <a:gd name="connsiteX763" fmla="*/ 590702 w 1692554"/>
                  <a:gd name="connsiteY763" fmla="*/ 352044 h 1178661"/>
                  <a:gd name="connsiteX764" fmla="*/ 596189 w 1692554"/>
                  <a:gd name="connsiteY764" fmla="*/ 355702 h 1178661"/>
                  <a:gd name="connsiteX765" fmla="*/ 601675 w 1692554"/>
                  <a:gd name="connsiteY765" fmla="*/ 358445 h 1178661"/>
                  <a:gd name="connsiteX766" fmla="*/ 606247 w 1692554"/>
                  <a:gd name="connsiteY766" fmla="*/ 360274 h 1178661"/>
                  <a:gd name="connsiteX767" fmla="*/ 610819 w 1692554"/>
                  <a:gd name="connsiteY767" fmla="*/ 361188 h 1178661"/>
                  <a:gd name="connsiteX768" fmla="*/ 618134 w 1692554"/>
                  <a:gd name="connsiteY768" fmla="*/ 362102 h 1178661"/>
                  <a:gd name="connsiteX769" fmla="*/ 624535 w 1692554"/>
                  <a:gd name="connsiteY769" fmla="*/ 363931 h 1178661"/>
                  <a:gd name="connsiteX770" fmla="*/ 632765 w 1692554"/>
                  <a:gd name="connsiteY770" fmla="*/ 365760 h 1178661"/>
                  <a:gd name="connsiteX771" fmla="*/ 638251 w 1692554"/>
                  <a:gd name="connsiteY771" fmla="*/ 366674 h 1178661"/>
                  <a:gd name="connsiteX772" fmla="*/ 645566 w 1692554"/>
                  <a:gd name="connsiteY772" fmla="*/ 368503 h 1178661"/>
                  <a:gd name="connsiteX773" fmla="*/ 651053 w 1692554"/>
                  <a:gd name="connsiteY773" fmla="*/ 371246 h 1178661"/>
                  <a:gd name="connsiteX774" fmla="*/ 655625 w 1692554"/>
                  <a:gd name="connsiteY774" fmla="*/ 373990 h 1178661"/>
                  <a:gd name="connsiteX775" fmla="*/ 662026 w 1692554"/>
                  <a:gd name="connsiteY775" fmla="*/ 377647 h 1178661"/>
                  <a:gd name="connsiteX776" fmla="*/ 668426 w 1692554"/>
                  <a:gd name="connsiteY776" fmla="*/ 379476 h 1178661"/>
                  <a:gd name="connsiteX777" fmla="*/ 677570 w 1692554"/>
                  <a:gd name="connsiteY777" fmla="*/ 382219 h 1178661"/>
                  <a:gd name="connsiteX778" fmla="*/ 687629 w 1692554"/>
                  <a:gd name="connsiteY778" fmla="*/ 389534 h 1178661"/>
                  <a:gd name="connsiteX779" fmla="*/ 693115 w 1692554"/>
                  <a:gd name="connsiteY779" fmla="*/ 393192 h 1178661"/>
                  <a:gd name="connsiteX780" fmla="*/ 698602 w 1692554"/>
                  <a:gd name="connsiteY780" fmla="*/ 394106 h 1178661"/>
                  <a:gd name="connsiteX781" fmla="*/ 705917 w 1692554"/>
                  <a:gd name="connsiteY781" fmla="*/ 393192 h 1178661"/>
                  <a:gd name="connsiteX782" fmla="*/ 711403 w 1692554"/>
                  <a:gd name="connsiteY782" fmla="*/ 396850 h 1178661"/>
                  <a:gd name="connsiteX783" fmla="*/ 716890 w 1692554"/>
                  <a:gd name="connsiteY783" fmla="*/ 397764 h 1178661"/>
                  <a:gd name="connsiteX784" fmla="*/ 721462 w 1692554"/>
                  <a:gd name="connsiteY784" fmla="*/ 400507 h 1178661"/>
                  <a:gd name="connsiteX785" fmla="*/ 728777 w 1692554"/>
                  <a:gd name="connsiteY785" fmla="*/ 402336 h 1178661"/>
                  <a:gd name="connsiteX786" fmla="*/ 733349 w 1692554"/>
                  <a:gd name="connsiteY786" fmla="*/ 406908 h 1178661"/>
                  <a:gd name="connsiteX787" fmla="*/ 740664 w 1692554"/>
                  <a:gd name="connsiteY787" fmla="*/ 408737 h 1178661"/>
                  <a:gd name="connsiteX788" fmla="*/ 747979 w 1692554"/>
                  <a:gd name="connsiteY788" fmla="*/ 412394 h 1178661"/>
                  <a:gd name="connsiteX789" fmla="*/ 753466 w 1692554"/>
                  <a:gd name="connsiteY789" fmla="*/ 417881 h 1178661"/>
                  <a:gd name="connsiteX790" fmla="*/ 758038 w 1692554"/>
                  <a:gd name="connsiteY790" fmla="*/ 419710 h 1178661"/>
                  <a:gd name="connsiteX791" fmla="*/ 769010 w 1692554"/>
                  <a:gd name="connsiteY791" fmla="*/ 422453 h 1178661"/>
                  <a:gd name="connsiteX792" fmla="*/ 773582 w 1692554"/>
                  <a:gd name="connsiteY792" fmla="*/ 424282 h 1178661"/>
                  <a:gd name="connsiteX793" fmla="*/ 779069 w 1692554"/>
                  <a:gd name="connsiteY793" fmla="*/ 424282 h 1178661"/>
                  <a:gd name="connsiteX794" fmla="*/ 784555 w 1692554"/>
                  <a:gd name="connsiteY794" fmla="*/ 425196 h 1178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</a:cxnLst>
                <a:rect l="l" t="t" r="r" b="b"/>
                <a:pathLst>
                  <a:path w="1692554" h="1178661">
                    <a:moveTo>
                      <a:pt x="784555" y="425196"/>
                    </a:moveTo>
                    <a:lnTo>
                      <a:pt x="790956" y="425196"/>
                    </a:lnTo>
                    <a:lnTo>
                      <a:pt x="796442" y="427025"/>
                    </a:lnTo>
                    <a:lnTo>
                      <a:pt x="805586" y="431597"/>
                    </a:lnTo>
                    <a:lnTo>
                      <a:pt x="816559" y="434340"/>
                    </a:lnTo>
                    <a:lnTo>
                      <a:pt x="822046" y="435254"/>
                    </a:lnTo>
                    <a:lnTo>
                      <a:pt x="828446" y="435254"/>
                    </a:lnTo>
                    <a:lnTo>
                      <a:pt x="833018" y="437083"/>
                    </a:lnTo>
                    <a:lnTo>
                      <a:pt x="843077" y="438912"/>
                    </a:lnTo>
                    <a:lnTo>
                      <a:pt x="847649" y="442570"/>
                    </a:lnTo>
                    <a:lnTo>
                      <a:pt x="854964" y="448056"/>
                    </a:lnTo>
                    <a:lnTo>
                      <a:pt x="867766" y="450799"/>
                    </a:lnTo>
                    <a:lnTo>
                      <a:pt x="873252" y="448970"/>
                    </a:lnTo>
                    <a:lnTo>
                      <a:pt x="878738" y="454457"/>
                    </a:lnTo>
                    <a:lnTo>
                      <a:pt x="883310" y="453542"/>
                    </a:lnTo>
                    <a:lnTo>
                      <a:pt x="886054" y="447142"/>
                    </a:lnTo>
                    <a:lnTo>
                      <a:pt x="879653" y="445313"/>
                    </a:lnTo>
                    <a:lnTo>
                      <a:pt x="885139" y="445313"/>
                    </a:lnTo>
                    <a:lnTo>
                      <a:pt x="886968" y="450799"/>
                    </a:lnTo>
                    <a:lnTo>
                      <a:pt x="887882" y="455371"/>
                    </a:lnTo>
                    <a:lnTo>
                      <a:pt x="896112" y="459029"/>
                    </a:lnTo>
                    <a:lnTo>
                      <a:pt x="909828" y="461772"/>
                    </a:lnTo>
                    <a:lnTo>
                      <a:pt x="918058" y="464515"/>
                    </a:lnTo>
                    <a:lnTo>
                      <a:pt x="929945" y="469087"/>
                    </a:lnTo>
                    <a:lnTo>
                      <a:pt x="938174" y="469087"/>
                    </a:lnTo>
                    <a:lnTo>
                      <a:pt x="943661" y="470916"/>
                    </a:lnTo>
                    <a:lnTo>
                      <a:pt x="950976" y="473659"/>
                    </a:lnTo>
                    <a:lnTo>
                      <a:pt x="955548" y="473659"/>
                    </a:lnTo>
                    <a:lnTo>
                      <a:pt x="961034" y="474574"/>
                    </a:lnTo>
                    <a:lnTo>
                      <a:pt x="968350" y="475488"/>
                    </a:lnTo>
                    <a:lnTo>
                      <a:pt x="972922" y="476402"/>
                    </a:lnTo>
                    <a:lnTo>
                      <a:pt x="977494" y="479146"/>
                    </a:lnTo>
                    <a:lnTo>
                      <a:pt x="986638" y="482803"/>
                    </a:lnTo>
                    <a:lnTo>
                      <a:pt x="991210" y="486461"/>
                    </a:lnTo>
                    <a:lnTo>
                      <a:pt x="999439" y="490118"/>
                    </a:lnTo>
                    <a:lnTo>
                      <a:pt x="1014070" y="497434"/>
                    </a:lnTo>
                    <a:lnTo>
                      <a:pt x="1018642" y="498348"/>
                    </a:lnTo>
                    <a:lnTo>
                      <a:pt x="1025042" y="499262"/>
                    </a:lnTo>
                    <a:lnTo>
                      <a:pt x="1031443" y="502920"/>
                    </a:lnTo>
                    <a:lnTo>
                      <a:pt x="1039673" y="509321"/>
                    </a:lnTo>
                    <a:lnTo>
                      <a:pt x="1041502" y="513893"/>
                    </a:lnTo>
                    <a:lnTo>
                      <a:pt x="1046988" y="515722"/>
                    </a:lnTo>
                    <a:lnTo>
                      <a:pt x="1052474" y="517550"/>
                    </a:lnTo>
                    <a:lnTo>
                      <a:pt x="1057961" y="518465"/>
                    </a:lnTo>
                    <a:lnTo>
                      <a:pt x="1063447" y="523037"/>
                    </a:lnTo>
                    <a:lnTo>
                      <a:pt x="1068019" y="524866"/>
                    </a:lnTo>
                    <a:lnTo>
                      <a:pt x="1075334" y="528523"/>
                    </a:lnTo>
                    <a:lnTo>
                      <a:pt x="1085393" y="534010"/>
                    </a:lnTo>
                    <a:lnTo>
                      <a:pt x="1091793" y="539496"/>
                    </a:lnTo>
                    <a:lnTo>
                      <a:pt x="1095451" y="544068"/>
                    </a:lnTo>
                    <a:lnTo>
                      <a:pt x="1100023" y="547726"/>
                    </a:lnTo>
                    <a:lnTo>
                      <a:pt x="1105509" y="553212"/>
                    </a:lnTo>
                    <a:lnTo>
                      <a:pt x="1110081" y="559613"/>
                    </a:lnTo>
                    <a:lnTo>
                      <a:pt x="1112825" y="565099"/>
                    </a:lnTo>
                    <a:lnTo>
                      <a:pt x="1118311" y="567842"/>
                    </a:lnTo>
                    <a:lnTo>
                      <a:pt x="1128369" y="570586"/>
                    </a:lnTo>
                    <a:lnTo>
                      <a:pt x="1133856" y="573329"/>
                    </a:lnTo>
                    <a:lnTo>
                      <a:pt x="1143914" y="581558"/>
                    </a:lnTo>
                    <a:lnTo>
                      <a:pt x="1153973" y="589788"/>
                    </a:lnTo>
                    <a:lnTo>
                      <a:pt x="1158545" y="590702"/>
                    </a:lnTo>
                    <a:lnTo>
                      <a:pt x="1165860" y="594360"/>
                    </a:lnTo>
                    <a:lnTo>
                      <a:pt x="1171346" y="598018"/>
                    </a:lnTo>
                    <a:lnTo>
                      <a:pt x="1172261" y="602590"/>
                    </a:lnTo>
                    <a:lnTo>
                      <a:pt x="1184148" y="608990"/>
                    </a:lnTo>
                    <a:lnTo>
                      <a:pt x="1188720" y="610819"/>
                    </a:lnTo>
                    <a:lnTo>
                      <a:pt x="1194206" y="612648"/>
                    </a:lnTo>
                    <a:lnTo>
                      <a:pt x="1200607" y="615391"/>
                    </a:lnTo>
                    <a:lnTo>
                      <a:pt x="1207922" y="617220"/>
                    </a:lnTo>
                    <a:lnTo>
                      <a:pt x="1217981" y="620878"/>
                    </a:lnTo>
                    <a:lnTo>
                      <a:pt x="1224381" y="621792"/>
                    </a:lnTo>
                    <a:lnTo>
                      <a:pt x="1228953" y="623621"/>
                    </a:lnTo>
                    <a:lnTo>
                      <a:pt x="1235354" y="625450"/>
                    </a:lnTo>
                    <a:lnTo>
                      <a:pt x="1244498" y="626364"/>
                    </a:lnTo>
                    <a:lnTo>
                      <a:pt x="1249070" y="627278"/>
                    </a:lnTo>
                    <a:lnTo>
                      <a:pt x="1256385" y="629107"/>
                    </a:lnTo>
                    <a:lnTo>
                      <a:pt x="1261872" y="630936"/>
                    </a:lnTo>
                    <a:lnTo>
                      <a:pt x="1266444" y="632765"/>
                    </a:lnTo>
                    <a:lnTo>
                      <a:pt x="1271930" y="633679"/>
                    </a:lnTo>
                    <a:lnTo>
                      <a:pt x="1276502" y="635508"/>
                    </a:lnTo>
                    <a:lnTo>
                      <a:pt x="1283817" y="637337"/>
                    </a:lnTo>
                    <a:lnTo>
                      <a:pt x="1291133" y="640994"/>
                    </a:lnTo>
                    <a:lnTo>
                      <a:pt x="1299362" y="646481"/>
                    </a:lnTo>
                    <a:lnTo>
                      <a:pt x="1313078" y="655625"/>
                    </a:lnTo>
                    <a:lnTo>
                      <a:pt x="1326794" y="660197"/>
                    </a:lnTo>
                    <a:lnTo>
                      <a:pt x="1332281" y="664769"/>
                    </a:lnTo>
                    <a:lnTo>
                      <a:pt x="1342339" y="669341"/>
                    </a:lnTo>
                    <a:lnTo>
                      <a:pt x="1346911" y="671170"/>
                    </a:lnTo>
                    <a:lnTo>
                      <a:pt x="1357884" y="672998"/>
                    </a:lnTo>
                    <a:lnTo>
                      <a:pt x="1363370" y="673913"/>
                    </a:lnTo>
                    <a:lnTo>
                      <a:pt x="1368857" y="673913"/>
                    </a:lnTo>
                    <a:lnTo>
                      <a:pt x="1378915" y="673913"/>
                    </a:lnTo>
                    <a:lnTo>
                      <a:pt x="1387145" y="673913"/>
                    </a:lnTo>
                    <a:lnTo>
                      <a:pt x="1391717" y="670255"/>
                    </a:lnTo>
                    <a:lnTo>
                      <a:pt x="1396289" y="675742"/>
                    </a:lnTo>
                    <a:lnTo>
                      <a:pt x="1399946" y="682142"/>
                    </a:lnTo>
                    <a:lnTo>
                      <a:pt x="1407261" y="682142"/>
                    </a:lnTo>
                    <a:lnTo>
                      <a:pt x="1411833" y="681228"/>
                    </a:lnTo>
                    <a:lnTo>
                      <a:pt x="1407261" y="686714"/>
                    </a:lnTo>
                    <a:lnTo>
                      <a:pt x="1400861" y="691286"/>
                    </a:lnTo>
                    <a:lnTo>
                      <a:pt x="1394460" y="694944"/>
                    </a:lnTo>
                    <a:lnTo>
                      <a:pt x="1399032" y="695858"/>
                    </a:lnTo>
                    <a:lnTo>
                      <a:pt x="1405433" y="691286"/>
                    </a:lnTo>
                    <a:lnTo>
                      <a:pt x="1411833" y="691286"/>
                    </a:lnTo>
                    <a:lnTo>
                      <a:pt x="1419149" y="690372"/>
                    </a:lnTo>
                    <a:lnTo>
                      <a:pt x="1430121" y="694944"/>
                    </a:lnTo>
                    <a:lnTo>
                      <a:pt x="1430121" y="700430"/>
                    </a:lnTo>
                    <a:lnTo>
                      <a:pt x="1433779" y="706831"/>
                    </a:lnTo>
                    <a:lnTo>
                      <a:pt x="1439265" y="712318"/>
                    </a:lnTo>
                    <a:lnTo>
                      <a:pt x="1444752" y="715975"/>
                    </a:lnTo>
                    <a:lnTo>
                      <a:pt x="1444752" y="724205"/>
                    </a:lnTo>
                    <a:lnTo>
                      <a:pt x="1442923" y="730606"/>
                    </a:lnTo>
                    <a:lnTo>
                      <a:pt x="1443837" y="737006"/>
                    </a:lnTo>
                    <a:lnTo>
                      <a:pt x="1451153" y="743407"/>
                    </a:lnTo>
                    <a:lnTo>
                      <a:pt x="1456639" y="747979"/>
                    </a:lnTo>
                    <a:lnTo>
                      <a:pt x="1461211" y="750722"/>
                    </a:lnTo>
                    <a:lnTo>
                      <a:pt x="1465783" y="757123"/>
                    </a:lnTo>
                    <a:lnTo>
                      <a:pt x="1474927" y="763524"/>
                    </a:lnTo>
                    <a:lnTo>
                      <a:pt x="1479499" y="766267"/>
                    </a:lnTo>
                    <a:lnTo>
                      <a:pt x="1484071" y="769925"/>
                    </a:lnTo>
                    <a:lnTo>
                      <a:pt x="1488643" y="774497"/>
                    </a:lnTo>
                    <a:lnTo>
                      <a:pt x="1494129" y="778154"/>
                    </a:lnTo>
                    <a:lnTo>
                      <a:pt x="1503273" y="779983"/>
                    </a:lnTo>
                    <a:lnTo>
                      <a:pt x="1509674" y="780898"/>
                    </a:lnTo>
                    <a:lnTo>
                      <a:pt x="1514246" y="785470"/>
                    </a:lnTo>
                    <a:lnTo>
                      <a:pt x="1519733" y="787298"/>
                    </a:lnTo>
                    <a:lnTo>
                      <a:pt x="1525219" y="787298"/>
                    </a:lnTo>
                    <a:lnTo>
                      <a:pt x="1529791" y="790042"/>
                    </a:lnTo>
                    <a:lnTo>
                      <a:pt x="1535277" y="794614"/>
                    </a:lnTo>
                    <a:lnTo>
                      <a:pt x="1540764" y="796442"/>
                    </a:lnTo>
                    <a:lnTo>
                      <a:pt x="1545336" y="800100"/>
                    </a:lnTo>
                    <a:lnTo>
                      <a:pt x="1548993" y="805586"/>
                    </a:lnTo>
                    <a:lnTo>
                      <a:pt x="1553565" y="810158"/>
                    </a:lnTo>
                    <a:lnTo>
                      <a:pt x="1559052" y="813816"/>
                    </a:lnTo>
                    <a:lnTo>
                      <a:pt x="1563624" y="819302"/>
                    </a:lnTo>
                    <a:lnTo>
                      <a:pt x="1571853" y="823874"/>
                    </a:lnTo>
                    <a:lnTo>
                      <a:pt x="1576425" y="826618"/>
                    </a:lnTo>
                    <a:lnTo>
                      <a:pt x="1577340" y="832104"/>
                    </a:lnTo>
                    <a:lnTo>
                      <a:pt x="1581912" y="836676"/>
                    </a:lnTo>
                    <a:lnTo>
                      <a:pt x="1590141" y="842162"/>
                    </a:lnTo>
                    <a:lnTo>
                      <a:pt x="1596542" y="845820"/>
                    </a:lnTo>
                    <a:lnTo>
                      <a:pt x="1603857" y="851306"/>
                    </a:lnTo>
                    <a:lnTo>
                      <a:pt x="1612087" y="860450"/>
                    </a:lnTo>
                    <a:lnTo>
                      <a:pt x="1614830" y="865022"/>
                    </a:lnTo>
                    <a:lnTo>
                      <a:pt x="1624889" y="874166"/>
                    </a:lnTo>
                    <a:lnTo>
                      <a:pt x="1629461" y="876910"/>
                    </a:lnTo>
                    <a:lnTo>
                      <a:pt x="1634033" y="878738"/>
                    </a:lnTo>
                    <a:lnTo>
                      <a:pt x="1638605" y="882396"/>
                    </a:lnTo>
                    <a:lnTo>
                      <a:pt x="1641348" y="887882"/>
                    </a:lnTo>
                    <a:lnTo>
                      <a:pt x="1641348" y="892454"/>
                    </a:lnTo>
                    <a:lnTo>
                      <a:pt x="1647749" y="897026"/>
                    </a:lnTo>
                    <a:lnTo>
                      <a:pt x="1649577" y="904342"/>
                    </a:lnTo>
                    <a:lnTo>
                      <a:pt x="1655064" y="909828"/>
                    </a:lnTo>
                    <a:lnTo>
                      <a:pt x="1658721" y="916229"/>
                    </a:lnTo>
                    <a:lnTo>
                      <a:pt x="1659636" y="920801"/>
                    </a:lnTo>
                    <a:lnTo>
                      <a:pt x="1657807" y="926287"/>
                    </a:lnTo>
                    <a:lnTo>
                      <a:pt x="1657807" y="930859"/>
                    </a:lnTo>
                    <a:lnTo>
                      <a:pt x="1660550" y="937260"/>
                    </a:lnTo>
                    <a:lnTo>
                      <a:pt x="1666037" y="940918"/>
                    </a:lnTo>
                    <a:lnTo>
                      <a:pt x="1668780" y="945490"/>
                    </a:lnTo>
                    <a:lnTo>
                      <a:pt x="1669694" y="950976"/>
                    </a:lnTo>
                    <a:lnTo>
                      <a:pt x="1675181" y="958291"/>
                    </a:lnTo>
                    <a:lnTo>
                      <a:pt x="1675181" y="962863"/>
                    </a:lnTo>
                    <a:lnTo>
                      <a:pt x="1681581" y="962863"/>
                    </a:lnTo>
                    <a:lnTo>
                      <a:pt x="1688897" y="968350"/>
                    </a:lnTo>
                    <a:lnTo>
                      <a:pt x="1684325" y="973836"/>
                    </a:lnTo>
                    <a:lnTo>
                      <a:pt x="1687068" y="979322"/>
                    </a:lnTo>
                    <a:lnTo>
                      <a:pt x="1692554" y="984809"/>
                    </a:lnTo>
                    <a:lnTo>
                      <a:pt x="1685239" y="993953"/>
                    </a:lnTo>
                    <a:lnTo>
                      <a:pt x="1680667" y="1000354"/>
                    </a:lnTo>
                    <a:lnTo>
                      <a:pt x="1677924" y="1005840"/>
                    </a:lnTo>
                    <a:lnTo>
                      <a:pt x="1677009" y="1010412"/>
                    </a:lnTo>
                    <a:lnTo>
                      <a:pt x="1676095" y="1017727"/>
                    </a:lnTo>
                    <a:lnTo>
                      <a:pt x="1676095" y="1024128"/>
                    </a:lnTo>
                    <a:lnTo>
                      <a:pt x="1670609" y="1030529"/>
                    </a:lnTo>
                    <a:lnTo>
                      <a:pt x="1661465" y="1036930"/>
                    </a:lnTo>
                    <a:lnTo>
                      <a:pt x="1659636" y="1042416"/>
                    </a:lnTo>
                    <a:lnTo>
                      <a:pt x="1658721" y="1052475"/>
                    </a:lnTo>
                    <a:lnTo>
                      <a:pt x="1653235" y="1055218"/>
                    </a:lnTo>
                    <a:lnTo>
                      <a:pt x="1651406" y="1061619"/>
                    </a:lnTo>
                    <a:lnTo>
                      <a:pt x="1649577" y="1067105"/>
                    </a:lnTo>
                    <a:lnTo>
                      <a:pt x="1647749" y="1078078"/>
                    </a:lnTo>
                    <a:lnTo>
                      <a:pt x="1647749" y="1085393"/>
                    </a:lnTo>
                    <a:lnTo>
                      <a:pt x="1647749" y="1090879"/>
                    </a:lnTo>
                    <a:lnTo>
                      <a:pt x="1646834" y="1098195"/>
                    </a:lnTo>
                    <a:lnTo>
                      <a:pt x="1646834" y="1106424"/>
                    </a:lnTo>
                    <a:lnTo>
                      <a:pt x="1645920" y="1110996"/>
                    </a:lnTo>
                    <a:lnTo>
                      <a:pt x="1649577" y="1116483"/>
                    </a:lnTo>
                    <a:lnTo>
                      <a:pt x="1651406" y="1126541"/>
                    </a:lnTo>
                    <a:lnTo>
                      <a:pt x="1651406" y="1132027"/>
                    </a:lnTo>
                    <a:lnTo>
                      <a:pt x="1649577" y="1137514"/>
                    </a:lnTo>
                    <a:lnTo>
                      <a:pt x="1649577" y="1143000"/>
                    </a:lnTo>
                    <a:lnTo>
                      <a:pt x="1648663" y="1147572"/>
                    </a:lnTo>
                    <a:lnTo>
                      <a:pt x="1647749" y="1153059"/>
                    </a:lnTo>
                    <a:lnTo>
                      <a:pt x="1649577" y="1158545"/>
                    </a:lnTo>
                    <a:lnTo>
                      <a:pt x="1651406" y="1163117"/>
                    </a:lnTo>
                    <a:lnTo>
                      <a:pt x="1646834" y="1171347"/>
                    </a:lnTo>
                    <a:lnTo>
                      <a:pt x="1643177" y="1177747"/>
                    </a:lnTo>
                    <a:lnTo>
                      <a:pt x="1635861" y="1177747"/>
                    </a:lnTo>
                    <a:lnTo>
                      <a:pt x="1626717" y="1178662"/>
                    </a:lnTo>
                    <a:lnTo>
                      <a:pt x="1623974" y="1174090"/>
                    </a:lnTo>
                    <a:lnTo>
                      <a:pt x="1618488" y="1171347"/>
                    </a:lnTo>
                    <a:lnTo>
                      <a:pt x="1611173" y="1166775"/>
                    </a:lnTo>
                    <a:lnTo>
                      <a:pt x="1605686" y="1164946"/>
                    </a:lnTo>
                    <a:lnTo>
                      <a:pt x="1598371" y="1161288"/>
                    </a:lnTo>
                    <a:lnTo>
                      <a:pt x="1592885" y="1158545"/>
                    </a:lnTo>
                    <a:lnTo>
                      <a:pt x="1588313" y="1159459"/>
                    </a:lnTo>
                    <a:lnTo>
                      <a:pt x="1582826" y="1160374"/>
                    </a:lnTo>
                    <a:lnTo>
                      <a:pt x="1574597" y="1160374"/>
                    </a:lnTo>
                    <a:lnTo>
                      <a:pt x="1567281" y="1160374"/>
                    </a:lnTo>
                    <a:lnTo>
                      <a:pt x="1559052" y="1156716"/>
                    </a:lnTo>
                    <a:lnTo>
                      <a:pt x="1551737" y="1153973"/>
                    </a:lnTo>
                    <a:lnTo>
                      <a:pt x="1546250" y="1150315"/>
                    </a:lnTo>
                    <a:lnTo>
                      <a:pt x="1539849" y="1149401"/>
                    </a:lnTo>
                    <a:lnTo>
                      <a:pt x="1533449" y="1143915"/>
                    </a:lnTo>
                    <a:lnTo>
                      <a:pt x="1524305" y="1136599"/>
                    </a:lnTo>
                    <a:lnTo>
                      <a:pt x="1514246" y="1131113"/>
                    </a:lnTo>
                    <a:lnTo>
                      <a:pt x="1506931" y="1128370"/>
                    </a:lnTo>
                    <a:lnTo>
                      <a:pt x="1499616" y="1121055"/>
                    </a:lnTo>
                    <a:lnTo>
                      <a:pt x="1494129" y="1116483"/>
                    </a:lnTo>
                    <a:lnTo>
                      <a:pt x="1489557" y="1114654"/>
                    </a:lnTo>
                    <a:lnTo>
                      <a:pt x="1484985" y="1109167"/>
                    </a:lnTo>
                    <a:lnTo>
                      <a:pt x="1478585" y="1102767"/>
                    </a:lnTo>
                    <a:lnTo>
                      <a:pt x="1477670" y="1098195"/>
                    </a:lnTo>
                    <a:lnTo>
                      <a:pt x="1469441" y="1089965"/>
                    </a:lnTo>
                    <a:lnTo>
                      <a:pt x="1461211" y="1078992"/>
                    </a:lnTo>
                    <a:lnTo>
                      <a:pt x="1458468" y="1074420"/>
                    </a:lnTo>
                    <a:lnTo>
                      <a:pt x="1464869" y="1076249"/>
                    </a:lnTo>
                    <a:lnTo>
                      <a:pt x="1468526" y="1070763"/>
                    </a:lnTo>
                    <a:lnTo>
                      <a:pt x="1470355" y="1063447"/>
                    </a:lnTo>
                    <a:lnTo>
                      <a:pt x="1469441" y="1058875"/>
                    </a:lnTo>
                    <a:lnTo>
                      <a:pt x="1467612" y="1054303"/>
                    </a:lnTo>
                    <a:lnTo>
                      <a:pt x="1463954" y="1048817"/>
                    </a:lnTo>
                    <a:lnTo>
                      <a:pt x="1457553" y="1043330"/>
                    </a:lnTo>
                    <a:lnTo>
                      <a:pt x="1450238" y="1042416"/>
                    </a:lnTo>
                    <a:lnTo>
                      <a:pt x="1458468" y="1034186"/>
                    </a:lnTo>
                    <a:lnTo>
                      <a:pt x="1461211" y="1022299"/>
                    </a:lnTo>
                    <a:lnTo>
                      <a:pt x="1461211" y="1017727"/>
                    </a:lnTo>
                    <a:lnTo>
                      <a:pt x="1461211" y="1012241"/>
                    </a:lnTo>
                    <a:lnTo>
                      <a:pt x="1456639" y="1005840"/>
                    </a:lnTo>
                    <a:lnTo>
                      <a:pt x="1452067" y="998525"/>
                    </a:lnTo>
                    <a:lnTo>
                      <a:pt x="1448409" y="993038"/>
                    </a:lnTo>
                    <a:lnTo>
                      <a:pt x="1443837" y="990295"/>
                    </a:lnTo>
                    <a:lnTo>
                      <a:pt x="1438351" y="987552"/>
                    </a:lnTo>
                    <a:lnTo>
                      <a:pt x="1432865" y="982066"/>
                    </a:lnTo>
                    <a:lnTo>
                      <a:pt x="1428293" y="977494"/>
                    </a:lnTo>
                    <a:lnTo>
                      <a:pt x="1423721" y="975665"/>
                    </a:lnTo>
                    <a:lnTo>
                      <a:pt x="1419149" y="971093"/>
                    </a:lnTo>
                    <a:lnTo>
                      <a:pt x="1413662" y="963778"/>
                    </a:lnTo>
                    <a:lnTo>
                      <a:pt x="1412748" y="958291"/>
                    </a:lnTo>
                    <a:lnTo>
                      <a:pt x="1413662" y="951890"/>
                    </a:lnTo>
                    <a:lnTo>
                      <a:pt x="1412748" y="943661"/>
                    </a:lnTo>
                    <a:lnTo>
                      <a:pt x="1407261" y="939089"/>
                    </a:lnTo>
                    <a:lnTo>
                      <a:pt x="1400861" y="932688"/>
                    </a:lnTo>
                    <a:lnTo>
                      <a:pt x="1405433" y="935431"/>
                    </a:lnTo>
                    <a:lnTo>
                      <a:pt x="1405433" y="929945"/>
                    </a:lnTo>
                    <a:lnTo>
                      <a:pt x="1401775" y="925373"/>
                    </a:lnTo>
                    <a:lnTo>
                      <a:pt x="1396289" y="925373"/>
                    </a:lnTo>
                    <a:lnTo>
                      <a:pt x="1393545" y="920801"/>
                    </a:lnTo>
                    <a:lnTo>
                      <a:pt x="1383487" y="912571"/>
                    </a:lnTo>
                    <a:lnTo>
                      <a:pt x="1378001" y="910742"/>
                    </a:lnTo>
                    <a:lnTo>
                      <a:pt x="1373429" y="911657"/>
                    </a:lnTo>
                    <a:lnTo>
                      <a:pt x="1367028" y="913486"/>
                    </a:lnTo>
                    <a:lnTo>
                      <a:pt x="1361541" y="910742"/>
                    </a:lnTo>
                    <a:lnTo>
                      <a:pt x="1348740" y="909828"/>
                    </a:lnTo>
                    <a:lnTo>
                      <a:pt x="1340510" y="908914"/>
                    </a:lnTo>
                    <a:lnTo>
                      <a:pt x="1335024" y="907999"/>
                    </a:lnTo>
                    <a:lnTo>
                      <a:pt x="1327709" y="910742"/>
                    </a:lnTo>
                    <a:lnTo>
                      <a:pt x="1322222" y="907999"/>
                    </a:lnTo>
                    <a:lnTo>
                      <a:pt x="1314907" y="907999"/>
                    </a:lnTo>
                    <a:lnTo>
                      <a:pt x="1308506" y="907999"/>
                    </a:lnTo>
                    <a:lnTo>
                      <a:pt x="1297533" y="907999"/>
                    </a:lnTo>
                    <a:lnTo>
                      <a:pt x="1289304" y="908914"/>
                    </a:lnTo>
                    <a:lnTo>
                      <a:pt x="1279245" y="910742"/>
                    </a:lnTo>
                    <a:lnTo>
                      <a:pt x="1266444" y="913486"/>
                    </a:lnTo>
                    <a:lnTo>
                      <a:pt x="1260957" y="914400"/>
                    </a:lnTo>
                    <a:lnTo>
                      <a:pt x="1254557" y="915314"/>
                    </a:lnTo>
                    <a:lnTo>
                      <a:pt x="1247241" y="916229"/>
                    </a:lnTo>
                    <a:lnTo>
                      <a:pt x="1239926" y="918058"/>
                    </a:lnTo>
                    <a:lnTo>
                      <a:pt x="1232611" y="918972"/>
                    </a:lnTo>
                    <a:lnTo>
                      <a:pt x="1226210" y="920801"/>
                    </a:lnTo>
                    <a:lnTo>
                      <a:pt x="1220724" y="920801"/>
                    </a:lnTo>
                    <a:lnTo>
                      <a:pt x="1217981" y="916229"/>
                    </a:lnTo>
                    <a:lnTo>
                      <a:pt x="1212494" y="912571"/>
                    </a:lnTo>
                    <a:lnTo>
                      <a:pt x="1205179" y="911657"/>
                    </a:lnTo>
                    <a:lnTo>
                      <a:pt x="1200607" y="910742"/>
                    </a:lnTo>
                    <a:lnTo>
                      <a:pt x="1195121" y="908914"/>
                    </a:lnTo>
                    <a:lnTo>
                      <a:pt x="1189634" y="903427"/>
                    </a:lnTo>
                    <a:lnTo>
                      <a:pt x="1184148" y="902513"/>
                    </a:lnTo>
                    <a:lnTo>
                      <a:pt x="1176833" y="902513"/>
                    </a:lnTo>
                    <a:lnTo>
                      <a:pt x="1172261" y="903427"/>
                    </a:lnTo>
                    <a:lnTo>
                      <a:pt x="1165860" y="901598"/>
                    </a:lnTo>
                    <a:lnTo>
                      <a:pt x="1160373" y="899770"/>
                    </a:lnTo>
                    <a:lnTo>
                      <a:pt x="1157630" y="895198"/>
                    </a:lnTo>
                    <a:lnTo>
                      <a:pt x="1153058" y="895198"/>
                    </a:lnTo>
                    <a:lnTo>
                      <a:pt x="1145743" y="892454"/>
                    </a:lnTo>
                    <a:lnTo>
                      <a:pt x="1141171" y="889711"/>
                    </a:lnTo>
                    <a:lnTo>
                      <a:pt x="1134770" y="889711"/>
                    </a:lnTo>
                    <a:lnTo>
                      <a:pt x="1127455" y="886968"/>
                    </a:lnTo>
                    <a:lnTo>
                      <a:pt x="1121054" y="881482"/>
                    </a:lnTo>
                    <a:lnTo>
                      <a:pt x="1114653" y="880567"/>
                    </a:lnTo>
                    <a:lnTo>
                      <a:pt x="1106424" y="875081"/>
                    </a:lnTo>
                    <a:lnTo>
                      <a:pt x="1100937" y="872338"/>
                    </a:lnTo>
                    <a:lnTo>
                      <a:pt x="1096365" y="872338"/>
                    </a:lnTo>
                    <a:lnTo>
                      <a:pt x="1090879" y="869594"/>
                    </a:lnTo>
                    <a:lnTo>
                      <a:pt x="1084478" y="865937"/>
                    </a:lnTo>
                    <a:lnTo>
                      <a:pt x="1076249" y="866851"/>
                    </a:lnTo>
                    <a:lnTo>
                      <a:pt x="1078077" y="858622"/>
                    </a:lnTo>
                    <a:lnTo>
                      <a:pt x="1083564" y="856793"/>
                    </a:lnTo>
                    <a:lnTo>
                      <a:pt x="1088136" y="855878"/>
                    </a:lnTo>
                    <a:lnTo>
                      <a:pt x="1097280" y="845820"/>
                    </a:lnTo>
                    <a:lnTo>
                      <a:pt x="1094537" y="836676"/>
                    </a:lnTo>
                    <a:lnTo>
                      <a:pt x="1089965" y="831190"/>
                    </a:lnTo>
                    <a:lnTo>
                      <a:pt x="1082649" y="825703"/>
                    </a:lnTo>
                    <a:lnTo>
                      <a:pt x="1072591" y="824789"/>
                    </a:lnTo>
                    <a:lnTo>
                      <a:pt x="1063447" y="825703"/>
                    </a:lnTo>
                    <a:lnTo>
                      <a:pt x="1061618" y="818388"/>
                    </a:lnTo>
                    <a:lnTo>
                      <a:pt x="1054303" y="813816"/>
                    </a:lnTo>
                    <a:lnTo>
                      <a:pt x="1049731" y="816559"/>
                    </a:lnTo>
                    <a:lnTo>
                      <a:pt x="1053389" y="811987"/>
                    </a:lnTo>
                    <a:lnTo>
                      <a:pt x="1048817" y="814730"/>
                    </a:lnTo>
                    <a:lnTo>
                      <a:pt x="1045159" y="810158"/>
                    </a:lnTo>
                    <a:lnTo>
                      <a:pt x="1040587" y="807415"/>
                    </a:lnTo>
                    <a:lnTo>
                      <a:pt x="1035101" y="805586"/>
                    </a:lnTo>
                    <a:lnTo>
                      <a:pt x="1028700" y="804672"/>
                    </a:lnTo>
                    <a:lnTo>
                      <a:pt x="1024128" y="804672"/>
                    </a:lnTo>
                    <a:lnTo>
                      <a:pt x="1018642" y="805586"/>
                    </a:lnTo>
                    <a:lnTo>
                      <a:pt x="1012241" y="806501"/>
                    </a:lnTo>
                    <a:lnTo>
                      <a:pt x="1005840" y="809244"/>
                    </a:lnTo>
                    <a:lnTo>
                      <a:pt x="998525" y="811987"/>
                    </a:lnTo>
                    <a:lnTo>
                      <a:pt x="993953" y="814730"/>
                    </a:lnTo>
                    <a:lnTo>
                      <a:pt x="988466" y="816559"/>
                    </a:lnTo>
                    <a:lnTo>
                      <a:pt x="981151" y="822046"/>
                    </a:lnTo>
                    <a:lnTo>
                      <a:pt x="976579" y="824789"/>
                    </a:lnTo>
                    <a:lnTo>
                      <a:pt x="970178" y="829361"/>
                    </a:lnTo>
                    <a:lnTo>
                      <a:pt x="965606" y="833933"/>
                    </a:lnTo>
                    <a:lnTo>
                      <a:pt x="960120" y="838505"/>
                    </a:lnTo>
                    <a:lnTo>
                      <a:pt x="952805" y="846734"/>
                    </a:lnTo>
                    <a:lnTo>
                      <a:pt x="947318" y="851306"/>
                    </a:lnTo>
                    <a:lnTo>
                      <a:pt x="941832" y="859536"/>
                    </a:lnTo>
                    <a:lnTo>
                      <a:pt x="930859" y="874166"/>
                    </a:lnTo>
                    <a:lnTo>
                      <a:pt x="925373" y="883310"/>
                    </a:lnTo>
                    <a:lnTo>
                      <a:pt x="916229" y="886054"/>
                    </a:lnTo>
                    <a:lnTo>
                      <a:pt x="914400" y="881482"/>
                    </a:lnTo>
                    <a:lnTo>
                      <a:pt x="909828" y="880567"/>
                    </a:lnTo>
                    <a:lnTo>
                      <a:pt x="903427" y="875995"/>
                    </a:lnTo>
                    <a:lnTo>
                      <a:pt x="899770" y="870509"/>
                    </a:lnTo>
                    <a:lnTo>
                      <a:pt x="895198" y="863194"/>
                    </a:lnTo>
                    <a:lnTo>
                      <a:pt x="893369" y="855878"/>
                    </a:lnTo>
                    <a:lnTo>
                      <a:pt x="886968" y="852221"/>
                    </a:lnTo>
                    <a:lnTo>
                      <a:pt x="882396" y="852221"/>
                    </a:lnTo>
                    <a:lnTo>
                      <a:pt x="875081" y="853135"/>
                    </a:lnTo>
                    <a:lnTo>
                      <a:pt x="870509" y="852221"/>
                    </a:lnTo>
                    <a:lnTo>
                      <a:pt x="865022" y="852221"/>
                    </a:lnTo>
                    <a:lnTo>
                      <a:pt x="854050" y="844906"/>
                    </a:lnTo>
                    <a:lnTo>
                      <a:pt x="855878" y="837590"/>
                    </a:lnTo>
                    <a:lnTo>
                      <a:pt x="858622" y="833018"/>
                    </a:lnTo>
                    <a:lnTo>
                      <a:pt x="859536" y="827532"/>
                    </a:lnTo>
                    <a:lnTo>
                      <a:pt x="854050" y="823874"/>
                    </a:lnTo>
                    <a:lnTo>
                      <a:pt x="849478" y="818388"/>
                    </a:lnTo>
                    <a:lnTo>
                      <a:pt x="852221" y="811987"/>
                    </a:lnTo>
                    <a:lnTo>
                      <a:pt x="848563" y="806501"/>
                    </a:lnTo>
                    <a:lnTo>
                      <a:pt x="843991" y="803758"/>
                    </a:lnTo>
                    <a:lnTo>
                      <a:pt x="843077" y="795528"/>
                    </a:lnTo>
                    <a:lnTo>
                      <a:pt x="844906" y="790956"/>
                    </a:lnTo>
                    <a:lnTo>
                      <a:pt x="846734" y="783641"/>
                    </a:lnTo>
                    <a:lnTo>
                      <a:pt x="843991" y="778154"/>
                    </a:lnTo>
                    <a:lnTo>
                      <a:pt x="850392" y="772668"/>
                    </a:lnTo>
                    <a:lnTo>
                      <a:pt x="843077" y="764438"/>
                    </a:lnTo>
                    <a:lnTo>
                      <a:pt x="841248" y="754380"/>
                    </a:lnTo>
                    <a:lnTo>
                      <a:pt x="841248" y="749808"/>
                    </a:lnTo>
                    <a:lnTo>
                      <a:pt x="843077" y="744322"/>
                    </a:lnTo>
                    <a:lnTo>
                      <a:pt x="843991" y="735178"/>
                    </a:lnTo>
                    <a:lnTo>
                      <a:pt x="845820" y="726948"/>
                    </a:lnTo>
                    <a:lnTo>
                      <a:pt x="845820" y="720547"/>
                    </a:lnTo>
                    <a:lnTo>
                      <a:pt x="841248" y="720547"/>
                    </a:lnTo>
                    <a:lnTo>
                      <a:pt x="831190" y="714146"/>
                    </a:lnTo>
                    <a:lnTo>
                      <a:pt x="833933" y="707746"/>
                    </a:lnTo>
                    <a:lnTo>
                      <a:pt x="840334" y="707746"/>
                    </a:lnTo>
                    <a:lnTo>
                      <a:pt x="836676" y="702259"/>
                    </a:lnTo>
                    <a:lnTo>
                      <a:pt x="825703" y="696773"/>
                    </a:lnTo>
                    <a:lnTo>
                      <a:pt x="820217" y="694030"/>
                    </a:lnTo>
                    <a:lnTo>
                      <a:pt x="813816" y="687629"/>
                    </a:lnTo>
                    <a:lnTo>
                      <a:pt x="813816" y="692201"/>
                    </a:lnTo>
                    <a:lnTo>
                      <a:pt x="808330" y="694030"/>
                    </a:lnTo>
                    <a:lnTo>
                      <a:pt x="804672" y="689458"/>
                    </a:lnTo>
                    <a:lnTo>
                      <a:pt x="800100" y="685800"/>
                    </a:lnTo>
                    <a:lnTo>
                      <a:pt x="795528" y="685800"/>
                    </a:lnTo>
                    <a:lnTo>
                      <a:pt x="788213" y="687629"/>
                    </a:lnTo>
                    <a:lnTo>
                      <a:pt x="783641" y="686714"/>
                    </a:lnTo>
                    <a:lnTo>
                      <a:pt x="778154" y="682142"/>
                    </a:lnTo>
                    <a:lnTo>
                      <a:pt x="772668" y="682142"/>
                    </a:lnTo>
                    <a:lnTo>
                      <a:pt x="769925" y="687629"/>
                    </a:lnTo>
                    <a:lnTo>
                      <a:pt x="774497" y="693115"/>
                    </a:lnTo>
                    <a:lnTo>
                      <a:pt x="773582" y="697687"/>
                    </a:lnTo>
                    <a:lnTo>
                      <a:pt x="768096" y="694030"/>
                    </a:lnTo>
                    <a:lnTo>
                      <a:pt x="766267" y="687629"/>
                    </a:lnTo>
                    <a:lnTo>
                      <a:pt x="759866" y="687629"/>
                    </a:lnTo>
                    <a:lnTo>
                      <a:pt x="755294" y="691286"/>
                    </a:lnTo>
                    <a:lnTo>
                      <a:pt x="758952" y="695858"/>
                    </a:lnTo>
                    <a:lnTo>
                      <a:pt x="760781" y="705917"/>
                    </a:lnTo>
                    <a:lnTo>
                      <a:pt x="751637" y="700430"/>
                    </a:lnTo>
                    <a:lnTo>
                      <a:pt x="750722" y="695858"/>
                    </a:lnTo>
                    <a:lnTo>
                      <a:pt x="743407" y="690372"/>
                    </a:lnTo>
                    <a:lnTo>
                      <a:pt x="739750" y="685800"/>
                    </a:lnTo>
                    <a:lnTo>
                      <a:pt x="737006" y="691286"/>
                    </a:lnTo>
                    <a:lnTo>
                      <a:pt x="734263" y="696773"/>
                    </a:lnTo>
                    <a:lnTo>
                      <a:pt x="731520" y="701345"/>
                    </a:lnTo>
                    <a:lnTo>
                      <a:pt x="726034" y="708660"/>
                    </a:lnTo>
                    <a:lnTo>
                      <a:pt x="720547" y="713232"/>
                    </a:lnTo>
                    <a:lnTo>
                      <a:pt x="716890" y="717804"/>
                    </a:lnTo>
                    <a:lnTo>
                      <a:pt x="711403" y="722376"/>
                    </a:lnTo>
                    <a:lnTo>
                      <a:pt x="704088" y="725119"/>
                    </a:lnTo>
                    <a:lnTo>
                      <a:pt x="697687" y="722376"/>
                    </a:lnTo>
                    <a:lnTo>
                      <a:pt x="689458" y="708660"/>
                    </a:lnTo>
                    <a:lnTo>
                      <a:pt x="683971" y="704088"/>
                    </a:lnTo>
                    <a:lnTo>
                      <a:pt x="679399" y="702259"/>
                    </a:lnTo>
                    <a:lnTo>
                      <a:pt x="672998" y="699516"/>
                    </a:lnTo>
                    <a:lnTo>
                      <a:pt x="663854" y="689458"/>
                    </a:lnTo>
                    <a:lnTo>
                      <a:pt x="656539" y="682142"/>
                    </a:lnTo>
                    <a:lnTo>
                      <a:pt x="649224" y="676656"/>
                    </a:lnTo>
                    <a:lnTo>
                      <a:pt x="643738" y="672998"/>
                    </a:lnTo>
                    <a:lnTo>
                      <a:pt x="637337" y="671170"/>
                    </a:lnTo>
                    <a:lnTo>
                      <a:pt x="634594" y="666598"/>
                    </a:lnTo>
                    <a:lnTo>
                      <a:pt x="630022" y="661111"/>
                    </a:lnTo>
                    <a:lnTo>
                      <a:pt x="625450" y="656539"/>
                    </a:lnTo>
                    <a:lnTo>
                      <a:pt x="620878" y="651053"/>
                    </a:lnTo>
                    <a:lnTo>
                      <a:pt x="619049" y="645566"/>
                    </a:lnTo>
                    <a:lnTo>
                      <a:pt x="614477" y="641909"/>
                    </a:lnTo>
                    <a:lnTo>
                      <a:pt x="612648" y="635508"/>
                    </a:lnTo>
                    <a:lnTo>
                      <a:pt x="610819" y="630022"/>
                    </a:lnTo>
                    <a:lnTo>
                      <a:pt x="608990" y="622706"/>
                    </a:lnTo>
                    <a:lnTo>
                      <a:pt x="604418" y="615391"/>
                    </a:lnTo>
                    <a:lnTo>
                      <a:pt x="599846" y="607162"/>
                    </a:lnTo>
                    <a:lnTo>
                      <a:pt x="588874" y="602590"/>
                    </a:lnTo>
                    <a:lnTo>
                      <a:pt x="583387" y="600761"/>
                    </a:lnTo>
                    <a:lnTo>
                      <a:pt x="578815" y="600761"/>
                    </a:lnTo>
                    <a:lnTo>
                      <a:pt x="574243" y="603504"/>
                    </a:lnTo>
                    <a:lnTo>
                      <a:pt x="568757" y="607162"/>
                    </a:lnTo>
                    <a:lnTo>
                      <a:pt x="567842" y="613562"/>
                    </a:lnTo>
                    <a:lnTo>
                      <a:pt x="563270" y="617220"/>
                    </a:lnTo>
                    <a:lnTo>
                      <a:pt x="553212" y="610819"/>
                    </a:lnTo>
                    <a:lnTo>
                      <a:pt x="547726" y="607162"/>
                    </a:lnTo>
                    <a:lnTo>
                      <a:pt x="542239" y="605333"/>
                    </a:lnTo>
                    <a:lnTo>
                      <a:pt x="535838" y="604418"/>
                    </a:lnTo>
                    <a:lnTo>
                      <a:pt x="530352" y="601675"/>
                    </a:lnTo>
                    <a:lnTo>
                      <a:pt x="523037" y="598018"/>
                    </a:lnTo>
                    <a:lnTo>
                      <a:pt x="517550" y="596189"/>
                    </a:lnTo>
                    <a:lnTo>
                      <a:pt x="511150" y="594360"/>
                    </a:lnTo>
                    <a:lnTo>
                      <a:pt x="503834" y="592531"/>
                    </a:lnTo>
                    <a:lnTo>
                      <a:pt x="497434" y="591617"/>
                    </a:lnTo>
                    <a:lnTo>
                      <a:pt x="491947" y="581558"/>
                    </a:lnTo>
                    <a:lnTo>
                      <a:pt x="497434" y="582473"/>
                    </a:lnTo>
                    <a:lnTo>
                      <a:pt x="502920" y="581558"/>
                    </a:lnTo>
                    <a:lnTo>
                      <a:pt x="508406" y="579730"/>
                    </a:lnTo>
                    <a:lnTo>
                      <a:pt x="512064" y="572414"/>
                    </a:lnTo>
                    <a:lnTo>
                      <a:pt x="515722" y="567842"/>
                    </a:lnTo>
                    <a:lnTo>
                      <a:pt x="517550" y="563270"/>
                    </a:lnTo>
                    <a:lnTo>
                      <a:pt x="515722" y="557784"/>
                    </a:lnTo>
                    <a:lnTo>
                      <a:pt x="513893" y="552298"/>
                    </a:lnTo>
                    <a:lnTo>
                      <a:pt x="514807" y="546811"/>
                    </a:lnTo>
                    <a:lnTo>
                      <a:pt x="519379" y="544982"/>
                    </a:lnTo>
                    <a:lnTo>
                      <a:pt x="519379" y="540410"/>
                    </a:lnTo>
                    <a:lnTo>
                      <a:pt x="510235" y="532181"/>
                    </a:lnTo>
                    <a:lnTo>
                      <a:pt x="503834" y="528523"/>
                    </a:lnTo>
                    <a:lnTo>
                      <a:pt x="495605" y="524866"/>
                    </a:lnTo>
                    <a:lnTo>
                      <a:pt x="491033" y="518465"/>
                    </a:lnTo>
                    <a:lnTo>
                      <a:pt x="491947" y="512978"/>
                    </a:lnTo>
                    <a:lnTo>
                      <a:pt x="487375" y="508406"/>
                    </a:lnTo>
                    <a:lnTo>
                      <a:pt x="480974" y="510235"/>
                    </a:lnTo>
                    <a:lnTo>
                      <a:pt x="480060" y="504749"/>
                    </a:lnTo>
                    <a:lnTo>
                      <a:pt x="476402" y="499262"/>
                    </a:lnTo>
                    <a:lnTo>
                      <a:pt x="471830" y="499262"/>
                    </a:lnTo>
                    <a:lnTo>
                      <a:pt x="461772" y="501091"/>
                    </a:lnTo>
                    <a:lnTo>
                      <a:pt x="457200" y="496519"/>
                    </a:lnTo>
                    <a:lnTo>
                      <a:pt x="452628" y="491947"/>
                    </a:lnTo>
                    <a:lnTo>
                      <a:pt x="446227" y="491033"/>
                    </a:lnTo>
                    <a:lnTo>
                      <a:pt x="437998" y="485546"/>
                    </a:lnTo>
                    <a:lnTo>
                      <a:pt x="437083" y="490118"/>
                    </a:lnTo>
                    <a:lnTo>
                      <a:pt x="427939" y="494690"/>
                    </a:lnTo>
                    <a:lnTo>
                      <a:pt x="422453" y="491947"/>
                    </a:lnTo>
                    <a:lnTo>
                      <a:pt x="418795" y="500177"/>
                    </a:lnTo>
                    <a:lnTo>
                      <a:pt x="414223" y="500177"/>
                    </a:lnTo>
                    <a:lnTo>
                      <a:pt x="409651" y="509321"/>
                    </a:lnTo>
                    <a:lnTo>
                      <a:pt x="408737" y="513893"/>
                    </a:lnTo>
                    <a:lnTo>
                      <a:pt x="405079" y="519379"/>
                    </a:lnTo>
                    <a:lnTo>
                      <a:pt x="397764" y="520294"/>
                    </a:lnTo>
                    <a:lnTo>
                      <a:pt x="387706" y="514807"/>
                    </a:lnTo>
                    <a:lnTo>
                      <a:pt x="380390" y="513893"/>
                    </a:lnTo>
                    <a:lnTo>
                      <a:pt x="375818" y="516636"/>
                    </a:lnTo>
                    <a:lnTo>
                      <a:pt x="357530" y="523037"/>
                    </a:lnTo>
                    <a:lnTo>
                      <a:pt x="352958" y="522122"/>
                    </a:lnTo>
                    <a:lnTo>
                      <a:pt x="341986" y="523037"/>
                    </a:lnTo>
                    <a:lnTo>
                      <a:pt x="335585" y="522122"/>
                    </a:lnTo>
                    <a:lnTo>
                      <a:pt x="328270" y="518465"/>
                    </a:lnTo>
                    <a:lnTo>
                      <a:pt x="322783" y="520294"/>
                    </a:lnTo>
                    <a:lnTo>
                      <a:pt x="315468" y="520294"/>
                    </a:lnTo>
                    <a:lnTo>
                      <a:pt x="309982" y="521208"/>
                    </a:lnTo>
                    <a:lnTo>
                      <a:pt x="304495" y="524866"/>
                    </a:lnTo>
                    <a:lnTo>
                      <a:pt x="299923" y="529438"/>
                    </a:lnTo>
                    <a:lnTo>
                      <a:pt x="297180" y="535838"/>
                    </a:lnTo>
                    <a:lnTo>
                      <a:pt x="295351" y="543154"/>
                    </a:lnTo>
                    <a:lnTo>
                      <a:pt x="288950" y="545897"/>
                    </a:lnTo>
                    <a:lnTo>
                      <a:pt x="281635" y="543154"/>
                    </a:lnTo>
                    <a:lnTo>
                      <a:pt x="270662" y="539496"/>
                    </a:lnTo>
                    <a:lnTo>
                      <a:pt x="266090" y="536753"/>
                    </a:lnTo>
                    <a:lnTo>
                      <a:pt x="260604" y="535838"/>
                    </a:lnTo>
                    <a:lnTo>
                      <a:pt x="255118" y="537667"/>
                    </a:lnTo>
                    <a:lnTo>
                      <a:pt x="250546" y="535838"/>
                    </a:lnTo>
                    <a:lnTo>
                      <a:pt x="242316" y="528523"/>
                    </a:lnTo>
                    <a:lnTo>
                      <a:pt x="233172" y="524866"/>
                    </a:lnTo>
                    <a:lnTo>
                      <a:pt x="227686" y="521208"/>
                    </a:lnTo>
                    <a:lnTo>
                      <a:pt x="223114" y="527609"/>
                    </a:lnTo>
                    <a:lnTo>
                      <a:pt x="216713" y="534010"/>
                    </a:lnTo>
                    <a:lnTo>
                      <a:pt x="211226" y="534010"/>
                    </a:lnTo>
                    <a:lnTo>
                      <a:pt x="204826" y="529438"/>
                    </a:lnTo>
                    <a:lnTo>
                      <a:pt x="199339" y="529438"/>
                    </a:lnTo>
                    <a:lnTo>
                      <a:pt x="192938" y="527609"/>
                    </a:lnTo>
                    <a:lnTo>
                      <a:pt x="188366" y="527609"/>
                    </a:lnTo>
                    <a:lnTo>
                      <a:pt x="183794" y="532181"/>
                    </a:lnTo>
                    <a:lnTo>
                      <a:pt x="179222" y="530352"/>
                    </a:lnTo>
                    <a:lnTo>
                      <a:pt x="169164" y="525780"/>
                    </a:lnTo>
                    <a:lnTo>
                      <a:pt x="167335" y="521208"/>
                    </a:lnTo>
                    <a:lnTo>
                      <a:pt x="153619" y="506578"/>
                    </a:lnTo>
                    <a:lnTo>
                      <a:pt x="147218" y="505663"/>
                    </a:lnTo>
                    <a:lnTo>
                      <a:pt x="142646" y="502006"/>
                    </a:lnTo>
                    <a:lnTo>
                      <a:pt x="140818" y="491033"/>
                    </a:lnTo>
                    <a:lnTo>
                      <a:pt x="145390" y="484632"/>
                    </a:lnTo>
                    <a:lnTo>
                      <a:pt x="149047" y="480060"/>
                    </a:lnTo>
                    <a:lnTo>
                      <a:pt x="160934" y="471830"/>
                    </a:lnTo>
                    <a:lnTo>
                      <a:pt x="157277" y="461772"/>
                    </a:lnTo>
                    <a:lnTo>
                      <a:pt x="155448" y="457200"/>
                    </a:lnTo>
                    <a:lnTo>
                      <a:pt x="154534" y="450799"/>
                    </a:lnTo>
                    <a:lnTo>
                      <a:pt x="159106" y="448056"/>
                    </a:lnTo>
                    <a:lnTo>
                      <a:pt x="166421" y="447142"/>
                    </a:lnTo>
                    <a:lnTo>
                      <a:pt x="167335" y="440741"/>
                    </a:lnTo>
                    <a:lnTo>
                      <a:pt x="160020" y="435254"/>
                    </a:lnTo>
                    <a:lnTo>
                      <a:pt x="154534" y="428854"/>
                    </a:lnTo>
                    <a:lnTo>
                      <a:pt x="149962" y="428854"/>
                    </a:lnTo>
                    <a:lnTo>
                      <a:pt x="143561" y="432511"/>
                    </a:lnTo>
                    <a:lnTo>
                      <a:pt x="139903" y="427025"/>
                    </a:lnTo>
                    <a:lnTo>
                      <a:pt x="134417" y="426110"/>
                    </a:lnTo>
                    <a:lnTo>
                      <a:pt x="132588" y="421538"/>
                    </a:lnTo>
                    <a:lnTo>
                      <a:pt x="124358" y="421538"/>
                    </a:lnTo>
                    <a:lnTo>
                      <a:pt x="118872" y="423367"/>
                    </a:lnTo>
                    <a:lnTo>
                      <a:pt x="113386" y="424282"/>
                    </a:lnTo>
                    <a:lnTo>
                      <a:pt x="107899" y="426110"/>
                    </a:lnTo>
                    <a:lnTo>
                      <a:pt x="103327" y="423367"/>
                    </a:lnTo>
                    <a:lnTo>
                      <a:pt x="103327" y="416966"/>
                    </a:lnTo>
                    <a:lnTo>
                      <a:pt x="98755" y="414223"/>
                    </a:lnTo>
                    <a:lnTo>
                      <a:pt x="98755" y="408737"/>
                    </a:lnTo>
                    <a:lnTo>
                      <a:pt x="91440" y="404165"/>
                    </a:lnTo>
                    <a:lnTo>
                      <a:pt x="85954" y="400507"/>
                    </a:lnTo>
                    <a:lnTo>
                      <a:pt x="78638" y="399593"/>
                    </a:lnTo>
                    <a:lnTo>
                      <a:pt x="73152" y="397764"/>
                    </a:lnTo>
                    <a:lnTo>
                      <a:pt x="70409" y="392278"/>
                    </a:lnTo>
                    <a:lnTo>
                      <a:pt x="70409" y="387706"/>
                    </a:lnTo>
                    <a:lnTo>
                      <a:pt x="66751" y="381305"/>
                    </a:lnTo>
                    <a:lnTo>
                      <a:pt x="65837" y="375818"/>
                    </a:lnTo>
                    <a:lnTo>
                      <a:pt x="70409" y="371246"/>
                    </a:lnTo>
                    <a:lnTo>
                      <a:pt x="74981" y="364846"/>
                    </a:lnTo>
                    <a:lnTo>
                      <a:pt x="79553" y="363931"/>
                    </a:lnTo>
                    <a:lnTo>
                      <a:pt x="79553" y="358445"/>
                    </a:lnTo>
                    <a:lnTo>
                      <a:pt x="75895" y="352958"/>
                    </a:lnTo>
                    <a:lnTo>
                      <a:pt x="77724" y="346558"/>
                    </a:lnTo>
                    <a:lnTo>
                      <a:pt x="83210" y="344729"/>
                    </a:lnTo>
                    <a:lnTo>
                      <a:pt x="81382" y="339242"/>
                    </a:lnTo>
                    <a:lnTo>
                      <a:pt x="74066" y="338328"/>
                    </a:lnTo>
                    <a:lnTo>
                      <a:pt x="66751" y="336499"/>
                    </a:lnTo>
                    <a:lnTo>
                      <a:pt x="60350" y="332842"/>
                    </a:lnTo>
                    <a:lnTo>
                      <a:pt x="55778" y="331927"/>
                    </a:lnTo>
                    <a:lnTo>
                      <a:pt x="54864" y="327355"/>
                    </a:lnTo>
                    <a:lnTo>
                      <a:pt x="50292" y="328270"/>
                    </a:lnTo>
                    <a:lnTo>
                      <a:pt x="47549" y="319126"/>
                    </a:lnTo>
                    <a:lnTo>
                      <a:pt x="44806" y="313639"/>
                    </a:lnTo>
                    <a:lnTo>
                      <a:pt x="37490" y="309067"/>
                    </a:lnTo>
                    <a:lnTo>
                      <a:pt x="32918" y="303581"/>
                    </a:lnTo>
                    <a:lnTo>
                      <a:pt x="28346" y="301752"/>
                    </a:lnTo>
                    <a:lnTo>
                      <a:pt x="20117" y="294437"/>
                    </a:lnTo>
                    <a:lnTo>
                      <a:pt x="11887" y="288950"/>
                    </a:lnTo>
                    <a:lnTo>
                      <a:pt x="6401" y="288950"/>
                    </a:lnTo>
                    <a:lnTo>
                      <a:pt x="3658" y="280721"/>
                    </a:lnTo>
                    <a:lnTo>
                      <a:pt x="3658" y="275234"/>
                    </a:lnTo>
                    <a:lnTo>
                      <a:pt x="5486" y="267919"/>
                    </a:lnTo>
                    <a:lnTo>
                      <a:pt x="7315" y="258775"/>
                    </a:lnTo>
                    <a:lnTo>
                      <a:pt x="6401" y="254203"/>
                    </a:lnTo>
                    <a:lnTo>
                      <a:pt x="7315" y="247802"/>
                    </a:lnTo>
                    <a:lnTo>
                      <a:pt x="5486" y="243230"/>
                    </a:lnTo>
                    <a:lnTo>
                      <a:pt x="6401" y="238658"/>
                    </a:lnTo>
                    <a:lnTo>
                      <a:pt x="0" y="234086"/>
                    </a:lnTo>
                    <a:lnTo>
                      <a:pt x="1829" y="228600"/>
                    </a:lnTo>
                    <a:lnTo>
                      <a:pt x="5486" y="224028"/>
                    </a:lnTo>
                    <a:lnTo>
                      <a:pt x="8230" y="217627"/>
                    </a:lnTo>
                    <a:lnTo>
                      <a:pt x="13716" y="218542"/>
                    </a:lnTo>
                    <a:lnTo>
                      <a:pt x="18288" y="218542"/>
                    </a:lnTo>
                    <a:lnTo>
                      <a:pt x="22860" y="220370"/>
                    </a:lnTo>
                    <a:lnTo>
                      <a:pt x="24689" y="224942"/>
                    </a:lnTo>
                    <a:lnTo>
                      <a:pt x="32004" y="228600"/>
                    </a:lnTo>
                    <a:lnTo>
                      <a:pt x="38405" y="228600"/>
                    </a:lnTo>
                    <a:lnTo>
                      <a:pt x="39319" y="223114"/>
                    </a:lnTo>
                    <a:lnTo>
                      <a:pt x="42062" y="218542"/>
                    </a:lnTo>
                    <a:lnTo>
                      <a:pt x="46634" y="218542"/>
                    </a:lnTo>
                    <a:lnTo>
                      <a:pt x="47549" y="212141"/>
                    </a:lnTo>
                    <a:lnTo>
                      <a:pt x="48463" y="207569"/>
                    </a:lnTo>
                    <a:lnTo>
                      <a:pt x="53950" y="204826"/>
                    </a:lnTo>
                    <a:lnTo>
                      <a:pt x="60350" y="201168"/>
                    </a:lnTo>
                    <a:lnTo>
                      <a:pt x="66751" y="196596"/>
                    </a:lnTo>
                    <a:lnTo>
                      <a:pt x="65837" y="191110"/>
                    </a:lnTo>
                    <a:lnTo>
                      <a:pt x="71323" y="196596"/>
                    </a:lnTo>
                    <a:lnTo>
                      <a:pt x="72238" y="191110"/>
                    </a:lnTo>
                    <a:lnTo>
                      <a:pt x="74981" y="186538"/>
                    </a:lnTo>
                    <a:lnTo>
                      <a:pt x="79553" y="181966"/>
                    </a:lnTo>
                    <a:lnTo>
                      <a:pt x="84125" y="180137"/>
                    </a:lnTo>
                    <a:lnTo>
                      <a:pt x="93269" y="174650"/>
                    </a:lnTo>
                    <a:lnTo>
                      <a:pt x="88697" y="170993"/>
                    </a:lnTo>
                    <a:lnTo>
                      <a:pt x="78638" y="166421"/>
                    </a:lnTo>
                    <a:lnTo>
                      <a:pt x="75895" y="161849"/>
                    </a:lnTo>
                    <a:lnTo>
                      <a:pt x="69494" y="154534"/>
                    </a:lnTo>
                    <a:lnTo>
                      <a:pt x="69494" y="149962"/>
                    </a:lnTo>
                    <a:lnTo>
                      <a:pt x="74066" y="150876"/>
                    </a:lnTo>
                    <a:lnTo>
                      <a:pt x="70409" y="145390"/>
                    </a:lnTo>
                    <a:lnTo>
                      <a:pt x="65837" y="140818"/>
                    </a:lnTo>
                    <a:lnTo>
                      <a:pt x="66751" y="130759"/>
                    </a:lnTo>
                    <a:lnTo>
                      <a:pt x="71323" y="128016"/>
                    </a:lnTo>
                    <a:lnTo>
                      <a:pt x="72238" y="120701"/>
                    </a:lnTo>
                    <a:lnTo>
                      <a:pt x="71323" y="115214"/>
                    </a:lnTo>
                    <a:lnTo>
                      <a:pt x="71323" y="109728"/>
                    </a:lnTo>
                    <a:lnTo>
                      <a:pt x="65837" y="102413"/>
                    </a:lnTo>
                    <a:lnTo>
                      <a:pt x="64922" y="92354"/>
                    </a:lnTo>
                    <a:lnTo>
                      <a:pt x="69494" y="89611"/>
                    </a:lnTo>
                    <a:lnTo>
                      <a:pt x="73152" y="84125"/>
                    </a:lnTo>
                    <a:lnTo>
                      <a:pt x="75895" y="75895"/>
                    </a:lnTo>
                    <a:lnTo>
                      <a:pt x="79553" y="70409"/>
                    </a:lnTo>
                    <a:lnTo>
                      <a:pt x="78638" y="64922"/>
                    </a:lnTo>
                    <a:lnTo>
                      <a:pt x="74981" y="60350"/>
                    </a:lnTo>
                    <a:lnTo>
                      <a:pt x="75895" y="54864"/>
                    </a:lnTo>
                    <a:lnTo>
                      <a:pt x="75895" y="49378"/>
                    </a:lnTo>
                    <a:lnTo>
                      <a:pt x="76810" y="44806"/>
                    </a:lnTo>
                    <a:lnTo>
                      <a:pt x="84125" y="44806"/>
                    </a:lnTo>
                    <a:lnTo>
                      <a:pt x="88697" y="45720"/>
                    </a:lnTo>
                    <a:lnTo>
                      <a:pt x="96012" y="45720"/>
                    </a:lnTo>
                    <a:lnTo>
                      <a:pt x="104242" y="46634"/>
                    </a:lnTo>
                    <a:lnTo>
                      <a:pt x="117043" y="45720"/>
                    </a:lnTo>
                    <a:lnTo>
                      <a:pt x="122530" y="45720"/>
                    </a:lnTo>
                    <a:lnTo>
                      <a:pt x="127102" y="44806"/>
                    </a:lnTo>
                    <a:lnTo>
                      <a:pt x="134417" y="43891"/>
                    </a:lnTo>
                    <a:lnTo>
                      <a:pt x="143561" y="42977"/>
                    </a:lnTo>
                    <a:lnTo>
                      <a:pt x="148133" y="42977"/>
                    </a:lnTo>
                    <a:lnTo>
                      <a:pt x="158191" y="43891"/>
                    </a:lnTo>
                    <a:lnTo>
                      <a:pt x="164592" y="43891"/>
                    </a:lnTo>
                    <a:lnTo>
                      <a:pt x="170078" y="46634"/>
                    </a:lnTo>
                    <a:lnTo>
                      <a:pt x="175565" y="50292"/>
                    </a:lnTo>
                    <a:lnTo>
                      <a:pt x="181051" y="51206"/>
                    </a:lnTo>
                    <a:lnTo>
                      <a:pt x="185623" y="51206"/>
                    </a:lnTo>
                    <a:lnTo>
                      <a:pt x="190195" y="51206"/>
                    </a:lnTo>
                    <a:lnTo>
                      <a:pt x="194767" y="51206"/>
                    </a:lnTo>
                    <a:lnTo>
                      <a:pt x="202997" y="50292"/>
                    </a:lnTo>
                    <a:lnTo>
                      <a:pt x="207569" y="49378"/>
                    </a:lnTo>
                    <a:lnTo>
                      <a:pt x="214884" y="48463"/>
                    </a:lnTo>
                    <a:lnTo>
                      <a:pt x="222199" y="46634"/>
                    </a:lnTo>
                    <a:lnTo>
                      <a:pt x="232258" y="44806"/>
                    </a:lnTo>
                    <a:lnTo>
                      <a:pt x="236830" y="42977"/>
                    </a:lnTo>
                    <a:lnTo>
                      <a:pt x="248717" y="40234"/>
                    </a:lnTo>
                    <a:lnTo>
                      <a:pt x="258775" y="37490"/>
                    </a:lnTo>
                    <a:lnTo>
                      <a:pt x="270662" y="33833"/>
                    </a:lnTo>
                    <a:lnTo>
                      <a:pt x="277063" y="32004"/>
                    </a:lnTo>
                    <a:lnTo>
                      <a:pt x="283464" y="30175"/>
                    </a:lnTo>
                    <a:lnTo>
                      <a:pt x="291694" y="27432"/>
                    </a:lnTo>
                    <a:lnTo>
                      <a:pt x="297180" y="27432"/>
                    </a:lnTo>
                    <a:lnTo>
                      <a:pt x="302666" y="29261"/>
                    </a:lnTo>
                    <a:lnTo>
                      <a:pt x="307238" y="30175"/>
                    </a:lnTo>
                    <a:lnTo>
                      <a:pt x="313639" y="32918"/>
                    </a:lnTo>
                    <a:lnTo>
                      <a:pt x="319126" y="32918"/>
                    </a:lnTo>
                    <a:lnTo>
                      <a:pt x="324612" y="32918"/>
                    </a:lnTo>
                    <a:lnTo>
                      <a:pt x="334670" y="32004"/>
                    </a:lnTo>
                    <a:lnTo>
                      <a:pt x="340157" y="31090"/>
                    </a:lnTo>
                    <a:lnTo>
                      <a:pt x="348386" y="29261"/>
                    </a:lnTo>
                    <a:lnTo>
                      <a:pt x="360274" y="27432"/>
                    </a:lnTo>
                    <a:lnTo>
                      <a:pt x="373075" y="24689"/>
                    </a:lnTo>
                    <a:lnTo>
                      <a:pt x="378562" y="23774"/>
                    </a:lnTo>
                    <a:lnTo>
                      <a:pt x="396850" y="19202"/>
                    </a:lnTo>
                    <a:lnTo>
                      <a:pt x="412394" y="16459"/>
                    </a:lnTo>
                    <a:lnTo>
                      <a:pt x="423367" y="13716"/>
                    </a:lnTo>
                    <a:lnTo>
                      <a:pt x="427939" y="12802"/>
                    </a:lnTo>
                    <a:lnTo>
                      <a:pt x="440741" y="8230"/>
                    </a:lnTo>
                    <a:lnTo>
                      <a:pt x="446227" y="7315"/>
                    </a:lnTo>
                    <a:lnTo>
                      <a:pt x="451714" y="5486"/>
                    </a:lnTo>
                    <a:lnTo>
                      <a:pt x="462686" y="0"/>
                    </a:lnTo>
                    <a:lnTo>
                      <a:pt x="467258" y="914"/>
                    </a:lnTo>
                    <a:lnTo>
                      <a:pt x="472745" y="2743"/>
                    </a:lnTo>
                    <a:lnTo>
                      <a:pt x="477317" y="914"/>
                    </a:lnTo>
                    <a:lnTo>
                      <a:pt x="482803" y="1829"/>
                    </a:lnTo>
                    <a:lnTo>
                      <a:pt x="491033" y="3658"/>
                    </a:lnTo>
                    <a:lnTo>
                      <a:pt x="497434" y="4572"/>
                    </a:lnTo>
                    <a:lnTo>
                      <a:pt x="502006" y="8230"/>
                    </a:lnTo>
                    <a:lnTo>
                      <a:pt x="511150" y="16459"/>
                    </a:lnTo>
                    <a:lnTo>
                      <a:pt x="516636" y="18288"/>
                    </a:lnTo>
                    <a:lnTo>
                      <a:pt x="522122" y="18288"/>
                    </a:lnTo>
                    <a:lnTo>
                      <a:pt x="526694" y="20117"/>
                    </a:lnTo>
                    <a:lnTo>
                      <a:pt x="528523" y="25603"/>
                    </a:lnTo>
                    <a:lnTo>
                      <a:pt x="532181" y="30175"/>
                    </a:lnTo>
                    <a:lnTo>
                      <a:pt x="537667" y="32918"/>
                    </a:lnTo>
                    <a:lnTo>
                      <a:pt x="538582" y="42062"/>
                    </a:lnTo>
                    <a:lnTo>
                      <a:pt x="539496" y="47549"/>
                    </a:lnTo>
                    <a:lnTo>
                      <a:pt x="541325" y="54864"/>
                    </a:lnTo>
                    <a:lnTo>
                      <a:pt x="544068" y="59436"/>
                    </a:lnTo>
                    <a:lnTo>
                      <a:pt x="551383" y="66751"/>
                    </a:lnTo>
                    <a:lnTo>
                      <a:pt x="549554" y="72238"/>
                    </a:lnTo>
                    <a:lnTo>
                      <a:pt x="552298" y="80467"/>
                    </a:lnTo>
                    <a:lnTo>
                      <a:pt x="551383" y="86868"/>
                    </a:lnTo>
                    <a:lnTo>
                      <a:pt x="550469" y="93269"/>
                    </a:lnTo>
                    <a:lnTo>
                      <a:pt x="548640" y="99670"/>
                    </a:lnTo>
                    <a:lnTo>
                      <a:pt x="541325" y="103327"/>
                    </a:lnTo>
                    <a:lnTo>
                      <a:pt x="539496" y="108814"/>
                    </a:lnTo>
                    <a:lnTo>
                      <a:pt x="534924" y="113386"/>
                    </a:lnTo>
                    <a:lnTo>
                      <a:pt x="529438" y="119786"/>
                    </a:lnTo>
                    <a:lnTo>
                      <a:pt x="523951" y="121615"/>
                    </a:lnTo>
                    <a:lnTo>
                      <a:pt x="514807" y="127102"/>
                    </a:lnTo>
                    <a:lnTo>
                      <a:pt x="511150" y="132588"/>
                    </a:lnTo>
                    <a:lnTo>
                      <a:pt x="507492" y="137160"/>
                    </a:lnTo>
                    <a:lnTo>
                      <a:pt x="502006" y="139903"/>
                    </a:lnTo>
                    <a:lnTo>
                      <a:pt x="499262" y="144475"/>
                    </a:lnTo>
                    <a:lnTo>
                      <a:pt x="498348" y="149047"/>
                    </a:lnTo>
                    <a:lnTo>
                      <a:pt x="489204" y="157277"/>
                    </a:lnTo>
                    <a:lnTo>
                      <a:pt x="484632" y="160934"/>
                    </a:lnTo>
                    <a:lnTo>
                      <a:pt x="480060" y="163678"/>
                    </a:lnTo>
                    <a:lnTo>
                      <a:pt x="473659" y="168250"/>
                    </a:lnTo>
                    <a:lnTo>
                      <a:pt x="464515" y="173736"/>
                    </a:lnTo>
                    <a:lnTo>
                      <a:pt x="457200" y="179222"/>
                    </a:lnTo>
                    <a:lnTo>
                      <a:pt x="452628" y="181051"/>
                    </a:lnTo>
                    <a:lnTo>
                      <a:pt x="448056" y="184709"/>
                    </a:lnTo>
                    <a:lnTo>
                      <a:pt x="441655" y="190195"/>
                    </a:lnTo>
                    <a:lnTo>
                      <a:pt x="434340" y="196596"/>
                    </a:lnTo>
                    <a:lnTo>
                      <a:pt x="430682" y="201168"/>
                    </a:lnTo>
                    <a:lnTo>
                      <a:pt x="428854" y="205740"/>
                    </a:lnTo>
                    <a:lnTo>
                      <a:pt x="427939" y="210312"/>
                    </a:lnTo>
                    <a:lnTo>
                      <a:pt x="427939" y="217627"/>
                    </a:lnTo>
                    <a:lnTo>
                      <a:pt x="427939" y="222199"/>
                    </a:lnTo>
                    <a:lnTo>
                      <a:pt x="428854" y="228600"/>
                    </a:lnTo>
                    <a:lnTo>
                      <a:pt x="429768" y="235001"/>
                    </a:lnTo>
                    <a:lnTo>
                      <a:pt x="431597" y="241402"/>
                    </a:lnTo>
                    <a:lnTo>
                      <a:pt x="433426" y="247802"/>
                    </a:lnTo>
                    <a:lnTo>
                      <a:pt x="442570" y="267005"/>
                    </a:lnTo>
                    <a:lnTo>
                      <a:pt x="445313" y="272491"/>
                    </a:lnTo>
                    <a:lnTo>
                      <a:pt x="448970" y="278892"/>
                    </a:lnTo>
                    <a:lnTo>
                      <a:pt x="453542" y="284378"/>
                    </a:lnTo>
                    <a:lnTo>
                      <a:pt x="460858" y="290779"/>
                    </a:lnTo>
                    <a:lnTo>
                      <a:pt x="465430" y="295351"/>
                    </a:lnTo>
                    <a:lnTo>
                      <a:pt x="472745" y="299923"/>
                    </a:lnTo>
                    <a:lnTo>
                      <a:pt x="480060" y="304495"/>
                    </a:lnTo>
                    <a:lnTo>
                      <a:pt x="491033" y="309067"/>
                    </a:lnTo>
                    <a:lnTo>
                      <a:pt x="497434" y="311810"/>
                    </a:lnTo>
                    <a:lnTo>
                      <a:pt x="502006" y="312725"/>
                    </a:lnTo>
                    <a:lnTo>
                      <a:pt x="513893" y="318211"/>
                    </a:lnTo>
                    <a:lnTo>
                      <a:pt x="521208" y="320954"/>
                    </a:lnTo>
                    <a:lnTo>
                      <a:pt x="529438" y="324612"/>
                    </a:lnTo>
                    <a:lnTo>
                      <a:pt x="534924" y="326441"/>
                    </a:lnTo>
                    <a:lnTo>
                      <a:pt x="540410" y="329184"/>
                    </a:lnTo>
                    <a:lnTo>
                      <a:pt x="552298" y="334670"/>
                    </a:lnTo>
                    <a:lnTo>
                      <a:pt x="560527" y="338328"/>
                    </a:lnTo>
                    <a:lnTo>
                      <a:pt x="569671" y="341986"/>
                    </a:lnTo>
                    <a:lnTo>
                      <a:pt x="575158" y="342900"/>
                    </a:lnTo>
                    <a:lnTo>
                      <a:pt x="579730" y="343814"/>
                    </a:lnTo>
                    <a:lnTo>
                      <a:pt x="585216" y="347472"/>
                    </a:lnTo>
                    <a:lnTo>
                      <a:pt x="590702" y="352044"/>
                    </a:lnTo>
                    <a:lnTo>
                      <a:pt x="596189" y="355702"/>
                    </a:lnTo>
                    <a:lnTo>
                      <a:pt x="601675" y="358445"/>
                    </a:lnTo>
                    <a:lnTo>
                      <a:pt x="606247" y="360274"/>
                    </a:lnTo>
                    <a:lnTo>
                      <a:pt x="610819" y="361188"/>
                    </a:lnTo>
                    <a:lnTo>
                      <a:pt x="618134" y="362102"/>
                    </a:lnTo>
                    <a:lnTo>
                      <a:pt x="624535" y="363931"/>
                    </a:lnTo>
                    <a:lnTo>
                      <a:pt x="632765" y="365760"/>
                    </a:lnTo>
                    <a:lnTo>
                      <a:pt x="638251" y="366674"/>
                    </a:lnTo>
                    <a:lnTo>
                      <a:pt x="645566" y="368503"/>
                    </a:lnTo>
                    <a:lnTo>
                      <a:pt x="651053" y="371246"/>
                    </a:lnTo>
                    <a:lnTo>
                      <a:pt x="655625" y="373990"/>
                    </a:lnTo>
                    <a:lnTo>
                      <a:pt x="662026" y="377647"/>
                    </a:lnTo>
                    <a:lnTo>
                      <a:pt x="668426" y="379476"/>
                    </a:lnTo>
                    <a:lnTo>
                      <a:pt x="677570" y="382219"/>
                    </a:lnTo>
                    <a:lnTo>
                      <a:pt x="687629" y="389534"/>
                    </a:lnTo>
                    <a:lnTo>
                      <a:pt x="693115" y="393192"/>
                    </a:lnTo>
                    <a:lnTo>
                      <a:pt x="698602" y="394106"/>
                    </a:lnTo>
                    <a:lnTo>
                      <a:pt x="705917" y="393192"/>
                    </a:lnTo>
                    <a:lnTo>
                      <a:pt x="711403" y="396850"/>
                    </a:lnTo>
                    <a:lnTo>
                      <a:pt x="716890" y="397764"/>
                    </a:lnTo>
                    <a:lnTo>
                      <a:pt x="721462" y="400507"/>
                    </a:lnTo>
                    <a:lnTo>
                      <a:pt x="728777" y="402336"/>
                    </a:lnTo>
                    <a:lnTo>
                      <a:pt x="733349" y="406908"/>
                    </a:lnTo>
                    <a:lnTo>
                      <a:pt x="740664" y="408737"/>
                    </a:lnTo>
                    <a:lnTo>
                      <a:pt x="747979" y="412394"/>
                    </a:lnTo>
                    <a:lnTo>
                      <a:pt x="753466" y="417881"/>
                    </a:lnTo>
                    <a:lnTo>
                      <a:pt x="758038" y="419710"/>
                    </a:lnTo>
                    <a:lnTo>
                      <a:pt x="769010" y="422453"/>
                    </a:lnTo>
                    <a:lnTo>
                      <a:pt x="773582" y="424282"/>
                    </a:lnTo>
                    <a:lnTo>
                      <a:pt x="779069" y="424282"/>
                    </a:lnTo>
                    <a:lnTo>
                      <a:pt x="784555" y="425196"/>
                    </a:lnTo>
                    <a:close/>
                  </a:path>
                </a:pathLst>
              </a:custGeom>
              <a:solidFill>
                <a:schemeClr val="bg1"/>
              </a:solidFill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6" name="Figura a mano libera: forma 85">
                <a:extLst>
                  <a:ext uri="{FF2B5EF4-FFF2-40B4-BE49-F238E27FC236}">
                    <a16:creationId xmlns:a16="http://schemas.microsoft.com/office/drawing/2014/main" id="{767CB8C3-35D7-17FC-65B2-3E8B9ED0E2FE}"/>
                  </a:ext>
                </a:extLst>
              </p:cNvPr>
              <p:cNvSpPr/>
              <p:nvPr/>
            </p:nvSpPr>
            <p:spPr>
              <a:xfrm>
                <a:off x="5166306" y="3975191"/>
                <a:ext cx="5486" cy="1828"/>
              </a:xfrm>
              <a:custGeom>
                <a:avLst/>
                <a:gdLst>
                  <a:gd name="connsiteX0" fmla="*/ 0 w 5486"/>
                  <a:gd name="connsiteY0" fmla="*/ 914 h 1828"/>
                  <a:gd name="connsiteX1" fmla="*/ 5486 w 5486"/>
                  <a:gd name="connsiteY1" fmla="*/ 0 h 1828"/>
                  <a:gd name="connsiteX2" fmla="*/ 914 w 5486"/>
                  <a:gd name="connsiteY2" fmla="*/ 1829 h 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86" h="1828">
                    <a:moveTo>
                      <a:pt x="0" y="914"/>
                    </a:moveTo>
                    <a:lnTo>
                      <a:pt x="5486" y="0"/>
                    </a:lnTo>
                    <a:lnTo>
                      <a:pt x="914" y="1829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7" name="Figura a mano libera: forma 86">
                <a:extLst>
                  <a:ext uri="{FF2B5EF4-FFF2-40B4-BE49-F238E27FC236}">
                    <a16:creationId xmlns:a16="http://schemas.microsoft.com/office/drawing/2014/main" id="{4BFF3747-9521-9FEF-BABA-18B444A3F551}"/>
                  </a:ext>
                </a:extLst>
              </p:cNvPr>
              <p:cNvSpPr/>
              <p:nvPr/>
            </p:nvSpPr>
            <p:spPr>
              <a:xfrm>
                <a:off x="4584748" y="3208924"/>
                <a:ext cx="6400" cy="10058"/>
              </a:xfrm>
              <a:custGeom>
                <a:avLst/>
                <a:gdLst>
                  <a:gd name="connsiteX0" fmla="*/ 2743 w 6400"/>
                  <a:gd name="connsiteY0" fmla="*/ 10058 h 10058"/>
                  <a:gd name="connsiteX1" fmla="*/ 0 w 6400"/>
                  <a:gd name="connsiteY1" fmla="*/ 4572 h 10058"/>
                  <a:gd name="connsiteX2" fmla="*/ 4572 w 6400"/>
                  <a:gd name="connsiteY2" fmla="*/ 0 h 10058"/>
                  <a:gd name="connsiteX3" fmla="*/ 6401 w 6400"/>
                  <a:gd name="connsiteY3" fmla="*/ 7315 h 10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00" h="10058">
                    <a:moveTo>
                      <a:pt x="2743" y="10058"/>
                    </a:moveTo>
                    <a:lnTo>
                      <a:pt x="0" y="4572"/>
                    </a:lnTo>
                    <a:lnTo>
                      <a:pt x="4572" y="0"/>
                    </a:lnTo>
                    <a:lnTo>
                      <a:pt x="6401" y="7315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8" name="Figura a mano libera: forma 87">
                <a:extLst>
                  <a:ext uri="{FF2B5EF4-FFF2-40B4-BE49-F238E27FC236}">
                    <a16:creationId xmlns:a16="http://schemas.microsoft.com/office/drawing/2014/main" id="{92F3756F-4175-D0B8-F156-0CE327CC3F19}"/>
                  </a:ext>
                </a:extLst>
              </p:cNvPr>
              <p:cNvSpPr/>
              <p:nvPr/>
            </p:nvSpPr>
            <p:spPr>
              <a:xfrm>
                <a:off x="5412280" y="4133383"/>
                <a:ext cx="8229" cy="5486"/>
              </a:xfrm>
              <a:custGeom>
                <a:avLst/>
                <a:gdLst>
                  <a:gd name="connsiteX0" fmla="*/ 8230 w 8229"/>
                  <a:gd name="connsiteY0" fmla="*/ 0 h 5486"/>
                  <a:gd name="connsiteX1" fmla="*/ 7315 w 8229"/>
                  <a:gd name="connsiteY1" fmla="*/ 5486 h 5486"/>
                  <a:gd name="connsiteX2" fmla="*/ 0 w 8229"/>
                  <a:gd name="connsiteY2" fmla="*/ 2743 h 5486"/>
                  <a:gd name="connsiteX3" fmla="*/ 6401 w 8229"/>
                  <a:gd name="connsiteY3" fmla="*/ 0 h 5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29" h="5486">
                    <a:moveTo>
                      <a:pt x="8230" y="0"/>
                    </a:moveTo>
                    <a:lnTo>
                      <a:pt x="7315" y="5486"/>
                    </a:lnTo>
                    <a:lnTo>
                      <a:pt x="0" y="2743"/>
                    </a:lnTo>
                    <a:lnTo>
                      <a:pt x="6401" y="0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9" name="Figura a mano libera: forma 88">
                <a:extLst>
                  <a:ext uri="{FF2B5EF4-FFF2-40B4-BE49-F238E27FC236}">
                    <a16:creationId xmlns:a16="http://schemas.microsoft.com/office/drawing/2014/main" id="{A97897B0-9EE0-4D38-DABA-54C09A2BA536}"/>
                  </a:ext>
                </a:extLst>
              </p:cNvPr>
              <p:cNvSpPr/>
              <p:nvPr/>
            </p:nvSpPr>
            <p:spPr>
              <a:xfrm>
                <a:off x="4596635" y="3203438"/>
                <a:ext cx="3657" cy="6400"/>
              </a:xfrm>
              <a:custGeom>
                <a:avLst/>
                <a:gdLst>
                  <a:gd name="connsiteX0" fmla="*/ 0 w 3657"/>
                  <a:gd name="connsiteY0" fmla="*/ 6401 h 6400"/>
                  <a:gd name="connsiteX1" fmla="*/ 3658 w 3657"/>
                  <a:gd name="connsiteY1" fmla="*/ 0 h 6400"/>
                  <a:gd name="connsiteX2" fmla="*/ 0 w 3657"/>
                  <a:gd name="connsiteY2" fmla="*/ 6401 h 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57" h="6400">
                    <a:moveTo>
                      <a:pt x="0" y="6401"/>
                    </a:moveTo>
                    <a:lnTo>
                      <a:pt x="3658" y="0"/>
                    </a:lnTo>
                    <a:lnTo>
                      <a:pt x="0" y="6401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90" name="Figura a mano libera: forma 89">
                <a:extLst>
                  <a:ext uri="{FF2B5EF4-FFF2-40B4-BE49-F238E27FC236}">
                    <a16:creationId xmlns:a16="http://schemas.microsoft.com/office/drawing/2014/main" id="{C91F0E27-FA01-9A84-4909-B3E894281641}"/>
                  </a:ext>
                </a:extLst>
              </p:cNvPr>
              <p:cNvSpPr/>
              <p:nvPr/>
            </p:nvSpPr>
            <p:spPr>
              <a:xfrm>
                <a:off x="5801814" y="4335465"/>
                <a:ext cx="9144" cy="5486"/>
              </a:xfrm>
              <a:custGeom>
                <a:avLst/>
                <a:gdLst>
                  <a:gd name="connsiteX0" fmla="*/ 0 w 9144"/>
                  <a:gd name="connsiteY0" fmla="*/ 0 h 5486"/>
                  <a:gd name="connsiteX1" fmla="*/ 0 w 9144"/>
                  <a:gd name="connsiteY1" fmla="*/ 5486 h 5486"/>
                  <a:gd name="connsiteX2" fmla="*/ 0 w 9144"/>
                  <a:gd name="connsiteY2" fmla="*/ 0 h 5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" h="5486">
                    <a:moveTo>
                      <a:pt x="0" y="0"/>
                    </a:moveTo>
                    <a:lnTo>
                      <a:pt x="0" y="548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91" name="Figura a mano libera: forma 90">
                <a:extLst>
                  <a:ext uri="{FF2B5EF4-FFF2-40B4-BE49-F238E27FC236}">
                    <a16:creationId xmlns:a16="http://schemas.microsoft.com/office/drawing/2014/main" id="{B3C6429A-2651-1DDE-9889-01FFFB594F79}"/>
                  </a:ext>
                </a:extLst>
              </p:cNvPr>
              <p:cNvSpPr/>
              <p:nvPr/>
            </p:nvSpPr>
            <p:spPr>
              <a:xfrm>
                <a:off x="4598464" y="3197951"/>
                <a:ext cx="9144" cy="5486"/>
              </a:xfrm>
              <a:custGeom>
                <a:avLst/>
                <a:gdLst>
                  <a:gd name="connsiteX0" fmla="*/ 0 w 9144"/>
                  <a:gd name="connsiteY0" fmla="*/ 5486 h 5486"/>
                  <a:gd name="connsiteX1" fmla="*/ 0 w 9144"/>
                  <a:gd name="connsiteY1" fmla="*/ 0 h 5486"/>
                  <a:gd name="connsiteX2" fmla="*/ 0 w 9144"/>
                  <a:gd name="connsiteY2" fmla="*/ 5486 h 5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" h="5486">
                    <a:moveTo>
                      <a:pt x="0" y="5486"/>
                    </a:moveTo>
                    <a:lnTo>
                      <a:pt x="0" y="0"/>
                    </a:lnTo>
                    <a:lnTo>
                      <a:pt x="0" y="5486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D5825FB9-6CF6-C2AA-5C02-549ABA7E9D18}"/>
                </a:ext>
              </a:extLst>
            </p:cNvPr>
            <p:cNvSpPr/>
            <p:nvPr/>
          </p:nvSpPr>
          <p:spPr>
            <a:xfrm>
              <a:off x="2295090" y="348681"/>
              <a:ext cx="851306" cy="854049"/>
            </a:xfrm>
            <a:custGeom>
              <a:avLst/>
              <a:gdLst>
                <a:gd name="connsiteX0" fmla="*/ 731520 w 851306"/>
                <a:gd name="connsiteY0" fmla="*/ 1829 h 854049"/>
                <a:gd name="connsiteX1" fmla="*/ 739750 w 851306"/>
                <a:gd name="connsiteY1" fmla="*/ 3658 h 854049"/>
                <a:gd name="connsiteX2" fmla="*/ 746150 w 851306"/>
                <a:gd name="connsiteY2" fmla="*/ 10973 h 854049"/>
                <a:gd name="connsiteX3" fmla="*/ 740664 w 851306"/>
                <a:gd name="connsiteY3" fmla="*/ 16459 h 854049"/>
                <a:gd name="connsiteX4" fmla="*/ 736092 w 851306"/>
                <a:gd name="connsiteY4" fmla="*/ 21031 h 854049"/>
                <a:gd name="connsiteX5" fmla="*/ 737006 w 851306"/>
                <a:gd name="connsiteY5" fmla="*/ 25603 h 854049"/>
                <a:gd name="connsiteX6" fmla="*/ 735178 w 851306"/>
                <a:gd name="connsiteY6" fmla="*/ 31090 h 854049"/>
                <a:gd name="connsiteX7" fmla="*/ 732434 w 851306"/>
                <a:gd name="connsiteY7" fmla="*/ 36576 h 854049"/>
                <a:gd name="connsiteX8" fmla="*/ 724205 w 851306"/>
                <a:gd name="connsiteY8" fmla="*/ 38405 h 854049"/>
                <a:gd name="connsiteX9" fmla="*/ 718718 w 851306"/>
                <a:gd name="connsiteY9" fmla="*/ 41148 h 854049"/>
                <a:gd name="connsiteX10" fmla="*/ 709574 w 851306"/>
                <a:gd name="connsiteY10" fmla="*/ 39319 h 854049"/>
                <a:gd name="connsiteX11" fmla="*/ 701345 w 851306"/>
                <a:gd name="connsiteY11" fmla="*/ 46634 h 854049"/>
                <a:gd name="connsiteX12" fmla="*/ 700430 w 851306"/>
                <a:gd name="connsiteY12" fmla="*/ 52121 h 854049"/>
                <a:gd name="connsiteX13" fmla="*/ 703174 w 851306"/>
                <a:gd name="connsiteY13" fmla="*/ 57607 h 854049"/>
                <a:gd name="connsiteX14" fmla="*/ 705917 w 851306"/>
                <a:gd name="connsiteY14" fmla="*/ 64008 h 854049"/>
                <a:gd name="connsiteX15" fmla="*/ 705917 w 851306"/>
                <a:gd name="connsiteY15" fmla="*/ 72238 h 854049"/>
                <a:gd name="connsiteX16" fmla="*/ 705002 w 851306"/>
                <a:gd name="connsiteY16" fmla="*/ 76810 h 854049"/>
                <a:gd name="connsiteX17" fmla="*/ 709574 w 851306"/>
                <a:gd name="connsiteY17" fmla="*/ 81382 h 854049"/>
                <a:gd name="connsiteX18" fmla="*/ 715975 w 851306"/>
                <a:gd name="connsiteY18" fmla="*/ 83210 h 854049"/>
                <a:gd name="connsiteX19" fmla="*/ 718718 w 851306"/>
                <a:gd name="connsiteY19" fmla="*/ 87782 h 854049"/>
                <a:gd name="connsiteX20" fmla="*/ 719633 w 851306"/>
                <a:gd name="connsiteY20" fmla="*/ 92354 h 854049"/>
                <a:gd name="connsiteX21" fmla="*/ 715975 w 851306"/>
                <a:gd name="connsiteY21" fmla="*/ 99670 h 854049"/>
                <a:gd name="connsiteX22" fmla="*/ 710489 w 851306"/>
                <a:gd name="connsiteY22" fmla="*/ 105156 h 854049"/>
                <a:gd name="connsiteX23" fmla="*/ 716890 w 851306"/>
                <a:gd name="connsiteY23" fmla="*/ 107899 h 854049"/>
                <a:gd name="connsiteX24" fmla="*/ 721462 w 851306"/>
                <a:gd name="connsiteY24" fmla="*/ 107899 h 854049"/>
                <a:gd name="connsiteX25" fmla="*/ 729691 w 851306"/>
                <a:gd name="connsiteY25" fmla="*/ 108814 h 854049"/>
                <a:gd name="connsiteX26" fmla="*/ 733349 w 851306"/>
                <a:gd name="connsiteY26" fmla="*/ 114300 h 854049"/>
                <a:gd name="connsiteX27" fmla="*/ 734263 w 851306"/>
                <a:gd name="connsiteY27" fmla="*/ 119786 h 854049"/>
                <a:gd name="connsiteX28" fmla="*/ 737921 w 851306"/>
                <a:gd name="connsiteY28" fmla="*/ 124358 h 854049"/>
                <a:gd name="connsiteX29" fmla="*/ 742493 w 851306"/>
                <a:gd name="connsiteY29" fmla="*/ 125273 h 854049"/>
                <a:gd name="connsiteX30" fmla="*/ 747065 w 851306"/>
                <a:gd name="connsiteY30" fmla="*/ 123444 h 854049"/>
                <a:gd name="connsiteX31" fmla="*/ 748894 w 851306"/>
                <a:gd name="connsiteY31" fmla="*/ 118872 h 854049"/>
                <a:gd name="connsiteX32" fmla="*/ 753466 w 851306"/>
                <a:gd name="connsiteY32" fmla="*/ 117958 h 854049"/>
                <a:gd name="connsiteX33" fmla="*/ 760781 w 851306"/>
                <a:gd name="connsiteY33" fmla="*/ 118872 h 854049"/>
                <a:gd name="connsiteX34" fmla="*/ 766267 w 851306"/>
                <a:gd name="connsiteY34" fmla="*/ 123444 h 854049"/>
                <a:gd name="connsiteX35" fmla="*/ 767182 w 851306"/>
                <a:gd name="connsiteY35" fmla="*/ 128930 h 854049"/>
                <a:gd name="connsiteX36" fmla="*/ 771754 w 851306"/>
                <a:gd name="connsiteY36" fmla="*/ 131674 h 854049"/>
                <a:gd name="connsiteX37" fmla="*/ 770839 w 851306"/>
                <a:gd name="connsiteY37" fmla="*/ 136246 h 854049"/>
                <a:gd name="connsiteX38" fmla="*/ 774497 w 851306"/>
                <a:gd name="connsiteY38" fmla="*/ 144475 h 854049"/>
                <a:gd name="connsiteX39" fmla="*/ 778154 w 851306"/>
                <a:gd name="connsiteY39" fmla="*/ 149962 h 854049"/>
                <a:gd name="connsiteX40" fmla="*/ 774497 w 851306"/>
                <a:gd name="connsiteY40" fmla="*/ 155448 h 854049"/>
                <a:gd name="connsiteX41" fmla="*/ 769010 w 851306"/>
                <a:gd name="connsiteY41" fmla="*/ 161849 h 854049"/>
                <a:gd name="connsiteX42" fmla="*/ 773582 w 851306"/>
                <a:gd name="connsiteY42" fmla="*/ 168250 h 854049"/>
                <a:gd name="connsiteX43" fmla="*/ 771754 w 851306"/>
                <a:gd name="connsiteY43" fmla="*/ 173736 h 854049"/>
                <a:gd name="connsiteX44" fmla="*/ 770839 w 851306"/>
                <a:gd name="connsiteY44" fmla="*/ 180137 h 854049"/>
                <a:gd name="connsiteX45" fmla="*/ 778154 w 851306"/>
                <a:gd name="connsiteY45" fmla="*/ 180137 h 854049"/>
                <a:gd name="connsiteX46" fmla="*/ 787298 w 851306"/>
                <a:gd name="connsiteY46" fmla="*/ 180137 h 854049"/>
                <a:gd name="connsiteX47" fmla="*/ 791870 w 851306"/>
                <a:gd name="connsiteY47" fmla="*/ 181966 h 854049"/>
                <a:gd name="connsiteX48" fmla="*/ 798271 w 851306"/>
                <a:gd name="connsiteY48" fmla="*/ 182880 h 854049"/>
                <a:gd name="connsiteX49" fmla="*/ 801929 w 851306"/>
                <a:gd name="connsiteY49" fmla="*/ 188366 h 854049"/>
                <a:gd name="connsiteX50" fmla="*/ 804672 w 851306"/>
                <a:gd name="connsiteY50" fmla="*/ 194767 h 854049"/>
                <a:gd name="connsiteX51" fmla="*/ 805586 w 851306"/>
                <a:gd name="connsiteY51" fmla="*/ 199339 h 854049"/>
                <a:gd name="connsiteX52" fmla="*/ 806501 w 851306"/>
                <a:gd name="connsiteY52" fmla="*/ 203911 h 854049"/>
                <a:gd name="connsiteX53" fmla="*/ 810158 w 851306"/>
                <a:gd name="connsiteY53" fmla="*/ 214884 h 854049"/>
                <a:gd name="connsiteX54" fmla="*/ 815645 w 851306"/>
                <a:gd name="connsiteY54" fmla="*/ 219456 h 854049"/>
                <a:gd name="connsiteX55" fmla="*/ 825703 w 851306"/>
                <a:gd name="connsiteY55" fmla="*/ 226771 h 854049"/>
                <a:gd name="connsiteX56" fmla="*/ 833018 w 851306"/>
                <a:gd name="connsiteY56" fmla="*/ 230429 h 854049"/>
                <a:gd name="connsiteX57" fmla="*/ 837590 w 851306"/>
                <a:gd name="connsiteY57" fmla="*/ 234086 h 854049"/>
                <a:gd name="connsiteX58" fmla="*/ 850392 w 851306"/>
                <a:gd name="connsiteY58" fmla="*/ 234086 h 854049"/>
                <a:gd name="connsiteX59" fmla="*/ 851306 w 851306"/>
                <a:gd name="connsiteY59" fmla="*/ 238658 h 854049"/>
                <a:gd name="connsiteX60" fmla="*/ 844906 w 851306"/>
                <a:gd name="connsiteY60" fmla="*/ 241402 h 854049"/>
                <a:gd name="connsiteX61" fmla="*/ 839419 w 851306"/>
                <a:gd name="connsiteY61" fmla="*/ 244145 h 854049"/>
                <a:gd name="connsiteX62" fmla="*/ 834847 w 851306"/>
                <a:gd name="connsiteY62" fmla="*/ 245974 h 854049"/>
                <a:gd name="connsiteX63" fmla="*/ 828446 w 851306"/>
                <a:gd name="connsiteY63" fmla="*/ 255118 h 854049"/>
                <a:gd name="connsiteX64" fmla="*/ 823874 w 851306"/>
                <a:gd name="connsiteY64" fmla="*/ 261518 h 854049"/>
                <a:gd name="connsiteX65" fmla="*/ 818388 w 851306"/>
                <a:gd name="connsiteY65" fmla="*/ 262433 h 854049"/>
                <a:gd name="connsiteX66" fmla="*/ 813816 w 851306"/>
                <a:gd name="connsiteY66" fmla="*/ 261518 h 854049"/>
                <a:gd name="connsiteX67" fmla="*/ 814730 w 851306"/>
                <a:gd name="connsiteY67" fmla="*/ 267919 h 854049"/>
                <a:gd name="connsiteX68" fmla="*/ 817474 w 851306"/>
                <a:gd name="connsiteY68" fmla="*/ 272491 h 854049"/>
                <a:gd name="connsiteX69" fmla="*/ 810158 w 851306"/>
                <a:gd name="connsiteY69" fmla="*/ 275234 h 854049"/>
                <a:gd name="connsiteX70" fmla="*/ 800100 w 851306"/>
                <a:gd name="connsiteY70" fmla="*/ 273406 h 854049"/>
                <a:gd name="connsiteX71" fmla="*/ 793699 w 851306"/>
                <a:gd name="connsiteY71" fmla="*/ 270662 h 854049"/>
                <a:gd name="connsiteX72" fmla="*/ 787298 w 851306"/>
                <a:gd name="connsiteY72" fmla="*/ 270662 h 854049"/>
                <a:gd name="connsiteX73" fmla="*/ 784555 w 851306"/>
                <a:gd name="connsiteY73" fmla="*/ 276149 h 854049"/>
                <a:gd name="connsiteX74" fmla="*/ 779069 w 851306"/>
                <a:gd name="connsiteY74" fmla="*/ 277978 h 854049"/>
                <a:gd name="connsiteX75" fmla="*/ 769925 w 851306"/>
                <a:gd name="connsiteY75" fmla="*/ 277063 h 854049"/>
                <a:gd name="connsiteX76" fmla="*/ 765353 w 851306"/>
                <a:gd name="connsiteY76" fmla="*/ 271577 h 854049"/>
                <a:gd name="connsiteX77" fmla="*/ 758952 w 851306"/>
                <a:gd name="connsiteY77" fmla="*/ 275234 h 854049"/>
                <a:gd name="connsiteX78" fmla="*/ 758038 w 851306"/>
                <a:gd name="connsiteY78" fmla="*/ 279806 h 854049"/>
                <a:gd name="connsiteX79" fmla="*/ 750722 w 851306"/>
                <a:gd name="connsiteY79" fmla="*/ 282550 h 854049"/>
                <a:gd name="connsiteX80" fmla="*/ 746150 w 851306"/>
                <a:gd name="connsiteY80" fmla="*/ 284378 h 854049"/>
                <a:gd name="connsiteX81" fmla="*/ 742493 w 851306"/>
                <a:gd name="connsiteY81" fmla="*/ 290779 h 854049"/>
                <a:gd name="connsiteX82" fmla="*/ 737921 w 851306"/>
                <a:gd name="connsiteY82" fmla="*/ 293522 h 854049"/>
                <a:gd name="connsiteX83" fmla="*/ 737921 w 851306"/>
                <a:gd name="connsiteY83" fmla="*/ 288950 h 854049"/>
                <a:gd name="connsiteX84" fmla="*/ 737921 w 851306"/>
                <a:gd name="connsiteY84" fmla="*/ 278892 h 854049"/>
                <a:gd name="connsiteX85" fmla="*/ 733349 w 851306"/>
                <a:gd name="connsiteY85" fmla="*/ 277978 h 854049"/>
                <a:gd name="connsiteX86" fmla="*/ 730606 w 851306"/>
                <a:gd name="connsiteY86" fmla="*/ 273406 h 854049"/>
                <a:gd name="connsiteX87" fmla="*/ 725119 w 851306"/>
                <a:gd name="connsiteY87" fmla="*/ 268834 h 854049"/>
                <a:gd name="connsiteX88" fmla="*/ 719633 w 851306"/>
                <a:gd name="connsiteY88" fmla="*/ 270662 h 854049"/>
                <a:gd name="connsiteX89" fmla="*/ 710489 w 851306"/>
                <a:gd name="connsiteY89" fmla="*/ 265176 h 854049"/>
                <a:gd name="connsiteX90" fmla="*/ 704088 w 851306"/>
                <a:gd name="connsiteY90" fmla="*/ 260604 h 854049"/>
                <a:gd name="connsiteX91" fmla="*/ 698602 w 851306"/>
                <a:gd name="connsiteY91" fmla="*/ 255118 h 854049"/>
                <a:gd name="connsiteX92" fmla="*/ 691286 w 851306"/>
                <a:gd name="connsiteY92" fmla="*/ 252374 h 854049"/>
                <a:gd name="connsiteX93" fmla="*/ 686714 w 851306"/>
                <a:gd name="connsiteY93" fmla="*/ 247802 h 854049"/>
                <a:gd name="connsiteX94" fmla="*/ 685800 w 851306"/>
                <a:gd name="connsiteY94" fmla="*/ 253289 h 854049"/>
                <a:gd name="connsiteX95" fmla="*/ 684886 w 851306"/>
                <a:gd name="connsiteY95" fmla="*/ 260604 h 854049"/>
                <a:gd name="connsiteX96" fmla="*/ 688543 w 851306"/>
                <a:gd name="connsiteY96" fmla="*/ 267005 h 854049"/>
                <a:gd name="connsiteX97" fmla="*/ 685800 w 851306"/>
                <a:gd name="connsiteY97" fmla="*/ 271577 h 854049"/>
                <a:gd name="connsiteX98" fmla="*/ 685800 w 851306"/>
                <a:gd name="connsiteY98" fmla="*/ 277063 h 854049"/>
                <a:gd name="connsiteX99" fmla="*/ 681228 w 851306"/>
                <a:gd name="connsiteY99" fmla="*/ 281635 h 854049"/>
                <a:gd name="connsiteX100" fmla="*/ 677570 w 851306"/>
                <a:gd name="connsiteY100" fmla="*/ 288036 h 854049"/>
                <a:gd name="connsiteX101" fmla="*/ 679399 w 851306"/>
                <a:gd name="connsiteY101" fmla="*/ 292608 h 854049"/>
                <a:gd name="connsiteX102" fmla="*/ 679399 w 851306"/>
                <a:gd name="connsiteY102" fmla="*/ 300838 h 854049"/>
                <a:gd name="connsiteX103" fmla="*/ 673913 w 851306"/>
                <a:gd name="connsiteY103" fmla="*/ 306324 h 854049"/>
                <a:gd name="connsiteX104" fmla="*/ 672084 w 851306"/>
                <a:gd name="connsiteY104" fmla="*/ 311810 h 854049"/>
                <a:gd name="connsiteX105" fmla="*/ 669341 w 851306"/>
                <a:gd name="connsiteY105" fmla="*/ 317297 h 854049"/>
                <a:gd name="connsiteX106" fmla="*/ 666598 w 851306"/>
                <a:gd name="connsiteY106" fmla="*/ 321869 h 854049"/>
                <a:gd name="connsiteX107" fmla="*/ 663854 w 851306"/>
                <a:gd name="connsiteY107" fmla="*/ 327355 h 854049"/>
                <a:gd name="connsiteX108" fmla="*/ 661111 w 851306"/>
                <a:gd name="connsiteY108" fmla="*/ 331927 h 854049"/>
                <a:gd name="connsiteX109" fmla="*/ 656539 w 851306"/>
                <a:gd name="connsiteY109" fmla="*/ 326441 h 854049"/>
                <a:gd name="connsiteX110" fmla="*/ 646481 w 851306"/>
                <a:gd name="connsiteY110" fmla="*/ 326441 h 854049"/>
                <a:gd name="connsiteX111" fmla="*/ 640994 w 851306"/>
                <a:gd name="connsiteY111" fmla="*/ 329184 h 854049"/>
                <a:gd name="connsiteX112" fmla="*/ 639166 w 851306"/>
                <a:gd name="connsiteY112" fmla="*/ 335585 h 854049"/>
                <a:gd name="connsiteX113" fmla="*/ 633679 w 851306"/>
                <a:gd name="connsiteY113" fmla="*/ 337414 h 854049"/>
                <a:gd name="connsiteX114" fmla="*/ 629107 w 851306"/>
                <a:gd name="connsiteY114" fmla="*/ 335585 h 854049"/>
                <a:gd name="connsiteX115" fmla="*/ 623621 w 851306"/>
                <a:gd name="connsiteY115" fmla="*/ 335585 h 854049"/>
                <a:gd name="connsiteX116" fmla="*/ 618134 w 851306"/>
                <a:gd name="connsiteY116" fmla="*/ 339242 h 854049"/>
                <a:gd name="connsiteX117" fmla="*/ 608990 w 851306"/>
                <a:gd name="connsiteY117" fmla="*/ 342900 h 854049"/>
                <a:gd name="connsiteX118" fmla="*/ 601675 w 851306"/>
                <a:gd name="connsiteY118" fmla="*/ 343814 h 854049"/>
                <a:gd name="connsiteX119" fmla="*/ 591617 w 851306"/>
                <a:gd name="connsiteY119" fmla="*/ 350215 h 854049"/>
                <a:gd name="connsiteX120" fmla="*/ 586130 w 851306"/>
                <a:gd name="connsiteY120" fmla="*/ 354787 h 854049"/>
                <a:gd name="connsiteX121" fmla="*/ 584302 w 851306"/>
                <a:gd name="connsiteY121" fmla="*/ 364846 h 854049"/>
                <a:gd name="connsiteX122" fmla="*/ 587045 w 851306"/>
                <a:gd name="connsiteY122" fmla="*/ 369418 h 854049"/>
                <a:gd name="connsiteX123" fmla="*/ 592531 w 851306"/>
                <a:gd name="connsiteY123" fmla="*/ 369418 h 854049"/>
                <a:gd name="connsiteX124" fmla="*/ 601675 w 851306"/>
                <a:gd name="connsiteY124" fmla="*/ 369418 h 854049"/>
                <a:gd name="connsiteX125" fmla="*/ 610819 w 851306"/>
                <a:gd name="connsiteY125" fmla="*/ 370332 h 854049"/>
                <a:gd name="connsiteX126" fmla="*/ 616306 w 851306"/>
                <a:gd name="connsiteY126" fmla="*/ 374904 h 854049"/>
                <a:gd name="connsiteX127" fmla="*/ 617220 w 851306"/>
                <a:gd name="connsiteY127" fmla="*/ 387706 h 854049"/>
                <a:gd name="connsiteX128" fmla="*/ 611734 w 851306"/>
                <a:gd name="connsiteY128" fmla="*/ 393192 h 854049"/>
                <a:gd name="connsiteX129" fmla="*/ 607162 w 851306"/>
                <a:gd name="connsiteY129" fmla="*/ 394106 h 854049"/>
                <a:gd name="connsiteX130" fmla="*/ 601675 w 851306"/>
                <a:gd name="connsiteY130" fmla="*/ 394106 h 854049"/>
                <a:gd name="connsiteX131" fmla="*/ 598018 w 851306"/>
                <a:gd name="connsiteY131" fmla="*/ 403250 h 854049"/>
                <a:gd name="connsiteX132" fmla="*/ 599846 w 851306"/>
                <a:gd name="connsiteY132" fmla="*/ 408737 h 854049"/>
                <a:gd name="connsiteX133" fmla="*/ 597103 w 851306"/>
                <a:gd name="connsiteY133" fmla="*/ 413309 h 854049"/>
                <a:gd name="connsiteX134" fmla="*/ 595274 w 851306"/>
                <a:gd name="connsiteY134" fmla="*/ 421538 h 854049"/>
                <a:gd name="connsiteX135" fmla="*/ 596189 w 851306"/>
                <a:gd name="connsiteY135" fmla="*/ 427939 h 854049"/>
                <a:gd name="connsiteX136" fmla="*/ 597103 w 851306"/>
                <a:gd name="connsiteY136" fmla="*/ 433426 h 854049"/>
                <a:gd name="connsiteX137" fmla="*/ 590702 w 851306"/>
                <a:gd name="connsiteY137" fmla="*/ 428854 h 854049"/>
                <a:gd name="connsiteX138" fmla="*/ 588874 w 851306"/>
                <a:gd name="connsiteY138" fmla="*/ 433426 h 854049"/>
                <a:gd name="connsiteX139" fmla="*/ 584302 w 851306"/>
                <a:gd name="connsiteY139" fmla="*/ 435254 h 854049"/>
                <a:gd name="connsiteX140" fmla="*/ 579730 w 851306"/>
                <a:gd name="connsiteY140" fmla="*/ 434340 h 854049"/>
                <a:gd name="connsiteX141" fmla="*/ 574243 w 851306"/>
                <a:gd name="connsiteY141" fmla="*/ 437083 h 854049"/>
                <a:gd name="connsiteX142" fmla="*/ 574243 w 851306"/>
                <a:gd name="connsiteY142" fmla="*/ 443484 h 854049"/>
                <a:gd name="connsiteX143" fmla="*/ 579730 w 851306"/>
                <a:gd name="connsiteY143" fmla="*/ 446227 h 854049"/>
                <a:gd name="connsiteX144" fmla="*/ 584302 w 851306"/>
                <a:gd name="connsiteY144" fmla="*/ 448970 h 854049"/>
                <a:gd name="connsiteX145" fmla="*/ 584302 w 851306"/>
                <a:gd name="connsiteY145" fmla="*/ 454457 h 854049"/>
                <a:gd name="connsiteX146" fmla="*/ 589788 w 851306"/>
                <a:gd name="connsiteY146" fmla="*/ 456286 h 854049"/>
                <a:gd name="connsiteX147" fmla="*/ 595274 w 851306"/>
                <a:gd name="connsiteY147" fmla="*/ 458114 h 854049"/>
                <a:gd name="connsiteX148" fmla="*/ 597103 w 851306"/>
                <a:gd name="connsiteY148" fmla="*/ 462686 h 854049"/>
                <a:gd name="connsiteX149" fmla="*/ 598018 w 851306"/>
                <a:gd name="connsiteY149" fmla="*/ 467258 h 854049"/>
                <a:gd name="connsiteX150" fmla="*/ 598018 w 851306"/>
                <a:gd name="connsiteY150" fmla="*/ 473659 h 854049"/>
                <a:gd name="connsiteX151" fmla="*/ 595274 w 851306"/>
                <a:gd name="connsiteY151" fmla="*/ 482803 h 854049"/>
                <a:gd name="connsiteX152" fmla="*/ 599846 w 851306"/>
                <a:gd name="connsiteY152" fmla="*/ 491033 h 854049"/>
                <a:gd name="connsiteX153" fmla="*/ 607162 w 851306"/>
                <a:gd name="connsiteY153" fmla="*/ 490118 h 854049"/>
                <a:gd name="connsiteX154" fmla="*/ 611734 w 851306"/>
                <a:gd name="connsiteY154" fmla="*/ 489204 h 854049"/>
                <a:gd name="connsiteX155" fmla="*/ 617220 w 851306"/>
                <a:gd name="connsiteY155" fmla="*/ 485546 h 854049"/>
                <a:gd name="connsiteX156" fmla="*/ 620878 w 851306"/>
                <a:gd name="connsiteY156" fmla="*/ 491033 h 854049"/>
                <a:gd name="connsiteX157" fmla="*/ 619963 w 851306"/>
                <a:gd name="connsiteY157" fmla="*/ 496519 h 854049"/>
                <a:gd name="connsiteX158" fmla="*/ 622706 w 851306"/>
                <a:gd name="connsiteY158" fmla="*/ 501091 h 854049"/>
                <a:gd name="connsiteX159" fmla="*/ 631850 w 851306"/>
                <a:gd name="connsiteY159" fmla="*/ 501091 h 854049"/>
                <a:gd name="connsiteX160" fmla="*/ 636422 w 851306"/>
                <a:gd name="connsiteY160" fmla="*/ 502920 h 854049"/>
                <a:gd name="connsiteX161" fmla="*/ 633679 w 851306"/>
                <a:gd name="connsiteY161" fmla="*/ 508406 h 854049"/>
                <a:gd name="connsiteX162" fmla="*/ 631850 w 851306"/>
                <a:gd name="connsiteY162" fmla="*/ 514807 h 854049"/>
                <a:gd name="connsiteX163" fmla="*/ 633679 w 851306"/>
                <a:gd name="connsiteY163" fmla="*/ 519379 h 854049"/>
                <a:gd name="connsiteX164" fmla="*/ 638251 w 851306"/>
                <a:gd name="connsiteY164" fmla="*/ 523951 h 854049"/>
                <a:gd name="connsiteX165" fmla="*/ 640994 w 851306"/>
                <a:gd name="connsiteY165" fmla="*/ 530352 h 854049"/>
                <a:gd name="connsiteX166" fmla="*/ 645566 w 851306"/>
                <a:gd name="connsiteY166" fmla="*/ 531266 h 854049"/>
                <a:gd name="connsiteX167" fmla="*/ 652882 w 851306"/>
                <a:gd name="connsiteY167" fmla="*/ 531266 h 854049"/>
                <a:gd name="connsiteX168" fmla="*/ 652882 w 851306"/>
                <a:gd name="connsiteY168" fmla="*/ 536753 h 854049"/>
                <a:gd name="connsiteX169" fmla="*/ 648310 w 851306"/>
                <a:gd name="connsiteY169" fmla="*/ 541325 h 854049"/>
                <a:gd name="connsiteX170" fmla="*/ 649224 w 851306"/>
                <a:gd name="connsiteY170" fmla="*/ 545897 h 854049"/>
                <a:gd name="connsiteX171" fmla="*/ 644652 w 851306"/>
                <a:gd name="connsiteY171" fmla="*/ 546811 h 854049"/>
                <a:gd name="connsiteX172" fmla="*/ 639166 w 851306"/>
                <a:gd name="connsiteY172" fmla="*/ 545897 h 854049"/>
                <a:gd name="connsiteX173" fmla="*/ 640080 w 851306"/>
                <a:gd name="connsiteY173" fmla="*/ 550469 h 854049"/>
                <a:gd name="connsiteX174" fmla="*/ 635508 w 851306"/>
                <a:gd name="connsiteY174" fmla="*/ 557784 h 854049"/>
                <a:gd name="connsiteX175" fmla="*/ 634594 w 851306"/>
                <a:gd name="connsiteY175" fmla="*/ 564185 h 854049"/>
                <a:gd name="connsiteX176" fmla="*/ 629107 w 851306"/>
                <a:gd name="connsiteY176" fmla="*/ 568757 h 854049"/>
                <a:gd name="connsiteX177" fmla="*/ 626364 w 851306"/>
                <a:gd name="connsiteY177" fmla="*/ 578815 h 854049"/>
                <a:gd name="connsiteX178" fmla="*/ 620878 w 851306"/>
                <a:gd name="connsiteY178" fmla="*/ 580644 h 854049"/>
                <a:gd name="connsiteX179" fmla="*/ 615391 w 851306"/>
                <a:gd name="connsiteY179" fmla="*/ 582473 h 854049"/>
                <a:gd name="connsiteX180" fmla="*/ 608990 w 851306"/>
                <a:gd name="connsiteY180" fmla="*/ 584302 h 854049"/>
                <a:gd name="connsiteX181" fmla="*/ 598932 w 851306"/>
                <a:gd name="connsiteY181" fmla="*/ 587959 h 854049"/>
                <a:gd name="connsiteX182" fmla="*/ 594360 w 851306"/>
                <a:gd name="connsiteY182" fmla="*/ 589788 h 854049"/>
                <a:gd name="connsiteX183" fmla="*/ 586130 w 851306"/>
                <a:gd name="connsiteY183" fmla="*/ 590702 h 854049"/>
                <a:gd name="connsiteX184" fmla="*/ 580644 w 851306"/>
                <a:gd name="connsiteY184" fmla="*/ 591617 h 854049"/>
                <a:gd name="connsiteX185" fmla="*/ 574243 w 851306"/>
                <a:gd name="connsiteY185" fmla="*/ 593446 h 854049"/>
                <a:gd name="connsiteX186" fmla="*/ 567842 w 851306"/>
                <a:gd name="connsiteY186" fmla="*/ 590702 h 854049"/>
                <a:gd name="connsiteX187" fmla="*/ 555041 w 851306"/>
                <a:gd name="connsiteY187" fmla="*/ 591617 h 854049"/>
                <a:gd name="connsiteX188" fmla="*/ 549554 w 851306"/>
                <a:gd name="connsiteY188" fmla="*/ 597103 h 854049"/>
                <a:gd name="connsiteX189" fmla="*/ 544982 w 851306"/>
                <a:gd name="connsiteY189" fmla="*/ 597103 h 854049"/>
                <a:gd name="connsiteX190" fmla="*/ 540410 w 851306"/>
                <a:gd name="connsiteY190" fmla="*/ 598932 h 854049"/>
                <a:gd name="connsiteX191" fmla="*/ 540410 w 851306"/>
                <a:gd name="connsiteY191" fmla="*/ 606247 h 854049"/>
                <a:gd name="connsiteX192" fmla="*/ 542239 w 851306"/>
                <a:gd name="connsiteY192" fmla="*/ 614477 h 854049"/>
                <a:gd name="connsiteX193" fmla="*/ 549554 w 851306"/>
                <a:gd name="connsiteY193" fmla="*/ 620878 h 854049"/>
                <a:gd name="connsiteX194" fmla="*/ 550469 w 851306"/>
                <a:gd name="connsiteY194" fmla="*/ 625450 h 854049"/>
                <a:gd name="connsiteX195" fmla="*/ 543154 w 851306"/>
                <a:gd name="connsiteY195" fmla="*/ 627278 h 854049"/>
                <a:gd name="connsiteX196" fmla="*/ 534924 w 851306"/>
                <a:gd name="connsiteY196" fmla="*/ 630936 h 854049"/>
                <a:gd name="connsiteX197" fmla="*/ 536753 w 851306"/>
                <a:gd name="connsiteY197" fmla="*/ 635508 h 854049"/>
                <a:gd name="connsiteX198" fmla="*/ 537667 w 851306"/>
                <a:gd name="connsiteY198" fmla="*/ 641909 h 854049"/>
                <a:gd name="connsiteX199" fmla="*/ 538582 w 851306"/>
                <a:gd name="connsiteY199" fmla="*/ 647395 h 854049"/>
                <a:gd name="connsiteX200" fmla="*/ 541325 w 851306"/>
                <a:gd name="connsiteY200" fmla="*/ 653796 h 854049"/>
                <a:gd name="connsiteX201" fmla="*/ 544982 w 851306"/>
                <a:gd name="connsiteY201" fmla="*/ 660197 h 854049"/>
                <a:gd name="connsiteX202" fmla="*/ 542239 w 851306"/>
                <a:gd name="connsiteY202" fmla="*/ 667512 h 854049"/>
                <a:gd name="connsiteX203" fmla="*/ 541325 w 851306"/>
                <a:gd name="connsiteY203" fmla="*/ 672998 h 854049"/>
                <a:gd name="connsiteX204" fmla="*/ 536753 w 851306"/>
                <a:gd name="connsiteY204" fmla="*/ 674827 h 854049"/>
                <a:gd name="connsiteX205" fmla="*/ 531266 w 851306"/>
                <a:gd name="connsiteY205" fmla="*/ 674827 h 854049"/>
                <a:gd name="connsiteX206" fmla="*/ 523951 w 851306"/>
                <a:gd name="connsiteY206" fmla="*/ 676656 h 854049"/>
                <a:gd name="connsiteX207" fmla="*/ 516636 w 851306"/>
                <a:gd name="connsiteY207" fmla="*/ 671170 h 854049"/>
                <a:gd name="connsiteX208" fmla="*/ 512064 w 851306"/>
                <a:gd name="connsiteY208" fmla="*/ 672998 h 854049"/>
                <a:gd name="connsiteX209" fmla="*/ 507492 w 851306"/>
                <a:gd name="connsiteY209" fmla="*/ 671170 h 854049"/>
                <a:gd name="connsiteX210" fmla="*/ 502920 w 851306"/>
                <a:gd name="connsiteY210" fmla="*/ 671170 h 854049"/>
                <a:gd name="connsiteX211" fmla="*/ 502006 w 851306"/>
                <a:gd name="connsiteY211" fmla="*/ 664769 h 854049"/>
                <a:gd name="connsiteX212" fmla="*/ 500177 w 851306"/>
                <a:gd name="connsiteY212" fmla="*/ 659282 h 854049"/>
                <a:gd name="connsiteX213" fmla="*/ 499262 w 851306"/>
                <a:gd name="connsiteY213" fmla="*/ 654710 h 854049"/>
                <a:gd name="connsiteX214" fmla="*/ 494690 w 851306"/>
                <a:gd name="connsiteY214" fmla="*/ 651967 h 854049"/>
                <a:gd name="connsiteX215" fmla="*/ 488290 w 851306"/>
                <a:gd name="connsiteY215" fmla="*/ 648310 h 854049"/>
                <a:gd name="connsiteX216" fmla="*/ 481889 w 851306"/>
                <a:gd name="connsiteY216" fmla="*/ 647395 h 854049"/>
                <a:gd name="connsiteX217" fmla="*/ 473659 w 851306"/>
                <a:gd name="connsiteY217" fmla="*/ 650138 h 854049"/>
                <a:gd name="connsiteX218" fmla="*/ 462686 w 851306"/>
                <a:gd name="connsiteY218" fmla="*/ 651053 h 854049"/>
                <a:gd name="connsiteX219" fmla="*/ 459943 w 851306"/>
                <a:gd name="connsiteY219" fmla="*/ 655625 h 854049"/>
                <a:gd name="connsiteX220" fmla="*/ 453542 w 851306"/>
                <a:gd name="connsiteY220" fmla="*/ 657454 h 854049"/>
                <a:gd name="connsiteX221" fmla="*/ 448056 w 851306"/>
                <a:gd name="connsiteY221" fmla="*/ 665683 h 854049"/>
                <a:gd name="connsiteX222" fmla="*/ 435254 w 851306"/>
                <a:gd name="connsiteY222" fmla="*/ 668426 h 854049"/>
                <a:gd name="connsiteX223" fmla="*/ 425196 w 851306"/>
                <a:gd name="connsiteY223" fmla="*/ 669341 h 854049"/>
                <a:gd name="connsiteX224" fmla="*/ 416052 w 851306"/>
                <a:gd name="connsiteY224" fmla="*/ 666598 h 854049"/>
                <a:gd name="connsiteX225" fmla="*/ 414223 w 851306"/>
                <a:gd name="connsiteY225" fmla="*/ 672084 h 854049"/>
                <a:gd name="connsiteX226" fmla="*/ 416052 w 851306"/>
                <a:gd name="connsiteY226" fmla="*/ 679399 h 854049"/>
                <a:gd name="connsiteX227" fmla="*/ 417881 w 851306"/>
                <a:gd name="connsiteY227" fmla="*/ 683971 h 854049"/>
                <a:gd name="connsiteX228" fmla="*/ 417881 w 851306"/>
                <a:gd name="connsiteY228" fmla="*/ 691286 h 854049"/>
                <a:gd name="connsiteX229" fmla="*/ 413309 w 851306"/>
                <a:gd name="connsiteY229" fmla="*/ 692201 h 854049"/>
                <a:gd name="connsiteX230" fmla="*/ 409651 w 851306"/>
                <a:gd name="connsiteY230" fmla="*/ 696773 h 854049"/>
                <a:gd name="connsiteX231" fmla="*/ 409651 w 851306"/>
                <a:gd name="connsiteY231" fmla="*/ 702259 h 854049"/>
                <a:gd name="connsiteX232" fmla="*/ 404165 w 851306"/>
                <a:gd name="connsiteY232" fmla="*/ 705002 h 854049"/>
                <a:gd name="connsiteX233" fmla="*/ 405994 w 851306"/>
                <a:gd name="connsiteY233" fmla="*/ 710489 h 854049"/>
                <a:gd name="connsiteX234" fmla="*/ 395021 w 851306"/>
                <a:gd name="connsiteY234" fmla="*/ 706831 h 854049"/>
                <a:gd name="connsiteX235" fmla="*/ 390449 w 851306"/>
                <a:gd name="connsiteY235" fmla="*/ 702259 h 854049"/>
                <a:gd name="connsiteX236" fmla="*/ 385877 w 851306"/>
                <a:gd name="connsiteY236" fmla="*/ 703174 h 854049"/>
                <a:gd name="connsiteX237" fmla="*/ 378562 w 851306"/>
                <a:gd name="connsiteY237" fmla="*/ 707746 h 854049"/>
                <a:gd name="connsiteX238" fmla="*/ 373990 w 851306"/>
                <a:gd name="connsiteY238" fmla="*/ 706831 h 854049"/>
                <a:gd name="connsiteX239" fmla="*/ 368503 w 851306"/>
                <a:gd name="connsiteY239" fmla="*/ 705917 h 854049"/>
                <a:gd name="connsiteX240" fmla="*/ 369418 w 851306"/>
                <a:gd name="connsiteY240" fmla="*/ 714146 h 854049"/>
                <a:gd name="connsiteX241" fmla="*/ 364846 w 851306"/>
                <a:gd name="connsiteY241" fmla="*/ 718718 h 854049"/>
                <a:gd name="connsiteX242" fmla="*/ 366674 w 851306"/>
                <a:gd name="connsiteY242" fmla="*/ 723290 h 854049"/>
                <a:gd name="connsiteX243" fmla="*/ 359359 w 851306"/>
                <a:gd name="connsiteY243" fmla="*/ 730606 h 854049"/>
                <a:gd name="connsiteX244" fmla="*/ 361188 w 851306"/>
                <a:gd name="connsiteY244" fmla="*/ 744322 h 854049"/>
                <a:gd name="connsiteX245" fmla="*/ 355702 w 851306"/>
                <a:gd name="connsiteY245" fmla="*/ 748894 h 854049"/>
                <a:gd name="connsiteX246" fmla="*/ 352958 w 851306"/>
                <a:gd name="connsiteY246" fmla="*/ 756209 h 854049"/>
                <a:gd name="connsiteX247" fmla="*/ 346558 w 851306"/>
                <a:gd name="connsiteY247" fmla="*/ 761695 h 854049"/>
                <a:gd name="connsiteX248" fmla="*/ 341986 w 851306"/>
                <a:gd name="connsiteY248" fmla="*/ 768096 h 854049"/>
                <a:gd name="connsiteX249" fmla="*/ 341071 w 851306"/>
                <a:gd name="connsiteY249" fmla="*/ 775411 h 854049"/>
                <a:gd name="connsiteX250" fmla="*/ 342900 w 851306"/>
                <a:gd name="connsiteY250" fmla="*/ 780898 h 854049"/>
                <a:gd name="connsiteX251" fmla="*/ 347472 w 851306"/>
                <a:gd name="connsiteY251" fmla="*/ 788213 h 854049"/>
                <a:gd name="connsiteX252" fmla="*/ 341986 w 851306"/>
                <a:gd name="connsiteY252" fmla="*/ 789127 h 854049"/>
                <a:gd name="connsiteX253" fmla="*/ 337414 w 851306"/>
                <a:gd name="connsiteY253" fmla="*/ 785470 h 854049"/>
                <a:gd name="connsiteX254" fmla="*/ 337414 w 851306"/>
                <a:gd name="connsiteY254" fmla="*/ 791870 h 854049"/>
                <a:gd name="connsiteX255" fmla="*/ 338328 w 851306"/>
                <a:gd name="connsiteY255" fmla="*/ 798271 h 854049"/>
                <a:gd name="connsiteX256" fmla="*/ 337414 w 851306"/>
                <a:gd name="connsiteY256" fmla="*/ 803758 h 854049"/>
                <a:gd name="connsiteX257" fmla="*/ 336499 w 851306"/>
                <a:gd name="connsiteY257" fmla="*/ 808330 h 854049"/>
                <a:gd name="connsiteX258" fmla="*/ 338328 w 851306"/>
                <a:gd name="connsiteY258" fmla="*/ 814730 h 854049"/>
                <a:gd name="connsiteX259" fmla="*/ 328270 w 851306"/>
                <a:gd name="connsiteY259" fmla="*/ 826618 h 854049"/>
                <a:gd name="connsiteX260" fmla="*/ 322783 w 851306"/>
                <a:gd name="connsiteY260" fmla="*/ 831190 h 854049"/>
                <a:gd name="connsiteX261" fmla="*/ 320954 w 851306"/>
                <a:gd name="connsiteY261" fmla="*/ 835762 h 854049"/>
                <a:gd name="connsiteX262" fmla="*/ 320954 w 851306"/>
                <a:gd name="connsiteY262" fmla="*/ 840334 h 854049"/>
                <a:gd name="connsiteX263" fmla="*/ 316382 w 851306"/>
                <a:gd name="connsiteY263" fmla="*/ 843991 h 854049"/>
                <a:gd name="connsiteX264" fmla="*/ 311810 w 851306"/>
                <a:gd name="connsiteY264" fmla="*/ 840334 h 854049"/>
                <a:gd name="connsiteX265" fmla="*/ 307238 w 851306"/>
                <a:gd name="connsiteY265" fmla="*/ 840334 h 854049"/>
                <a:gd name="connsiteX266" fmla="*/ 295351 w 851306"/>
                <a:gd name="connsiteY266" fmla="*/ 836676 h 854049"/>
                <a:gd name="connsiteX267" fmla="*/ 288950 w 851306"/>
                <a:gd name="connsiteY267" fmla="*/ 830275 h 854049"/>
                <a:gd name="connsiteX268" fmla="*/ 281635 w 851306"/>
                <a:gd name="connsiteY268" fmla="*/ 834847 h 854049"/>
                <a:gd name="connsiteX269" fmla="*/ 276149 w 851306"/>
                <a:gd name="connsiteY269" fmla="*/ 836676 h 854049"/>
                <a:gd name="connsiteX270" fmla="*/ 271577 w 851306"/>
                <a:gd name="connsiteY270" fmla="*/ 835762 h 854049"/>
                <a:gd name="connsiteX271" fmla="*/ 271577 w 851306"/>
                <a:gd name="connsiteY271" fmla="*/ 830275 h 854049"/>
                <a:gd name="connsiteX272" fmla="*/ 265176 w 851306"/>
                <a:gd name="connsiteY272" fmla="*/ 834847 h 854049"/>
                <a:gd name="connsiteX273" fmla="*/ 263347 w 851306"/>
                <a:gd name="connsiteY273" fmla="*/ 839419 h 854049"/>
                <a:gd name="connsiteX274" fmla="*/ 258775 w 851306"/>
                <a:gd name="connsiteY274" fmla="*/ 845820 h 854049"/>
                <a:gd name="connsiteX275" fmla="*/ 251460 w 851306"/>
                <a:gd name="connsiteY275" fmla="*/ 851306 h 854049"/>
                <a:gd name="connsiteX276" fmla="*/ 252374 w 851306"/>
                <a:gd name="connsiteY276" fmla="*/ 846734 h 854049"/>
                <a:gd name="connsiteX277" fmla="*/ 254203 w 851306"/>
                <a:gd name="connsiteY277" fmla="*/ 841248 h 854049"/>
                <a:gd name="connsiteX278" fmla="*/ 248717 w 851306"/>
                <a:gd name="connsiteY278" fmla="*/ 848563 h 854049"/>
                <a:gd name="connsiteX279" fmla="*/ 242316 w 851306"/>
                <a:gd name="connsiteY279" fmla="*/ 852221 h 854049"/>
                <a:gd name="connsiteX280" fmla="*/ 237744 w 851306"/>
                <a:gd name="connsiteY280" fmla="*/ 854050 h 854049"/>
                <a:gd name="connsiteX281" fmla="*/ 230429 w 851306"/>
                <a:gd name="connsiteY281" fmla="*/ 849478 h 854049"/>
                <a:gd name="connsiteX282" fmla="*/ 228600 w 851306"/>
                <a:gd name="connsiteY282" fmla="*/ 844906 h 854049"/>
                <a:gd name="connsiteX283" fmla="*/ 230429 w 851306"/>
                <a:gd name="connsiteY283" fmla="*/ 840334 h 854049"/>
                <a:gd name="connsiteX284" fmla="*/ 224942 w 851306"/>
                <a:gd name="connsiteY284" fmla="*/ 835762 h 854049"/>
                <a:gd name="connsiteX285" fmla="*/ 218542 w 851306"/>
                <a:gd name="connsiteY285" fmla="*/ 831190 h 854049"/>
                <a:gd name="connsiteX286" fmla="*/ 211226 w 851306"/>
                <a:gd name="connsiteY286" fmla="*/ 831190 h 854049"/>
                <a:gd name="connsiteX287" fmla="*/ 206654 w 851306"/>
                <a:gd name="connsiteY287" fmla="*/ 830275 h 854049"/>
                <a:gd name="connsiteX288" fmla="*/ 201168 w 851306"/>
                <a:gd name="connsiteY288" fmla="*/ 830275 h 854049"/>
                <a:gd name="connsiteX289" fmla="*/ 202082 w 851306"/>
                <a:gd name="connsiteY289" fmla="*/ 819302 h 854049"/>
                <a:gd name="connsiteX290" fmla="*/ 204826 w 851306"/>
                <a:gd name="connsiteY290" fmla="*/ 814730 h 854049"/>
                <a:gd name="connsiteX291" fmla="*/ 207569 w 851306"/>
                <a:gd name="connsiteY291" fmla="*/ 809244 h 854049"/>
                <a:gd name="connsiteX292" fmla="*/ 207569 w 851306"/>
                <a:gd name="connsiteY292" fmla="*/ 804672 h 854049"/>
                <a:gd name="connsiteX293" fmla="*/ 212141 w 851306"/>
                <a:gd name="connsiteY293" fmla="*/ 799186 h 854049"/>
                <a:gd name="connsiteX294" fmla="*/ 215798 w 851306"/>
                <a:gd name="connsiteY294" fmla="*/ 794614 h 854049"/>
                <a:gd name="connsiteX295" fmla="*/ 210312 w 851306"/>
                <a:gd name="connsiteY295" fmla="*/ 788213 h 854049"/>
                <a:gd name="connsiteX296" fmla="*/ 212141 w 851306"/>
                <a:gd name="connsiteY296" fmla="*/ 779069 h 854049"/>
                <a:gd name="connsiteX297" fmla="*/ 216713 w 851306"/>
                <a:gd name="connsiteY297" fmla="*/ 774497 h 854049"/>
                <a:gd name="connsiteX298" fmla="*/ 208483 w 851306"/>
                <a:gd name="connsiteY298" fmla="*/ 768096 h 854049"/>
                <a:gd name="connsiteX299" fmla="*/ 203911 w 851306"/>
                <a:gd name="connsiteY299" fmla="*/ 766267 h 854049"/>
                <a:gd name="connsiteX300" fmla="*/ 196596 w 851306"/>
                <a:gd name="connsiteY300" fmla="*/ 762610 h 854049"/>
                <a:gd name="connsiteX301" fmla="*/ 190195 w 851306"/>
                <a:gd name="connsiteY301" fmla="*/ 759866 h 854049"/>
                <a:gd name="connsiteX302" fmla="*/ 184709 w 851306"/>
                <a:gd name="connsiteY302" fmla="*/ 760781 h 854049"/>
                <a:gd name="connsiteX303" fmla="*/ 179222 w 851306"/>
                <a:gd name="connsiteY303" fmla="*/ 760781 h 854049"/>
                <a:gd name="connsiteX304" fmla="*/ 171907 w 851306"/>
                <a:gd name="connsiteY304" fmla="*/ 760781 h 854049"/>
                <a:gd name="connsiteX305" fmla="*/ 167335 w 851306"/>
                <a:gd name="connsiteY305" fmla="*/ 757123 h 854049"/>
                <a:gd name="connsiteX306" fmla="*/ 161849 w 851306"/>
                <a:gd name="connsiteY306" fmla="*/ 764438 h 854049"/>
                <a:gd name="connsiteX307" fmla="*/ 157277 w 851306"/>
                <a:gd name="connsiteY307" fmla="*/ 758952 h 854049"/>
                <a:gd name="connsiteX308" fmla="*/ 151790 w 851306"/>
                <a:gd name="connsiteY308" fmla="*/ 757123 h 854049"/>
                <a:gd name="connsiteX309" fmla="*/ 147218 w 851306"/>
                <a:gd name="connsiteY309" fmla="*/ 758952 h 854049"/>
                <a:gd name="connsiteX310" fmla="*/ 142646 w 851306"/>
                <a:gd name="connsiteY310" fmla="*/ 761695 h 854049"/>
                <a:gd name="connsiteX311" fmla="*/ 137160 w 851306"/>
                <a:gd name="connsiteY311" fmla="*/ 758952 h 854049"/>
                <a:gd name="connsiteX312" fmla="*/ 130759 w 851306"/>
                <a:gd name="connsiteY312" fmla="*/ 763524 h 854049"/>
                <a:gd name="connsiteX313" fmla="*/ 126187 w 851306"/>
                <a:gd name="connsiteY313" fmla="*/ 764438 h 854049"/>
                <a:gd name="connsiteX314" fmla="*/ 119786 w 851306"/>
                <a:gd name="connsiteY314" fmla="*/ 764438 h 854049"/>
                <a:gd name="connsiteX315" fmla="*/ 119786 w 851306"/>
                <a:gd name="connsiteY315" fmla="*/ 770839 h 854049"/>
                <a:gd name="connsiteX316" fmla="*/ 117958 w 851306"/>
                <a:gd name="connsiteY316" fmla="*/ 776326 h 854049"/>
                <a:gd name="connsiteX317" fmla="*/ 116129 w 851306"/>
                <a:gd name="connsiteY317" fmla="*/ 780898 h 854049"/>
                <a:gd name="connsiteX318" fmla="*/ 107899 w 851306"/>
                <a:gd name="connsiteY318" fmla="*/ 779983 h 854049"/>
                <a:gd name="connsiteX319" fmla="*/ 102413 w 851306"/>
                <a:gd name="connsiteY319" fmla="*/ 780898 h 854049"/>
                <a:gd name="connsiteX320" fmla="*/ 97841 w 851306"/>
                <a:gd name="connsiteY320" fmla="*/ 781812 h 854049"/>
                <a:gd name="connsiteX321" fmla="*/ 93269 w 851306"/>
                <a:gd name="connsiteY321" fmla="*/ 785470 h 854049"/>
                <a:gd name="connsiteX322" fmla="*/ 89611 w 851306"/>
                <a:gd name="connsiteY322" fmla="*/ 790042 h 854049"/>
                <a:gd name="connsiteX323" fmla="*/ 82296 w 851306"/>
                <a:gd name="connsiteY323" fmla="*/ 793699 h 854049"/>
                <a:gd name="connsiteX324" fmla="*/ 74981 w 851306"/>
                <a:gd name="connsiteY324" fmla="*/ 793699 h 854049"/>
                <a:gd name="connsiteX325" fmla="*/ 69494 w 851306"/>
                <a:gd name="connsiteY325" fmla="*/ 791870 h 854049"/>
                <a:gd name="connsiteX326" fmla="*/ 68580 w 851306"/>
                <a:gd name="connsiteY326" fmla="*/ 787298 h 854049"/>
                <a:gd name="connsiteX327" fmla="*/ 69494 w 851306"/>
                <a:gd name="connsiteY327" fmla="*/ 781812 h 854049"/>
                <a:gd name="connsiteX328" fmla="*/ 74066 w 851306"/>
                <a:gd name="connsiteY328" fmla="*/ 775411 h 854049"/>
                <a:gd name="connsiteX329" fmla="*/ 67666 w 851306"/>
                <a:gd name="connsiteY329" fmla="*/ 769010 h 854049"/>
                <a:gd name="connsiteX330" fmla="*/ 63094 w 851306"/>
                <a:gd name="connsiteY330" fmla="*/ 769010 h 854049"/>
                <a:gd name="connsiteX331" fmla="*/ 56693 w 851306"/>
                <a:gd name="connsiteY331" fmla="*/ 767182 h 854049"/>
                <a:gd name="connsiteX332" fmla="*/ 58522 w 851306"/>
                <a:gd name="connsiteY332" fmla="*/ 759866 h 854049"/>
                <a:gd name="connsiteX333" fmla="*/ 56693 w 851306"/>
                <a:gd name="connsiteY333" fmla="*/ 751637 h 854049"/>
                <a:gd name="connsiteX334" fmla="*/ 55778 w 851306"/>
                <a:gd name="connsiteY334" fmla="*/ 745236 h 854049"/>
                <a:gd name="connsiteX335" fmla="*/ 53035 w 851306"/>
                <a:gd name="connsiteY335" fmla="*/ 737921 h 854049"/>
                <a:gd name="connsiteX336" fmla="*/ 53035 w 851306"/>
                <a:gd name="connsiteY336" fmla="*/ 726034 h 854049"/>
                <a:gd name="connsiteX337" fmla="*/ 57607 w 851306"/>
                <a:gd name="connsiteY337" fmla="*/ 722376 h 854049"/>
                <a:gd name="connsiteX338" fmla="*/ 58522 w 851306"/>
                <a:gd name="connsiteY338" fmla="*/ 715061 h 854049"/>
                <a:gd name="connsiteX339" fmla="*/ 57607 w 851306"/>
                <a:gd name="connsiteY339" fmla="*/ 710489 h 854049"/>
                <a:gd name="connsiteX340" fmla="*/ 51206 w 851306"/>
                <a:gd name="connsiteY340" fmla="*/ 705917 h 854049"/>
                <a:gd name="connsiteX341" fmla="*/ 51206 w 851306"/>
                <a:gd name="connsiteY341" fmla="*/ 700430 h 854049"/>
                <a:gd name="connsiteX342" fmla="*/ 47549 w 851306"/>
                <a:gd name="connsiteY342" fmla="*/ 695858 h 854049"/>
                <a:gd name="connsiteX343" fmla="*/ 48463 w 851306"/>
                <a:gd name="connsiteY343" fmla="*/ 690372 h 854049"/>
                <a:gd name="connsiteX344" fmla="*/ 49378 w 851306"/>
                <a:gd name="connsiteY344" fmla="*/ 684886 h 854049"/>
                <a:gd name="connsiteX345" fmla="*/ 43891 w 851306"/>
                <a:gd name="connsiteY345" fmla="*/ 683057 h 854049"/>
                <a:gd name="connsiteX346" fmla="*/ 34747 w 851306"/>
                <a:gd name="connsiteY346" fmla="*/ 680314 h 854049"/>
                <a:gd name="connsiteX347" fmla="*/ 34747 w 851306"/>
                <a:gd name="connsiteY347" fmla="*/ 672998 h 854049"/>
                <a:gd name="connsiteX348" fmla="*/ 36576 w 851306"/>
                <a:gd name="connsiteY348" fmla="*/ 666598 h 854049"/>
                <a:gd name="connsiteX349" fmla="*/ 35662 w 851306"/>
                <a:gd name="connsiteY349" fmla="*/ 662026 h 854049"/>
                <a:gd name="connsiteX350" fmla="*/ 39319 w 851306"/>
                <a:gd name="connsiteY350" fmla="*/ 656539 h 854049"/>
                <a:gd name="connsiteX351" fmla="*/ 43891 w 851306"/>
                <a:gd name="connsiteY351" fmla="*/ 653796 h 854049"/>
                <a:gd name="connsiteX352" fmla="*/ 47549 w 851306"/>
                <a:gd name="connsiteY352" fmla="*/ 649224 h 854049"/>
                <a:gd name="connsiteX353" fmla="*/ 46634 w 851306"/>
                <a:gd name="connsiteY353" fmla="*/ 640080 h 854049"/>
                <a:gd name="connsiteX354" fmla="*/ 44806 w 851306"/>
                <a:gd name="connsiteY354" fmla="*/ 632765 h 854049"/>
                <a:gd name="connsiteX355" fmla="*/ 49378 w 851306"/>
                <a:gd name="connsiteY355" fmla="*/ 626364 h 854049"/>
                <a:gd name="connsiteX356" fmla="*/ 53950 w 851306"/>
                <a:gd name="connsiteY356" fmla="*/ 623621 h 854049"/>
                <a:gd name="connsiteX357" fmla="*/ 60350 w 851306"/>
                <a:gd name="connsiteY357" fmla="*/ 619049 h 854049"/>
                <a:gd name="connsiteX358" fmla="*/ 63094 w 851306"/>
                <a:gd name="connsiteY358" fmla="*/ 612648 h 854049"/>
                <a:gd name="connsiteX359" fmla="*/ 66751 w 851306"/>
                <a:gd name="connsiteY359" fmla="*/ 608076 h 854049"/>
                <a:gd name="connsiteX360" fmla="*/ 73152 w 851306"/>
                <a:gd name="connsiteY360" fmla="*/ 596189 h 854049"/>
                <a:gd name="connsiteX361" fmla="*/ 72238 w 851306"/>
                <a:gd name="connsiteY361" fmla="*/ 583387 h 854049"/>
                <a:gd name="connsiteX362" fmla="*/ 74066 w 851306"/>
                <a:gd name="connsiteY362" fmla="*/ 577901 h 854049"/>
                <a:gd name="connsiteX363" fmla="*/ 75895 w 851306"/>
                <a:gd name="connsiteY363" fmla="*/ 571500 h 854049"/>
                <a:gd name="connsiteX364" fmla="*/ 78638 w 851306"/>
                <a:gd name="connsiteY364" fmla="*/ 566928 h 854049"/>
                <a:gd name="connsiteX365" fmla="*/ 75895 w 851306"/>
                <a:gd name="connsiteY365" fmla="*/ 561442 h 854049"/>
                <a:gd name="connsiteX366" fmla="*/ 69494 w 851306"/>
                <a:gd name="connsiteY366" fmla="*/ 555041 h 854049"/>
                <a:gd name="connsiteX367" fmla="*/ 71323 w 851306"/>
                <a:gd name="connsiteY367" fmla="*/ 544982 h 854049"/>
                <a:gd name="connsiteX368" fmla="*/ 79553 w 851306"/>
                <a:gd name="connsiteY368" fmla="*/ 534924 h 854049"/>
                <a:gd name="connsiteX369" fmla="*/ 79553 w 851306"/>
                <a:gd name="connsiteY369" fmla="*/ 529438 h 854049"/>
                <a:gd name="connsiteX370" fmla="*/ 83210 w 851306"/>
                <a:gd name="connsiteY370" fmla="*/ 524866 h 854049"/>
                <a:gd name="connsiteX371" fmla="*/ 85954 w 851306"/>
                <a:gd name="connsiteY371" fmla="*/ 518465 h 854049"/>
                <a:gd name="connsiteX372" fmla="*/ 85039 w 851306"/>
                <a:gd name="connsiteY372" fmla="*/ 513893 h 854049"/>
                <a:gd name="connsiteX373" fmla="*/ 82296 w 851306"/>
                <a:gd name="connsiteY373" fmla="*/ 502920 h 854049"/>
                <a:gd name="connsiteX374" fmla="*/ 74981 w 851306"/>
                <a:gd name="connsiteY374" fmla="*/ 498348 h 854049"/>
                <a:gd name="connsiteX375" fmla="*/ 79553 w 851306"/>
                <a:gd name="connsiteY375" fmla="*/ 491947 h 854049"/>
                <a:gd name="connsiteX376" fmla="*/ 83210 w 851306"/>
                <a:gd name="connsiteY376" fmla="*/ 487375 h 854049"/>
                <a:gd name="connsiteX377" fmla="*/ 77724 w 851306"/>
                <a:gd name="connsiteY377" fmla="*/ 480974 h 854049"/>
                <a:gd name="connsiteX378" fmla="*/ 75895 w 851306"/>
                <a:gd name="connsiteY378" fmla="*/ 476402 h 854049"/>
                <a:gd name="connsiteX379" fmla="*/ 61265 w 851306"/>
                <a:gd name="connsiteY379" fmla="*/ 463601 h 854049"/>
                <a:gd name="connsiteX380" fmla="*/ 56693 w 851306"/>
                <a:gd name="connsiteY380" fmla="*/ 462686 h 854049"/>
                <a:gd name="connsiteX381" fmla="*/ 57607 w 851306"/>
                <a:gd name="connsiteY381" fmla="*/ 455371 h 854049"/>
                <a:gd name="connsiteX382" fmla="*/ 63094 w 851306"/>
                <a:gd name="connsiteY382" fmla="*/ 454457 h 854049"/>
                <a:gd name="connsiteX383" fmla="*/ 68580 w 851306"/>
                <a:gd name="connsiteY383" fmla="*/ 448970 h 854049"/>
                <a:gd name="connsiteX384" fmla="*/ 74981 w 851306"/>
                <a:gd name="connsiteY384" fmla="*/ 443484 h 854049"/>
                <a:gd name="connsiteX385" fmla="*/ 81382 w 851306"/>
                <a:gd name="connsiteY385" fmla="*/ 442570 h 854049"/>
                <a:gd name="connsiteX386" fmla="*/ 89611 w 851306"/>
                <a:gd name="connsiteY386" fmla="*/ 441655 h 854049"/>
                <a:gd name="connsiteX387" fmla="*/ 96012 w 851306"/>
                <a:gd name="connsiteY387" fmla="*/ 435254 h 854049"/>
                <a:gd name="connsiteX388" fmla="*/ 100584 w 851306"/>
                <a:gd name="connsiteY388" fmla="*/ 428854 h 854049"/>
                <a:gd name="connsiteX389" fmla="*/ 101498 w 851306"/>
                <a:gd name="connsiteY389" fmla="*/ 423367 h 854049"/>
                <a:gd name="connsiteX390" fmla="*/ 97841 w 851306"/>
                <a:gd name="connsiteY390" fmla="*/ 417881 h 854049"/>
                <a:gd name="connsiteX391" fmla="*/ 96926 w 851306"/>
                <a:gd name="connsiteY391" fmla="*/ 411480 h 854049"/>
                <a:gd name="connsiteX392" fmla="*/ 96926 w 851306"/>
                <a:gd name="connsiteY392" fmla="*/ 403250 h 854049"/>
                <a:gd name="connsiteX393" fmla="*/ 89611 w 851306"/>
                <a:gd name="connsiteY393" fmla="*/ 387706 h 854049"/>
                <a:gd name="connsiteX394" fmla="*/ 82296 w 851306"/>
                <a:gd name="connsiteY394" fmla="*/ 385877 h 854049"/>
                <a:gd name="connsiteX395" fmla="*/ 73152 w 851306"/>
                <a:gd name="connsiteY395" fmla="*/ 380390 h 854049"/>
                <a:gd name="connsiteX396" fmla="*/ 69494 w 851306"/>
                <a:gd name="connsiteY396" fmla="*/ 374904 h 854049"/>
                <a:gd name="connsiteX397" fmla="*/ 61265 w 851306"/>
                <a:gd name="connsiteY397" fmla="*/ 373990 h 854049"/>
                <a:gd name="connsiteX398" fmla="*/ 53035 w 851306"/>
                <a:gd name="connsiteY398" fmla="*/ 373075 h 854049"/>
                <a:gd name="connsiteX399" fmla="*/ 48463 w 851306"/>
                <a:gd name="connsiteY399" fmla="*/ 372161 h 854049"/>
                <a:gd name="connsiteX400" fmla="*/ 42062 w 851306"/>
                <a:gd name="connsiteY400" fmla="*/ 373990 h 854049"/>
                <a:gd name="connsiteX401" fmla="*/ 37490 w 851306"/>
                <a:gd name="connsiteY401" fmla="*/ 370332 h 854049"/>
                <a:gd name="connsiteX402" fmla="*/ 31090 w 851306"/>
                <a:gd name="connsiteY402" fmla="*/ 364846 h 854049"/>
                <a:gd name="connsiteX403" fmla="*/ 28346 w 851306"/>
                <a:gd name="connsiteY403" fmla="*/ 354787 h 854049"/>
                <a:gd name="connsiteX404" fmla="*/ 31090 w 851306"/>
                <a:gd name="connsiteY404" fmla="*/ 347472 h 854049"/>
                <a:gd name="connsiteX405" fmla="*/ 35662 w 851306"/>
                <a:gd name="connsiteY405" fmla="*/ 345643 h 854049"/>
                <a:gd name="connsiteX406" fmla="*/ 38405 w 851306"/>
                <a:gd name="connsiteY406" fmla="*/ 336499 h 854049"/>
                <a:gd name="connsiteX407" fmla="*/ 36576 w 851306"/>
                <a:gd name="connsiteY407" fmla="*/ 331927 h 854049"/>
                <a:gd name="connsiteX408" fmla="*/ 39319 w 851306"/>
                <a:gd name="connsiteY408" fmla="*/ 326441 h 854049"/>
                <a:gd name="connsiteX409" fmla="*/ 42062 w 851306"/>
                <a:gd name="connsiteY409" fmla="*/ 317297 h 854049"/>
                <a:gd name="connsiteX410" fmla="*/ 40234 w 851306"/>
                <a:gd name="connsiteY410" fmla="*/ 308153 h 854049"/>
                <a:gd name="connsiteX411" fmla="*/ 42977 w 851306"/>
                <a:gd name="connsiteY411" fmla="*/ 303581 h 854049"/>
                <a:gd name="connsiteX412" fmla="*/ 38405 w 851306"/>
                <a:gd name="connsiteY412" fmla="*/ 299009 h 854049"/>
                <a:gd name="connsiteX413" fmla="*/ 31090 w 851306"/>
                <a:gd name="connsiteY413" fmla="*/ 291694 h 854049"/>
                <a:gd name="connsiteX414" fmla="*/ 24689 w 851306"/>
                <a:gd name="connsiteY414" fmla="*/ 287122 h 854049"/>
                <a:gd name="connsiteX415" fmla="*/ 16459 w 851306"/>
                <a:gd name="connsiteY415" fmla="*/ 288950 h 854049"/>
                <a:gd name="connsiteX416" fmla="*/ 10058 w 851306"/>
                <a:gd name="connsiteY416" fmla="*/ 290779 h 854049"/>
                <a:gd name="connsiteX417" fmla="*/ 1829 w 851306"/>
                <a:gd name="connsiteY417" fmla="*/ 269748 h 854049"/>
                <a:gd name="connsiteX418" fmla="*/ 0 w 851306"/>
                <a:gd name="connsiteY418" fmla="*/ 264262 h 854049"/>
                <a:gd name="connsiteX419" fmla="*/ 1829 w 851306"/>
                <a:gd name="connsiteY419" fmla="*/ 258775 h 854049"/>
                <a:gd name="connsiteX420" fmla="*/ 4572 w 851306"/>
                <a:gd name="connsiteY420" fmla="*/ 253289 h 854049"/>
                <a:gd name="connsiteX421" fmla="*/ 9144 w 851306"/>
                <a:gd name="connsiteY421" fmla="*/ 248717 h 854049"/>
                <a:gd name="connsiteX422" fmla="*/ 11887 w 851306"/>
                <a:gd name="connsiteY422" fmla="*/ 244145 h 854049"/>
                <a:gd name="connsiteX423" fmla="*/ 5486 w 851306"/>
                <a:gd name="connsiteY423" fmla="*/ 233172 h 854049"/>
                <a:gd name="connsiteX424" fmla="*/ 14630 w 851306"/>
                <a:gd name="connsiteY424" fmla="*/ 224942 h 854049"/>
                <a:gd name="connsiteX425" fmla="*/ 20117 w 851306"/>
                <a:gd name="connsiteY425" fmla="*/ 221285 h 854049"/>
                <a:gd name="connsiteX426" fmla="*/ 21946 w 851306"/>
                <a:gd name="connsiteY426" fmla="*/ 215798 h 854049"/>
                <a:gd name="connsiteX427" fmla="*/ 21031 w 851306"/>
                <a:gd name="connsiteY427" fmla="*/ 210312 h 854049"/>
                <a:gd name="connsiteX428" fmla="*/ 18288 w 851306"/>
                <a:gd name="connsiteY428" fmla="*/ 203911 h 854049"/>
                <a:gd name="connsiteX429" fmla="*/ 15545 w 851306"/>
                <a:gd name="connsiteY429" fmla="*/ 196596 h 854049"/>
                <a:gd name="connsiteX430" fmla="*/ 20117 w 851306"/>
                <a:gd name="connsiteY430" fmla="*/ 193853 h 854049"/>
                <a:gd name="connsiteX431" fmla="*/ 24689 w 851306"/>
                <a:gd name="connsiteY431" fmla="*/ 190195 h 854049"/>
                <a:gd name="connsiteX432" fmla="*/ 27432 w 851306"/>
                <a:gd name="connsiteY432" fmla="*/ 183794 h 854049"/>
                <a:gd name="connsiteX433" fmla="*/ 27432 w 851306"/>
                <a:gd name="connsiteY433" fmla="*/ 174650 h 854049"/>
                <a:gd name="connsiteX434" fmla="*/ 30175 w 851306"/>
                <a:gd name="connsiteY434" fmla="*/ 169164 h 854049"/>
                <a:gd name="connsiteX435" fmla="*/ 32004 w 851306"/>
                <a:gd name="connsiteY435" fmla="*/ 160020 h 854049"/>
                <a:gd name="connsiteX436" fmla="*/ 36576 w 851306"/>
                <a:gd name="connsiteY436" fmla="*/ 158191 h 854049"/>
                <a:gd name="connsiteX437" fmla="*/ 42062 w 851306"/>
                <a:gd name="connsiteY437" fmla="*/ 163678 h 854049"/>
                <a:gd name="connsiteX438" fmla="*/ 49378 w 851306"/>
                <a:gd name="connsiteY438" fmla="*/ 164592 h 854049"/>
                <a:gd name="connsiteX439" fmla="*/ 55778 w 851306"/>
                <a:gd name="connsiteY439" fmla="*/ 164592 h 854049"/>
                <a:gd name="connsiteX440" fmla="*/ 64922 w 851306"/>
                <a:gd name="connsiteY440" fmla="*/ 162763 h 854049"/>
                <a:gd name="connsiteX441" fmla="*/ 64922 w 851306"/>
                <a:gd name="connsiteY441" fmla="*/ 168250 h 854049"/>
                <a:gd name="connsiteX442" fmla="*/ 69494 w 851306"/>
                <a:gd name="connsiteY442" fmla="*/ 167335 h 854049"/>
                <a:gd name="connsiteX443" fmla="*/ 81382 w 851306"/>
                <a:gd name="connsiteY443" fmla="*/ 160934 h 854049"/>
                <a:gd name="connsiteX444" fmla="*/ 94183 w 851306"/>
                <a:gd name="connsiteY444" fmla="*/ 153619 h 854049"/>
                <a:gd name="connsiteX445" fmla="*/ 101498 w 851306"/>
                <a:gd name="connsiteY445" fmla="*/ 152705 h 854049"/>
                <a:gd name="connsiteX446" fmla="*/ 106985 w 851306"/>
                <a:gd name="connsiteY446" fmla="*/ 149962 h 854049"/>
                <a:gd name="connsiteX447" fmla="*/ 112471 w 851306"/>
                <a:gd name="connsiteY447" fmla="*/ 146304 h 854049"/>
                <a:gd name="connsiteX448" fmla="*/ 117043 w 851306"/>
                <a:gd name="connsiteY448" fmla="*/ 149047 h 854049"/>
                <a:gd name="connsiteX449" fmla="*/ 124358 w 851306"/>
                <a:gd name="connsiteY449" fmla="*/ 153619 h 854049"/>
                <a:gd name="connsiteX450" fmla="*/ 122530 w 851306"/>
                <a:gd name="connsiteY450" fmla="*/ 159106 h 854049"/>
                <a:gd name="connsiteX451" fmla="*/ 129845 w 851306"/>
                <a:gd name="connsiteY451" fmla="*/ 162763 h 854049"/>
                <a:gd name="connsiteX452" fmla="*/ 134417 w 851306"/>
                <a:gd name="connsiteY452" fmla="*/ 168250 h 854049"/>
                <a:gd name="connsiteX453" fmla="*/ 140818 w 851306"/>
                <a:gd name="connsiteY453" fmla="*/ 170078 h 854049"/>
                <a:gd name="connsiteX454" fmla="*/ 146304 w 851306"/>
                <a:gd name="connsiteY454" fmla="*/ 170993 h 854049"/>
                <a:gd name="connsiteX455" fmla="*/ 151790 w 851306"/>
                <a:gd name="connsiteY455" fmla="*/ 176479 h 854049"/>
                <a:gd name="connsiteX456" fmla="*/ 144475 w 851306"/>
                <a:gd name="connsiteY456" fmla="*/ 187452 h 854049"/>
                <a:gd name="connsiteX457" fmla="*/ 139903 w 851306"/>
                <a:gd name="connsiteY457" fmla="*/ 191110 h 854049"/>
                <a:gd name="connsiteX458" fmla="*/ 138989 w 851306"/>
                <a:gd name="connsiteY458" fmla="*/ 197510 h 854049"/>
                <a:gd name="connsiteX459" fmla="*/ 146304 w 851306"/>
                <a:gd name="connsiteY459" fmla="*/ 197510 h 854049"/>
                <a:gd name="connsiteX460" fmla="*/ 158191 w 851306"/>
                <a:gd name="connsiteY460" fmla="*/ 195682 h 854049"/>
                <a:gd name="connsiteX461" fmla="*/ 164592 w 851306"/>
                <a:gd name="connsiteY461" fmla="*/ 194767 h 854049"/>
                <a:gd name="connsiteX462" fmla="*/ 171907 w 851306"/>
                <a:gd name="connsiteY462" fmla="*/ 203911 h 854049"/>
                <a:gd name="connsiteX463" fmla="*/ 177394 w 851306"/>
                <a:gd name="connsiteY463" fmla="*/ 204826 h 854049"/>
                <a:gd name="connsiteX464" fmla="*/ 181966 w 851306"/>
                <a:gd name="connsiteY464" fmla="*/ 200254 h 854049"/>
                <a:gd name="connsiteX465" fmla="*/ 187452 w 851306"/>
                <a:gd name="connsiteY465" fmla="*/ 203911 h 854049"/>
                <a:gd name="connsiteX466" fmla="*/ 194767 w 851306"/>
                <a:gd name="connsiteY466" fmla="*/ 207569 h 854049"/>
                <a:gd name="connsiteX467" fmla="*/ 201168 w 851306"/>
                <a:gd name="connsiteY467" fmla="*/ 211226 h 854049"/>
                <a:gd name="connsiteX468" fmla="*/ 210312 w 851306"/>
                <a:gd name="connsiteY468" fmla="*/ 207569 h 854049"/>
                <a:gd name="connsiteX469" fmla="*/ 214884 w 851306"/>
                <a:gd name="connsiteY469" fmla="*/ 203911 h 854049"/>
                <a:gd name="connsiteX470" fmla="*/ 219456 w 851306"/>
                <a:gd name="connsiteY470" fmla="*/ 204826 h 854049"/>
                <a:gd name="connsiteX471" fmla="*/ 225857 w 851306"/>
                <a:gd name="connsiteY471" fmla="*/ 202997 h 854049"/>
                <a:gd name="connsiteX472" fmla="*/ 237744 w 851306"/>
                <a:gd name="connsiteY472" fmla="*/ 204826 h 854049"/>
                <a:gd name="connsiteX473" fmla="*/ 245974 w 851306"/>
                <a:gd name="connsiteY473" fmla="*/ 207569 h 854049"/>
                <a:gd name="connsiteX474" fmla="*/ 250546 w 851306"/>
                <a:gd name="connsiteY474" fmla="*/ 205740 h 854049"/>
                <a:gd name="connsiteX475" fmla="*/ 256946 w 851306"/>
                <a:gd name="connsiteY475" fmla="*/ 207569 h 854049"/>
                <a:gd name="connsiteX476" fmla="*/ 259690 w 851306"/>
                <a:gd name="connsiteY476" fmla="*/ 199339 h 854049"/>
                <a:gd name="connsiteX477" fmla="*/ 262433 w 851306"/>
                <a:gd name="connsiteY477" fmla="*/ 192938 h 854049"/>
                <a:gd name="connsiteX478" fmla="*/ 265176 w 851306"/>
                <a:gd name="connsiteY478" fmla="*/ 187452 h 854049"/>
                <a:gd name="connsiteX479" fmla="*/ 272491 w 851306"/>
                <a:gd name="connsiteY479" fmla="*/ 180137 h 854049"/>
                <a:gd name="connsiteX480" fmla="*/ 280721 w 851306"/>
                <a:gd name="connsiteY480" fmla="*/ 174650 h 854049"/>
                <a:gd name="connsiteX481" fmla="*/ 278892 w 851306"/>
                <a:gd name="connsiteY481" fmla="*/ 167335 h 854049"/>
                <a:gd name="connsiteX482" fmla="*/ 277063 w 851306"/>
                <a:gd name="connsiteY482" fmla="*/ 158191 h 854049"/>
                <a:gd name="connsiteX483" fmla="*/ 277063 w 851306"/>
                <a:gd name="connsiteY483" fmla="*/ 152705 h 854049"/>
                <a:gd name="connsiteX484" fmla="*/ 280721 w 851306"/>
                <a:gd name="connsiteY484" fmla="*/ 148133 h 854049"/>
                <a:gd name="connsiteX485" fmla="*/ 282550 w 851306"/>
                <a:gd name="connsiteY485" fmla="*/ 139903 h 854049"/>
                <a:gd name="connsiteX486" fmla="*/ 288036 w 851306"/>
                <a:gd name="connsiteY486" fmla="*/ 134417 h 854049"/>
                <a:gd name="connsiteX487" fmla="*/ 287122 w 851306"/>
                <a:gd name="connsiteY487" fmla="*/ 127102 h 854049"/>
                <a:gd name="connsiteX488" fmla="*/ 285293 w 851306"/>
                <a:gd name="connsiteY488" fmla="*/ 121615 h 854049"/>
                <a:gd name="connsiteX489" fmla="*/ 289865 w 851306"/>
                <a:gd name="connsiteY489" fmla="*/ 117958 h 854049"/>
                <a:gd name="connsiteX490" fmla="*/ 290779 w 851306"/>
                <a:gd name="connsiteY490" fmla="*/ 112471 h 854049"/>
                <a:gd name="connsiteX491" fmla="*/ 298094 w 851306"/>
                <a:gd name="connsiteY491" fmla="*/ 109728 h 854049"/>
                <a:gd name="connsiteX492" fmla="*/ 303581 w 851306"/>
                <a:gd name="connsiteY492" fmla="*/ 109728 h 854049"/>
                <a:gd name="connsiteX493" fmla="*/ 309982 w 851306"/>
                <a:gd name="connsiteY493" fmla="*/ 106070 h 854049"/>
                <a:gd name="connsiteX494" fmla="*/ 313639 w 851306"/>
                <a:gd name="connsiteY494" fmla="*/ 100584 h 854049"/>
                <a:gd name="connsiteX495" fmla="*/ 311810 w 851306"/>
                <a:gd name="connsiteY495" fmla="*/ 91440 h 854049"/>
                <a:gd name="connsiteX496" fmla="*/ 317297 w 851306"/>
                <a:gd name="connsiteY496" fmla="*/ 89611 h 854049"/>
                <a:gd name="connsiteX497" fmla="*/ 321869 w 851306"/>
                <a:gd name="connsiteY497" fmla="*/ 85039 h 854049"/>
                <a:gd name="connsiteX498" fmla="*/ 327355 w 851306"/>
                <a:gd name="connsiteY498" fmla="*/ 85954 h 854049"/>
                <a:gd name="connsiteX499" fmla="*/ 332842 w 851306"/>
                <a:gd name="connsiteY499" fmla="*/ 86868 h 854049"/>
                <a:gd name="connsiteX500" fmla="*/ 342900 w 851306"/>
                <a:gd name="connsiteY500" fmla="*/ 85039 h 854049"/>
                <a:gd name="connsiteX501" fmla="*/ 352044 w 851306"/>
                <a:gd name="connsiteY501" fmla="*/ 78638 h 854049"/>
                <a:gd name="connsiteX502" fmla="*/ 360274 w 851306"/>
                <a:gd name="connsiteY502" fmla="*/ 76810 h 854049"/>
                <a:gd name="connsiteX503" fmla="*/ 371246 w 851306"/>
                <a:gd name="connsiteY503" fmla="*/ 74981 h 854049"/>
                <a:gd name="connsiteX504" fmla="*/ 379476 w 851306"/>
                <a:gd name="connsiteY504" fmla="*/ 72238 h 854049"/>
                <a:gd name="connsiteX505" fmla="*/ 384962 w 851306"/>
                <a:gd name="connsiteY505" fmla="*/ 71323 h 854049"/>
                <a:gd name="connsiteX506" fmla="*/ 390449 w 851306"/>
                <a:gd name="connsiteY506" fmla="*/ 71323 h 854049"/>
                <a:gd name="connsiteX507" fmla="*/ 397764 w 851306"/>
                <a:gd name="connsiteY507" fmla="*/ 76810 h 854049"/>
                <a:gd name="connsiteX508" fmla="*/ 407822 w 851306"/>
                <a:gd name="connsiteY508" fmla="*/ 85039 h 854049"/>
                <a:gd name="connsiteX509" fmla="*/ 413309 w 851306"/>
                <a:gd name="connsiteY509" fmla="*/ 84125 h 854049"/>
                <a:gd name="connsiteX510" fmla="*/ 423367 w 851306"/>
                <a:gd name="connsiteY510" fmla="*/ 79553 h 854049"/>
                <a:gd name="connsiteX511" fmla="*/ 425196 w 851306"/>
                <a:gd name="connsiteY511" fmla="*/ 74066 h 854049"/>
                <a:gd name="connsiteX512" fmla="*/ 427939 w 851306"/>
                <a:gd name="connsiteY512" fmla="*/ 69494 h 854049"/>
                <a:gd name="connsiteX513" fmla="*/ 435254 w 851306"/>
                <a:gd name="connsiteY513" fmla="*/ 65837 h 854049"/>
                <a:gd name="connsiteX514" fmla="*/ 437998 w 851306"/>
                <a:gd name="connsiteY514" fmla="*/ 57607 h 854049"/>
                <a:gd name="connsiteX515" fmla="*/ 443484 w 851306"/>
                <a:gd name="connsiteY515" fmla="*/ 57607 h 854049"/>
                <a:gd name="connsiteX516" fmla="*/ 452628 w 851306"/>
                <a:gd name="connsiteY516" fmla="*/ 60350 h 854049"/>
                <a:gd name="connsiteX517" fmla="*/ 458114 w 851306"/>
                <a:gd name="connsiteY517" fmla="*/ 64922 h 854049"/>
                <a:gd name="connsiteX518" fmla="*/ 461772 w 851306"/>
                <a:gd name="connsiteY518" fmla="*/ 70409 h 854049"/>
                <a:gd name="connsiteX519" fmla="*/ 468173 w 851306"/>
                <a:gd name="connsiteY519" fmla="*/ 69494 h 854049"/>
                <a:gd name="connsiteX520" fmla="*/ 476402 w 851306"/>
                <a:gd name="connsiteY520" fmla="*/ 66751 h 854049"/>
                <a:gd name="connsiteX521" fmla="*/ 480060 w 851306"/>
                <a:gd name="connsiteY521" fmla="*/ 62179 h 854049"/>
                <a:gd name="connsiteX522" fmla="*/ 491947 w 851306"/>
                <a:gd name="connsiteY522" fmla="*/ 55778 h 854049"/>
                <a:gd name="connsiteX523" fmla="*/ 499262 w 851306"/>
                <a:gd name="connsiteY523" fmla="*/ 54864 h 854049"/>
                <a:gd name="connsiteX524" fmla="*/ 502920 w 851306"/>
                <a:gd name="connsiteY524" fmla="*/ 60350 h 854049"/>
                <a:gd name="connsiteX525" fmla="*/ 515722 w 851306"/>
                <a:gd name="connsiteY525" fmla="*/ 65837 h 854049"/>
                <a:gd name="connsiteX526" fmla="*/ 522122 w 851306"/>
                <a:gd name="connsiteY526" fmla="*/ 64922 h 854049"/>
                <a:gd name="connsiteX527" fmla="*/ 526694 w 851306"/>
                <a:gd name="connsiteY527" fmla="*/ 64922 h 854049"/>
                <a:gd name="connsiteX528" fmla="*/ 533095 w 851306"/>
                <a:gd name="connsiteY528" fmla="*/ 64922 h 854049"/>
                <a:gd name="connsiteX529" fmla="*/ 537667 w 851306"/>
                <a:gd name="connsiteY529" fmla="*/ 71323 h 854049"/>
                <a:gd name="connsiteX530" fmla="*/ 540410 w 851306"/>
                <a:gd name="connsiteY530" fmla="*/ 76810 h 854049"/>
                <a:gd name="connsiteX531" fmla="*/ 548640 w 851306"/>
                <a:gd name="connsiteY531" fmla="*/ 78638 h 854049"/>
                <a:gd name="connsiteX532" fmla="*/ 555955 w 851306"/>
                <a:gd name="connsiteY532" fmla="*/ 73152 h 854049"/>
                <a:gd name="connsiteX533" fmla="*/ 562356 w 851306"/>
                <a:gd name="connsiteY533" fmla="*/ 64008 h 854049"/>
                <a:gd name="connsiteX534" fmla="*/ 567842 w 851306"/>
                <a:gd name="connsiteY534" fmla="*/ 64922 h 854049"/>
                <a:gd name="connsiteX535" fmla="*/ 573329 w 851306"/>
                <a:gd name="connsiteY535" fmla="*/ 64922 h 854049"/>
                <a:gd name="connsiteX536" fmla="*/ 584302 w 851306"/>
                <a:gd name="connsiteY536" fmla="*/ 63094 h 854049"/>
                <a:gd name="connsiteX537" fmla="*/ 588874 w 851306"/>
                <a:gd name="connsiteY537" fmla="*/ 58522 h 854049"/>
                <a:gd name="connsiteX538" fmla="*/ 593446 w 851306"/>
                <a:gd name="connsiteY538" fmla="*/ 53950 h 854049"/>
                <a:gd name="connsiteX539" fmla="*/ 600761 w 851306"/>
                <a:gd name="connsiteY539" fmla="*/ 49378 h 854049"/>
                <a:gd name="connsiteX540" fmla="*/ 607162 w 851306"/>
                <a:gd name="connsiteY540" fmla="*/ 45720 h 854049"/>
                <a:gd name="connsiteX541" fmla="*/ 614477 w 851306"/>
                <a:gd name="connsiteY541" fmla="*/ 41148 h 854049"/>
                <a:gd name="connsiteX542" fmla="*/ 621792 w 851306"/>
                <a:gd name="connsiteY542" fmla="*/ 35662 h 854049"/>
                <a:gd name="connsiteX543" fmla="*/ 636422 w 851306"/>
                <a:gd name="connsiteY543" fmla="*/ 32918 h 854049"/>
                <a:gd name="connsiteX544" fmla="*/ 639166 w 851306"/>
                <a:gd name="connsiteY544" fmla="*/ 28346 h 854049"/>
                <a:gd name="connsiteX545" fmla="*/ 648310 w 851306"/>
                <a:gd name="connsiteY545" fmla="*/ 27432 h 854049"/>
                <a:gd name="connsiteX546" fmla="*/ 652882 w 851306"/>
                <a:gd name="connsiteY546" fmla="*/ 28346 h 854049"/>
                <a:gd name="connsiteX547" fmla="*/ 657454 w 851306"/>
                <a:gd name="connsiteY547" fmla="*/ 28346 h 854049"/>
                <a:gd name="connsiteX548" fmla="*/ 662940 w 851306"/>
                <a:gd name="connsiteY548" fmla="*/ 21946 h 854049"/>
                <a:gd name="connsiteX549" fmla="*/ 669341 w 851306"/>
                <a:gd name="connsiteY549" fmla="*/ 19202 h 854049"/>
                <a:gd name="connsiteX550" fmla="*/ 676656 w 851306"/>
                <a:gd name="connsiteY550" fmla="*/ 20117 h 854049"/>
                <a:gd name="connsiteX551" fmla="*/ 682142 w 851306"/>
                <a:gd name="connsiteY551" fmla="*/ 13716 h 854049"/>
                <a:gd name="connsiteX552" fmla="*/ 687629 w 851306"/>
                <a:gd name="connsiteY552" fmla="*/ 9144 h 854049"/>
                <a:gd name="connsiteX553" fmla="*/ 697687 w 851306"/>
                <a:gd name="connsiteY553" fmla="*/ 10058 h 854049"/>
                <a:gd name="connsiteX554" fmla="*/ 704088 w 851306"/>
                <a:gd name="connsiteY554" fmla="*/ 6401 h 854049"/>
                <a:gd name="connsiteX555" fmla="*/ 708660 w 851306"/>
                <a:gd name="connsiteY555" fmla="*/ 6401 h 854049"/>
                <a:gd name="connsiteX556" fmla="*/ 713232 w 851306"/>
                <a:gd name="connsiteY556" fmla="*/ 5486 h 854049"/>
                <a:gd name="connsiteX557" fmla="*/ 719633 w 851306"/>
                <a:gd name="connsiteY557" fmla="*/ 1829 h 854049"/>
                <a:gd name="connsiteX558" fmla="*/ 726034 w 851306"/>
                <a:gd name="connsiteY558" fmla="*/ 0 h 854049"/>
                <a:gd name="connsiteX559" fmla="*/ 731520 w 851306"/>
                <a:gd name="connsiteY559" fmla="*/ 1829 h 85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</a:cxnLst>
              <a:rect l="l" t="t" r="r" b="b"/>
              <a:pathLst>
                <a:path w="851306" h="854049">
                  <a:moveTo>
                    <a:pt x="731520" y="1829"/>
                  </a:moveTo>
                  <a:lnTo>
                    <a:pt x="739750" y="3658"/>
                  </a:lnTo>
                  <a:lnTo>
                    <a:pt x="746150" y="10973"/>
                  </a:lnTo>
                  <a:lnTo>
                    <a:pt x="740664" y="16459"/>
                  </a:lnTo>
                  <a:lnTo>
                    <a:pt x="736092" y="21031"/>
                  </a:lnTo>
                  <a:lnTo>
                    <a:pt x="737006" y="25603"/>
                  </a:lnTo>
                  <a:lnTo>
                    <a:pt x="735178" y="31090"/>
                  </a:lnTo>
                  <a:lnTo>
                    <a:pt x="732434" y="36576"/>
                  </a:lnTo>
                  <a:lnTo>
                    <a:pt x="724205" y="38405"/>
                  </a:lnTo>
                  <a:lnTo>
                    <a:pt x="718718" y="41148"/>
                  </a:lnTo>
                  <a:lnTo>
                    <a:pt x="709574" y="39319"/>
                  </a:lnTo>
                  <a:lnTo>
                    <a:pt x="701345" y="46634"/>
                  </a:lnTo>
                  <a:lnTo>
                    <a:pt x="700430" y="52121"/>
                  </a:lnTo>
                  <a:lnTo>
                    <a:pt x="703174" y="57607"/>
                  </a:lnTo>
                  <a:lnTo>
                    <a:pt x="705917" y="64008"/>
                  </a:lnTo>
                  <a:lnTo>
                    <a:pt x="705917" y="72238"/>
                  </a:lnTo>
                  <a:lnTo>
                    <a:pt x="705002" y="76810"/>
                  </a:lnTo>
                  <a:lnTo>
                    <a:pt x="709574" y="81382"/>
                  </a:lnTo>
                  <a:lnTo>
                    <a:pt x="715975" y="83210"/>
                  </a:lnTo>
                  <a:lnTo>
                    <a:pt x="718718" y="87782"/>
                  </a:lnTo>
                  <a:lnTo>
                    <a:pt x="719633" y="92354"/>
                  </a:lnTo>
                  <a:lnTo>
                    <a:pt x="715975" y="99670"/>
                  </a:lnTo>
                  <a:lnTo>
                    <a:pt x="710489" y="105156"/>
                  </a:lnTo>
                  <a:lnTo>
                    <a:pt x="716890" y="107899"/>
                  </a:lnTo>
                  <a:lnTo>
                    <a:pt x="721462" y="107899"/>
                  </a:lnTo>
                  <a:lnTo>
                    <a:pt x="729691" y="108814"/>
                  </a:lnTo>
                  <a:lnTo>
                    <a:pt x="733349" y="114300"/>
                  </a:lnTo>
                  <a:lnTo>
                    <a:pt x="734263" y="119786"/>
                  </a:lnTo>
                  <a:lnTo>
                    <a:pt x="737921" y="124358"/>
                  </a:lnTo>
                  <a:lnTo>
                    <a:pt x="742493" y="125273"/>
                  </a:lnTo>
                  <a:lnTo>
                    <a:pt x="747065" y="123444"/>
                  </a:lnTo>
                  <a:lnTo>
                    <a:pt x="748894" y="118872"/>
                  </a:lnTo>
                  <a:lnTo>
                    <a:pt x="753466" y="117958"/>
                  </a:lnTo>
                  <a:lnTo>
                    <a:pt x="760781" y="118872"/>
                  </a:lnTo>
                  <a:lnTo>
                    <a:pt x="766267" y="123444"/>
                  </a:lnTo>
                  <a:lnTo>
                    <a:pt x="767182" y="128930"/>
                  </a:lnTo>
                  <a:lnTo>
                    <a:pt x="771754" y="131674"/>
                  </a:lnTo>
                  <a:lnTo>
                    <a:pt x="770839" y="136246"/>
                  </a:lnTo>
                  <a:lnTo>
                    <a:pt x="774497" y="144475"/>
                  </a:lnTo>
                  <a:lnTo>
                    <a:pt x="778154" y="149962"/>
                  </a:lnTo>
                  <a:lnTo>
                    <a:pt x="774497" y="155448"/>
                  </a:lnTo>
                  <a:lnTo>
                    <a:pt x="769010" y="161849"/>
                  </a:lnTo>
                  <a:lnTo>
                    <a:pt x="773582" y="168250"/>
                  </a:lnTo>
                  <a:lnTo>
                    <a:pt x="771754" y="173736"/>
                  </a:lnTo>
                  <a:lnTo>
                    <a:pt x="770839" y="180137"/>
                  </a:lnTo>
                  <a:lnTo>
                    <a:pt x="778154" y="180137"/>
                  </a:lnTo>
                  <a:lnTo>
                    <a:pt x="787298" y="180137"/>
                  </a:lnTo>
                  <a:lnTo>
                    <a:pt x="791870" y="181966"/>
                  </a:lnTo>
                  <a:lnTo>
                    <a:pt x="798271" y="182880"/>
                  </a:lnTo>
                  <a:lnTo>
                    <a:pt x="801929" y="188366"/>
                  </a:lnTo>
                  <a:lnTo>
                    <a:pt x="804672" y="194767"/>
                  </a:lnTo>
                  <a:lnTo>
                    <a:pt x="805586" y="199339"/>
                  </a:lnTo>
                  <a:lnTo>
                    <a:pt x="806501" y="203911"/>
                  </a:lnTo>
                  <a:lnTo>
                    <a:pt x="810158" y="214884"/>
                  </a:lnTo>
                  <a:lnTo>
                    <a:pt x="815645" y="219456"/>
                  </a:lnTo>
                  <a:lnTo>
                    <a:pt x="825703" y="226771"/>
                  </a:lnTo>
                  <a:lnTo>
                    <a:pt x="833018" y="230429"/>
                  </a:lnTo>
                  <a:lnTo>
                    <a:pt x="837590" y="234086"/>
                  </a:lnTo>
                  <a:lnTo>
                    <a:pt x="850392" y="234086"/>
                  </a:lnTo>
                  <a:lnTo>
                    <a:pt x="851306" y="238658"/>
                  </a:lnTo>
                  <a:lnTo>
                    <a:pt x="844906" y="241402"/>
                  </a:lnTo>
                  <a:lnTo>
                    <a:pt x="839419" y="244145"/>
                  </a:lnTo>
                  <a:lnTo>
                    <a:pt x="834847" y="245974"/>
                  </a:lnTo>
                  <a:lnTo>
                    <a:pt x="828446" y="255118"/>
                  </a:lnTo>
                  <a:lnTo>
                    <a:pt x="823874" y="261518"/>
                  </a:lnTo>
                  <a:lnTo>
                    <a:pt x="818388" y="262433"/>
                  </a:lnTo>
                  <a:lnTo>
                    <a:pt x="813816" y="261518"/>
                  </a:lnTo>
                  <a:lnTo>
                    <a:pt x="814730" y="267919"/>
                  </a:lnTo>
                  <a:lnTo>
                    <a:pt x="817474" y="272491"/>
                  </a:lnTo>
                  <a:lnTo>
                    <a:pt x="810158" y="275234"/>
                  </a:lnTo>
                  <a:lnTo>
                    <a:pt x="800100" y="273406"/>
                  </a:lnTo>
                  <a:lnTo>
                    <a:pt x="793699" y="270662"/>
                  </a:lnTo>
                  <a:lnTo>
                    <a:pt x="787298" y="270662"/>
                  </a:lnTo>
                  <a:lnTo>
                    <a:pt x="784555" y="276149"/>
                  </a:lnTo>
                  <a:lnTo>
                    <a:pt x="779069" y="277978"/>
                  </a:lnTo>
                  <a:lnTo>
                    <a:pt x="769925" y="277063"/>
                  </a:lnTo>
                  <a:lnTo>
                    <a:pt x="765353" y="271577"/>
                  </a:lnTo>
                  <a:lnTo>
                    <a:pt x="758952" y="275234"/>
                  </a:lnTo>
                  <a:lnTo>
                    <a:pt x="758038" y="279806"/>
                  </a:lnTo>
                  <a:lnTo>
                    <a:pt x="750722" y="282550"/>
                  </a:lnTo>
                  <a:lnTo>
                    <a:pt x="746150" y="284378"/>
                  </a:lnTo>
                  <a:lnTo>
                    <a:pt x="742493" y="290779"/>
                  </a:lnTo>
                  <a:lnTo>
                    <a:pt x="737921" y="293522"/>
                  </a:lnTo>
                  <a:lnTo>
                    <a:pt x="737921" y="288950"/>
                  </a:lnTo>
                  <a:lnTo>
                    <a:pt x="737921" y="278892"/>
                  </a:lnTo>
                  <a:lnTo>
                    <a:pt x="733349" y="277978"/>
                  </a:lnTo>
                  <a:lnTo>
                    <a:pt x="730606" y="273406"/>
                  </a:lnTo>
                  <a:lnTo>
                    <a:pt x="725119" y="268834"/>
                  </a:lnTo>
                  <a:lnTo>
                    <a:pt x="719633" y="270662"/>
                  </a:lnTo>
                  <a:lnTo>
                    <a:pt x="710489" y="265176"/>
                  </a:lnTo>
                  <a:lnTo>
                    <a:pt x="704088" y="260604"/>
                  </a:lnTo>
                  <a:lnTo>
                    <a:pt x="698602" y="255118"/>
                  </a:lnTo>
                  <a:lnTo>
                    <a:pt x="691286" y="252374"/>
                  </a:lnTo>
                  <a:lnTo>
                    <a:pt x="686714" y="247802"/>
                  </a:lnTo>
                  <a:lnTo>
                    <a:pt x="685800" y="253289"/>
                  </a:lnTo>
                  <a:lnTo>
                    <a:pt x="684886" y="260604"/>
                  </a:lnTo>
                  <a:lnTo>
                    <a:pt x="688543" y="267005"/>
                  </a:lnTo>
                  <a:lnTo>
                    <a:pt x="685800" y="271577"/>
                  </a:lnTo>
                  <a:lnTo>
                    <a:pt x="685800" y="277063"/>
                  </a:lnTo>
                  <a:lnTo>
                    <a:pt x="681228" y="281635"/>
                  </a:lnTo>
                  <a:lnTo>
                    <a:pt x="677570" y="288036"/>
                  </a:lnTo>
                  <a:lnTo>
                    <a:pt x="679399" y="292608"/>
                  </a:lnTo>
                  <a:lnTo>
                    <a:pt x="679399" y="300838"/>
                  </a:lnTo>
                  <a:lnTo>
                    <a:pt x="673913" y="306324"/>
                  </a:lnTo>
                  <a:lnTo>
                    <a:pt x="672084" y="311810"/>
                  </a:lnTo>
                  <a:lnTo>
                    <a:pt x="669341" y="317297"/>
                  </a:lnTo>
                  <a:lnTo>
                    <a:pt x="666598" y="321869"/>
                  </a:lnTo>
                  <a:lnTo>
                    <a:pt x="663854" y="327355"/>
                  </a:lnTo>
                  <a:lnTo>
                    <a:pt x="661111" y="331927"/>
                  </a:lnTo>
                  <a:lnTo>
                    <a:pt x="656539" y="326441"/>
                  </a:lnTo>
                  <a:lnTo>
                    <a:pt x="646481" y="326441"/>
                  </a:lnTo>
                  <a:lnTo>
                    <a:pt x="640994" y="329184"/>
                  </a:lnTo>
                  <a:lnTo>
                    <a:pt x="639166" y="335585"/>
                  </a:lnTo>
                  <a:lnTo>
                    <a:pt x="633679" y="337414"/>
                  </a:lnTo>
                  <a:lnTo>
                    <a:pt x="629107" y="335585"/>
                  </a:lnTo>
                  <a:lnTo>
                    <a:pt x="623621" y="335585"/>
                  </a:lnTo>
                  <a:lnTo>
                    <a:pt x="618134" y="339242"/>
                  </a:lnTo>
                  <a:lnTo>
                    <a:pt x="608990" y="342900"/>
                  </a:lnTo>
                  <a:lnTo>
                    <a:pt x="601675" y="343814"/>
                  </a:lnTo>
                  <a:lnTo>
                    <a:pt x="591617" y="350215"/>
                  </a:lnTo>
                  <a:lnTo>
                    <a:pt x="586130" y="354787"/>
                  </a:lnTo>
                  <a:lnTo>
                    <a:pt x="584302" y="364846"/>
                  </a:lnTo>
                  <a:lnTo>
                    <a:pt x="587045" y="369418"/>
                  </a:lnTo>
                  <a:lnTo>
                    <a:pt x="592531" y="369418"/>
                  </a:lnTo>
                  <a:lnTo>
                    <a:pt x="601675" y="369418"/>
                  </a:lnTo>
                  <a:lnTo>
                    <a:pt x="610819" y="370332"/>
                  </a:lnTo>
                  <a:lnTo>
                    <a:pt x="616306" y="374904"/>
                  </a:lnTo>
                  <a:lnTo>
                    <a:pt x="617220" y="387706"/>
                  </a:lnTo>
                  <a:lnTo>
                    <a:pt x="611734" y="393192"/>
                  </a:lnTo>
                  <a:lnTo>
                    <a:pt x="607162" y="394106"/>
                  </a:lnTo>
                  <a:lnTo>
                    <a:pt x="601675" y="394106"/>
                  </a:lnTo>
                  <a:lnTo>
                    <a:pt x="598018" y="403250"/>
                  </a:lnTo>
                  <a:lnTo>
                    <a:pt x="599846" y="408737"/>
                  </a:lnTo>
                  <a:lnTo>
                    <a:pt x="597103" y="413309"/>
                  </a:lnTo>
                  <a:lnTo>
                    <a:pt x="595274" y="421538"/>
                  </a:lnTo>
                  <a:lnTo>
                    <a:pt x="596189" y="427939"/>
                  </a:lnTo>
                  <a:lnTo>
                    <a:pt x="597103" y="433426"/>
                  </a:lnTo>
                  <a:lnTo>
                    <a:pt x="590702" y="428854"/>
                  </a:lnTo>
                  <a:lnTo>
                    <a:pt x="588874" y="433426"/>
                  </a:lnTo>
                  <a:lnTo>
                    <a:pt x="584302" y="435254"/>
                  </a:lnTo>
                  <a:lnTo>
                    <a:pt x="579730" y="434340"/>
                  </a:lnTo>
                  <a:lnTo>
                    <a:pt x="574243" y="437083"/>
                  </a:lnTo>
                  <a:lnTo>
                    <a:pt x="574243" y="443484"/>
                  </a:lnTo>
                  <a:lnTo>
                    <a:pt x="579730" y="446227"/>
                  </a:lnTo>
                  <a:lnTo>
                    <a:pt x="584302" y="448970"/>
                  </a:lnTo>
                  <a:lnTo>
                    <a:pt x="584302" y="454457"/>
                  </a:lnTo>
                  <a:lnTo>
                    <a:pt x="589788" y="456286"/>
                  </a:lnTo>
                  <a:lnTo>
                    <a:pt x="595274" y="458114"/>
                  </a:lnTo>
                  <a:lnTo>
                    <a:pt x="597103" y="462686"/>
                  </a:lnTo>
                  <a:lnTo>
                    <a:pt x="598018" y="467258"/>
                  </a:lnTo>
                  <a:lnTo>
                    <a:pt x="598018" y="473659"/>
                  </a:lnTo>
                  <a:lnTo>
                    <a:pt x="595274" y="482803"/>
                  </a:lnTo>
                  <a:lnTo>
                    <a:pt x="599846" y="491033"/>
                  </a:lnTo>
                  <a:lnTo>
                    <a:pt x="607162" y="490118"/>
                  </a:lnTo>
                  <a:lnTo>
                    <a:pt x="611734" y="489204"/>
                  </a:lnTo>
                  <a:lnTo>
                    <a:pt x="617220" y="485546"/>
                  </a:lnTo>
                  <a:lnTo>
                    <a:pt x="620878" y="491033"/>
                  </a:lnTo>
                  <a:lnTo>
                    <a:pt x="619963" y="496519"/>
                  </a:lnTo>
                  <a:lnTo>
                    <a:pt x="622706" y="501091"/>
                  </a:lnTo>
                  <a:lnTo>
                    <a:pt x="631850" y="501091"/>
                  </a:lnTo>
                  <a:lnTo>
                    <a:pt x="636422" y="502920"/>
                  </a:lnTo>
                  <a:lnTo>
                    <a:pt x="633679" y="508406"/>
                  </a:lnTo>
                  <a:lnTo>
                    <a:pt x="631850" y="514807"/>
                  </a:lnTo>
                  <a:lnTo>
                    <a:pt x="633679" y="519379"/>
                  </a:lnTo>
                  <a:lnTo>
                    <a:pt x="638251" y="523951"/>
                  </a:lnTo>
                  <a:lnTo>
                    <a:pt x="640994" y="530352"/>
                  </a:lnTo>
                  <a:lnTo>
                    <a:pt x="645566" y="531266"/>
                  </a:lnTo>
                  <a:lnTo>
                    <a:pt x="652882" y="531266"/>
                  </a:lnTo>
                  <a:lnTo>
                    <a:pt x="652882" y="536753"/>
                  </a:lnTo>
                  <a:lnTo>
                    <a:pt x="648310" y="541325"/>
                  </a:lnTo>
                  <a:lnTo>
                    <a:pt x="649224" y="545897"/>
                  </a:lnTo>
                  <a:lnTo>
                    <a:pt x="644652" y="546811"/>
                  </a:lnTo>
                  <a:lnTo>
                    <a:pt x="639166" y="545897"/>
                  </a:lnTo>
                  <a:lnTo>
                    <a:pt x="640080" y="550469"/>
                  </a:lnTo>
                  <a:lnTo>
                    <a:pt x="635508" y="557784"/>
                  </a:lnTo>
                  <a:lnTo>
                    <a:pt x="634594" y="564185"/>
                  </a:lnTo>
                  <a:lnTo>
                    <a:pt x="629107" y="568757"/>
                  </a:lnTo>
                  <a:lnTo>
                    <a:pt x="626364" y="578815"/>
                  </a:lnTo>
                  <a:lnTo>
                    <a:pt x="620878" y="580644"/>
                  </a:lnTo>
                  <a:lnTo>
                    <a:pt x="615391" y="582473"/>
                  </a:lnTo>
                  <a:lnTo>
                    <a:pt x="608990" y="584302"/>
                  </a:lnTo>
                  <a:lnTo>
                    <a:pt x="598932" y="587959"/>
                  </a:lnTo>
                  <a:lnTo>
                    <a:pt x="594360" y="589788"/>
                  </a:lnTo>
                  <a:lnTo>
                    <a:pt x="586130" y="590702"/>
                  </a:lnTo>
                  <a:lnTo>
                    <a:pt x="580644" y="591617"/>
                  </a:lnTo>
                  <a:lnTo>
                    <a:pt x="574243" y="593446"/>
                  </a:lnTo>
                  <a:lnTo>
                    <a:pt x="567842" y="590702"/>
                  </a:lnTo>
                  <a:lnTo>
                    <a:pt x="555041" y="591617"/>
                  </a:lnTo>
                  <a:lnTo>
                    <a:pt x="549554" y="597103"/>
                  </a:lnTo>
                  <a:lnTo>
                    <a:pt x="544982" y="597103"/>
                  </a:lnTo>
                  <a:lnTo>
                    <a:pt x="540410" y="598932"/>
                  </a:lnTo>
                  <a:lnTo>
                    <a:pt x="540410" y="606247"/>
                  </a:lnTo>
                  <a:lnTo>
                    <a:pt x="542239" y="614477"/>
                  </a:lnTo>
                  <a:lnTo>
                    <a:pt x="549554" y="620878"/>
                  </a:lnTo>
                  <a:lnTo>
                    <a:pt x="550469" y="625450"/>
                  </a:lnTo>
                  <a:lnTo>
                    <a:pt x="543154" y="627278"/>
                  </a:lnTo>
                  <a:lnTo>
                    <a:pt x="534924" y="630936"/>
                  </a:lnTo>
                  <a:lnTo>
                    <a:pt x="536753" y="635508"/>
                  </a:lnTo>
                  <a:lnTo>
                    <a:pt x="537667" y="641909"/>
                  </a:lnTo>
                  <a:lnTo>
                    <a:pt x="538582" y="647395"/>
                  </a:lnTo>
                  <a:lnTo>
                    <a:pt x="541325" y="653796"/>
                  </a:lnTo>
                  <a:lnTo>
                    <a:pt x="544982" y="660197"/>
                  </a:lnTo>
                  <a:lnTo>
                    <a:pt x="542239" y="667512"/>
                  </a:lnTo>
                  <a:lnTo>
                    <a:pt x="541325" y="672998"/>
                  </a:lnTo>
                  <a:lnTo>
                    <a:pt x="536753" y="674827"/>
                  </a:lnTo>
                  <a:lnTo>
                    <a:pt x="531266" y="674827"/>
                  </a:lnTo>
                  <a:lnTo>
                    <a:pt x="523951" y="676656"/>
                  </a:lnTo>
                  <a:lnTo>
                    <a:pt x="516636" y="671170"/>
                  </a:lnTo>
                  <a:lnTo>
                    <a:pt x="512064" y="672998"/>
                  </a:lnTo>
                  <a:lnTo>
                    <a:pt x="507492" y="671170"/>
                  </a:lnTo>
                  <a:lnTo>
                    <a:pt x="502920" y="671170"/>
                  </a:lnTo>
                  <a:lnTo>
                    <a:pt x="502006" y="664769"/>
                  </a:lnTo>
                  <a:lnTo>
                    <a:pt x="500177" y="659282"/>
                  </a:lnTo>
                  <a:lnTo>
                    <a:pt x="499262" y="654710"/>
                  </a:lnTo>
                  <a:lnTo>
                    <a:pt x="494690" y="651967"/>
                  </a:lnTo>
                  <a:lnTo>
                    <a:pt x="488290" y="648310"/>
                  </a:lnTo>
                  <a:lnTo>
                    <a:pt x="481889" y="647395"/>
                  </a:lnTo>
                  <a:lnTo>
                    <a:pt x="473659" y="650138"/>
                  </a:lnTo>
                  <a:lnTo>
                    <a:pt x="462686" y="651053"/>
                  </a:lnTo>
                  <a:lnTo>
                    <a:pt x="459943" y="655625"/>
                  </a:lnTo>
                  <a:lnTo>
                    <a:pt x="453542" y="657454"/>
                  </a:lnTo>
                  <a:lnTo>
                    <a:pt x="448056" y="665683"/>
                  </a:lnTo>
                  <a:lnTo>
                    <a:pt x="435254" y="668426"/>
                  </a:lnTo>
                  <a:lnTo>
                    <a:pt x="425196" y="669341"/>
                  </a:lnTo>
                  <a:lnTo>
                    <a:pt x="416052" y="666598"/>
                  </a:lnTo>
                  <a:lnTo>
                    <a:pt x="414223" y="672084"/>
                  </a:lnTo>
                  <a:lnTo>
                    <a:pt x="416052" y="679399"/>
                  </a:lnTo>
                  <a:lnTo>
                    <a:pt x="417881" y="683971"/>
                  </a:lnTo>
                  <a:lnTo>
                    <a:pt x="417881" y="691286"/>
                  </a:lnTo>
                  <a:lnTo>
                    <a:pt x="413309" y="692201"/>
                  </a:lnTo>
                  <a:lnTo>
                    <a:pt x="409651" y="696773"/>
                  </a:lnTo>
                  <a:lnTo>
                    <a:pt x="409651" y="702259"/>
                  </a:lnTo>
                  <a:lnTo>
                    <a:pt x="404165" y="705002"/>
                  </a:lnTo>
                  <a:lnTo>
                    <a:pt x="405994" y="710489"/>
                  </a:lnTo>
                  <a:lnTo>
                    <a:pt x="395021" y="706831"/>
                  </a:lnTo>
                  <a:lnTo>
                    <a:pt x="390449" y="702259"/>
                  </a:lnTo>
                  <a:lnTo>
                    <a:pt x="385877" y="703174"/>
                  </a:lnTo>
                  <a:lnTo>
                    <a:pt x="378562" y="707746"/>
                  </a:lnTo>
                  <a:lnTo>
                    <a:pt x="373990" y="706831"/>
                  </a:lnTo>
                  <a:lnTo>
                    <a:pt x="368503" y="705917"/>
                  </a:lnTo>
                  <a:lnTo>
                    <a:pt x="369418" y="714146"/>
                  </a:lnTo>
                  <a:lnTo>
                    <a:pt x="364846" y="718718"/>
                  </a:lnTo>
                  <a:lnTo>
                    <a:pt x="366674" y="723290"/>
                  </a:lnTo>
                  <a:lnTo>
                    <a:pt x="359359" y="730606"/>
                  </a:lnTo>
                  <a:lnTo>
                    <a:pt x="361188" y="744322"/>
                  </a:lnTo>
                  <a:lnTo>
                    <a:pt x="355702" y="748894"/>
                  </a:lnTo>
                  <a:lnTo>
                    <a:pt x="352958" y="756209"/>
                  </a:lnTo>
                  <a:lnTo>
                    <a:pt x="346558" y="761695"/>
                  </a:lnTo>
                  <a:lnTo>
                    <a:pt x="341986" y="768096"/>
                  </a:lnTo>
                  <a:lnTo>
                    <a:pt x="341071" y="775411"/>
                  </a:lnTo>
                  <a:lnTo>
                    <a:pt x="342900" y="780898"/>
                  </a:lnTo>
                  <a:lnTo>
                    <a:pt x="347472" y="788213"/>
                  </a:lnTo>
                  <a:lnTo>
                    <a:pt x="341986" y="789127"/>
                  </a:lnTo>
                  <a:lnTo>
                    <a:pt x="337414" y="785470"/>
                  </a:lnTo>
                  <a:lnTo>
                    <a:pt x="337414" y="791870"/>
                  </a:lnTo>
                  <a:lnTo>
                    <a:pt x="338328" y="798271"/>
                  </a:lnTo>
                  <a:lnTo>
                    <a:pt x="337414" y="803758"/>
                  </a:lnTo>
                  <a:lnTo>
                    <a:pt x="336499" y="808330"/>
                  </a:lnTo>
                  <a:lnTo>
                    <a:pt x="338328" y="814730"/>
                  </a:lnTo>
                  <a:lnTo>
                    <a:pt x="328270" y="826618"/>
                  </a:lnTo>
                  <a:lnTo>
                    <a:pt x="322783" y="831190"/>
                  </a:lnTo>
                  <a:lnTo>
                    <a:pt x="320954" y="835762"/>
                  </a:lnTo>
                  <a:lnTo>
                    <a:pt x="320954" y="840334"/>
                  </a:lnTo>
                  <a:lnTo>
                    <a:pt x="316382" y="843991"/>
                  </a:lnTo>
                  <a:lnTo>
                    <a:pt x="311810" y="840334"/>
                  </a:lnTo>
                  <a:lnTo>
                    <a:pt x="307238" y="840334"/>
                  </a:lnTo>
                  <a:lnTo>
                    <a:pt x="295351" y="836676"/>
                  </a:lnTo>
                  <a:lnTo>
                    <a:pt x="288950" y="830275"/>
                  </a:lnTo>
                  <a:lnTo>
                    <a:pt x="281635" y="834847"/>
                  </a:lnTo>
                  <a:lnTo>
                    <a:pt x="276149" y="836676"/>
                  </a:lnTo>
                  <a:lnTo>
                    <a:pt x="271577" y="835762"/>
                  </a:lnTo>
                  <a:lnTo>
                    <a:pt x="271577" y="830275"/>
                  </a:lnTo>
                  <a:lnTo>
                    <a:pt x="265176" y="834847"/>
                  </a:lnTo>
                  <a:lnTo>
                    <a:pt x="263347" y="839419"/>
                  </a:lnTo>
                  <a:lnTo>
                    <a:pt x="258775" y="845820"/>
                  </a:lnTo>
                  <a:lnTo>
                    <a:pt x="251460" y="851306"/>
                  </a:lnTo>
                  <a:lnTo>
                    <a:pt x="252374" y="846734"/>
                  </a:lnTo>
                  <a:lnTo>
                    <a:pt x="254203" y="841248"/>
                  </a:lnTo>
                  <a:lnTo>
                    <a:pt x="248717" y="848563"/>
                  </a:lnTo>
                  <a:lnTo>
                    <a:pt x="242316" y="852221"/>
                  </a:lnTo>
                  <a:lnTo>
                    <a:pt x="237744" y="854050"/>
                  </a:lnTo>
                  <a:lnTo>
                    <a:pt x="230429" y="849478"/>
                  </a:lnTo>
                  <a:lnTo>
                    <a:pt x="228600" y="844906"/>
                  </a:lnTo>
                  <a:lnTo>
                    <a:pt x="230429" y="840334"/>
                  </a:lnTo>
                  <a:lnTo>
                    <a:pt x="224942" y="835762"/>
                  </a:lnTo>
                  <a:lnTo>
                    <a:pt x="218542" y="831190"/>
                  </a:lnTo>
                  <a:lnTo>
                    <a:pt x="211226" y="831190"/>
                  </a:lnTo>
                  <a:lnTo>
                    <a:pt x="206654" y="830275"/>
                  </a:lnTo>
                  <a:lnTo>
                    <a:pt x="201168" y="830275"/>
                  </a:lnTo>
                  <a:lnTo>
                    <a:pt x="202082" y="819302"/>
                  </a:lnTo>
                  <a:lnTo>
                    <a:pt x="204826" y="814730"/>
                  </a:lnTo>
                  <a:lnTo>
                    <a:pt x="207569" y="809244"/>
                  </a:lnTo>
                  <a:lnTo>
                    <a:pt x="207569" y="804672"/>
                  </a:lnTo>
                  <a:lnTo>
                    <a:pt x="212141" y="799186"/>
                  </a:lnTo>
                  <a:lnTo>
                    <a:pt x="215798" y="794614"/>
                  </a:lnTo>
                  <a:lnTo>
                    <a:pt x="210312" y="788213"/>
                  </a:lnTo>
                  <a:lnTo>
                    <a:pt x="212141" y="779069"/>
                  </a:lnTo>
                  <a:lnTo>
                    <a:pt x="216713" y="774497"/>
                  </a:lnTo>
                  <a:lnTo>
                    <a:pt x="208483" y="768096"/>
                  </a:lnTo>
                  <a:lnTo>
                    <a:pt x="203911" y="766267"/>
                  </a:lnTo>
                  <a:lnTo>
                    <a:pt x="196596" y="762610"/>
                  </a:lnTo>
                  <a:lnTo>
                    <a:pt x="190195" y="759866"/>
                  </a:lnTo>
                  <a:lnTo>
                    <a:pt x="184709" y="760781"/>
                  </a:lnTo>
                  <a:lnTo>
                    <a:pt x="179222" y="760781"/>
                  </a:lnTo>
                  <a:lnTo>
                    <a:pt x="171907" y="760781"/>
                  </a:lnTo>
                  <a:lnTo>
                    <a:pt x="167335" y="757123"/>
                  </a:lnTo>
                  <a:lnTo>
                    <a:pt x="161849" y="764438"/>
                  </a:lnTo>
                  <a:lnTo>
                    <a:pt x="157277" y="758952"/>
                  </a:lnTo>
                  <a:lnTo>
                    <a:pt x="151790" y="757123"/>
                  </a:lnTo>
                  <a:lnTo>
                    <a:pt x="147218" y="758952"/>
                  </a:lnTo>
                  <a:lnTo>
                    <a:pt x="142646" y="761695"/>
                  </a:lnTo>
                  <a:lnTo>
                    <a:pt x="137160" y="758952"/>
                  </a:lnTo>
                  <a:lnTo>
                    <a:pt x="130759" y="763524"/>
                  </a:lnTo>
                  <a:lnTo>
                    <a:pt x="126187" y="764438"/>
                  </a:lnTo>
                  <a:lnTo>
                    <a:pt x="119786" y="764438"/>
                  </a:lnTo>
                  <a:lnTo>
                    <a:pt x="119786" y="770839"/>
                  </a:lnTo>
                  <a:lnTo>
                    <a:pt x="117958" y="776326"/>
                  </a:lnTo>
                  <a:lnTo>
                    <a:pt x="116129" y="780898"/>
                  </a:lnTo>
                  <a:lnTo>
                    <a:pt x="107899" y="779983"/>
                  </a:lnTo>
                  <a:lnTo>
                    <a:pt x="102413" y="780898"/>
                  </a:lnTo>
                  <a:lnTo>
                    <a:pt x="97841" y="781812"/>
                  </a:lnTo>
                  <a:lnTo>
                    <a:pt x="93269" y="785470"/>
                  </a:lnTo>
                  <a:lnTo>
                    <a:pt x="89611" y="790042"/>
                  </a:lnTo>
                  <a:lnTo>
                    <a:pt x="82296" y="793699"/>
                  </a:lnTo>
                  <a:lnTo>
                    <a:pt x="74981" y="793699"/>
                  </a:lnTo>
                  <a:lnTo>
                    <a:pt x="69494" y="791870"/>
                  </a:lnTo>
                  <a:lnTo>
                    <a:pt x="68580" y="787298"/>
                  </a:lnTo>
                  <a:lnTo>
                    <a:pt x="69494" y="781812"/>
                  </a:lnTo>
                  <a:lnTo>
                    <a:pt x="74066" y="775411"/>
                  </a:lnTo>
                  <a:lnTo>
                    <a:pt x="67666" y="769010"/>
                  </a:lnTo>
                  <a:lnTo>
                    <a:pt x="63094" y="769010"/>
                  </a:lnTo>
                  <a:lnTo>
                    <a:pt x="56693" y="767182"/>
                  </a:lnTo>
                  <a:lnTo>
                    <a:pt x="58522" y="759866"/>
                  </a:lnTo>
                  <a:lnTo>
                    <a:pt x="56693" y="751637"/>
                  </a:lnTo>
                  <a:lnTo>
                    <a:pt x="55778" y="745236"/>
                  </a:lnTo>
                  <a:lnTo>
                    <a:pt x="53035" y="737921"/>
                  </a:lnTo>
                  <a:lnTo>
                    <a:pt x="53035" y="726034"/>
                  </a:lnTo>
                  <a:lnTo>
                    <a:pt x="57607" y="722376"/>
                  </a:lnTo>
                  <a:lnTo>
                    <a:pt x="58522" y="715061"/>
                  </a:lnTo>
                  <a:lnTo>
                    <a:pt x="57607" y="710489"/>
                  </a:lnTo>
                  <a:lnTo>
                    <a:pt x="51206" y="705917"/>
                  </a:lnTo>
                  <a:lnTo>
                    <a:pt x="51206" y="700430"/>
                  </a:lnTo>
                  <a:lnTo>
                    <a:pt x="47549" y="695858"/>
                  </a:lnTo>
                  <a:lnTo>
                    <a:pt x="48463" y="690372"/>
                  </a:lnTo>
                  <a:lnTo>
                    <a:pt x="49378" y="684886"/>
                  </a:lnTo>
                  <a:lnTo>
                    <a:pt x="43891" y="683057"/>
                  </a:lnTo>
                  <a:lnTo>
                    <a:pt x="34747" y="680314"/>
                  </a:lnTo>
                  <a:lnTo>
                    <a:pt x="34747" y="672998"/>
                  </a:lnTo>
                  <a:lnTo>
                    <a:pt x="36576" y="666598"/>
                  </a:lnTo>
                  <a:lnTo>
                    <a:pt x="35662" y="662026"/>
                  </a:lnTo>
                  <a:lnTo>
                    <a:pt x="39319" y="656539"/>
                  </a:lnTo>
                  <a:lnTo>
                    <a:pt x="43891" y="653796"/>
                  </a:lnTo>
                  <a:lnTo>
                    <a:pt x="47549" y="649224"/>
                  </a:lnTo>
                  <a:lnTo>
                    <a:pt x="46634" y="640080"/>
                  </a:lnTo>
                  <a:lnTo>
                    <a:pt x="44806" y="632765"/>
                  </a:lnTo>
                  <a:lnTo>
                    <a:pt x="49378" y="626364"/>
                  </a:lnTo>
                  <a:lnTo>
                    <a:pt x="53950" y="623621"/>
                  </a:lnTo>
                  <a:lnTo>
                    <a:pt x="60350" y="619049"/>
                  </a:lnTo>
                  <a:lnTo>
                    <a:pt x="63094" y="612648"/>
                  </a:lnTo>
                  <a:lnTo>
                    <a:pt x="66751" y="608076"/>
                  </a:lnTo>
                  <a:lnTo>
                    <a:pt x="73152" y="596189"/>
                  </a:lnTo>
                  <a:lnTo>
                    <a:pt x="72238" y="583387"/>
                  </a:lnTo>
                  <a:lnTo>
                    <a:pt x="74066" y="577901"/>
                  </a:lnTo>
                  <a:lnTo>
                    <a:pt x="75895" y="571500"/>
                  </a:lnTo>
                  <a:lnTo>
                    <a:pt x="78638" y="566928"/>
                  </a:lnTo>
                  <a:lnTo>
                    <a:pt x="75895" y="561442"/>
                  </a:lnTo>
                  <a:lnTo>
                    <a:pt x="69494" y="555041"/>
                  </a:lnTo>
                  <a:lnTo>
                    <a:pt x="71323" y="544982"/>
                  </a:lnTo>
                  <a:lnTo>
                    <a:pt x="79553" y="534924"/>
                  </a:lnTo>
                  <a:lnTo>
                    <a:pt x="79553" y="529438"/>
                  </a:lnTo>
                  <a:lnTo>
                    <a:pt x="83210" y="524866"/>
                  </a:lnTo>
                  <a:lnTo>
                    <a:pt x="85954" y="518465"/>
                  </a:lnTo>
                  <a:lnTo>
                    <a:pt x="85039" y="513893"/>
                  </a:lnTo>
                  <a:lnTo>
                    <a:pt x="82296" y="502920"/>
                  </a:lnTo>
                  <a:lnTo>
                    <a:pt x="74981" y="498348"/>
                  </a:lnTo>
                  <a:lnTo>
                    <a:pt x="79553" y="491947"/>
                  </a:lnTo>
                  <a:lnTo>
                    <a:pt x="83210" y="487375"/>
                  </a:lnTo>
                  <a:lnTo>
                    <a:pt x="77724" y="480974"/>
                  </a:lnTo>
                  <a:lnTo>
                    <a:pt x="75895" y="476402"/>
                  </a:lnTo>
                  <a:lnTo>
                    <a:pt x="61265" y="463601"/>
                  </a:lnTo>
                  <a:lnTo>
                    <a:pt x="56693" y="462686"/>
                  </a:lnTo>
                  <a:lnTo>
                    <a:pt x="57607" y="455371"/>
                  </a:lnTo>
                  <a:lnTo>
                    <a:pt x="63094" y="454457"/>
                  </a:lnTo>
                  <a:lnTo>
                    <a:pt x="68580" y="448970"/>
                  </a:lnTo>
                  <a:lnTo>
                    <a:pt x="74981" y="443484"/>
                  </a:lnTo>
                  <a:lnTo>
                    <a:pt x="81382" y="442570"/>
                  </a:lnTo>
                  <a:lnTo>
                    <a:pt x="89611" y="441655"/>
                  </a:lnTo>
                  <a:lnTo>
                    <a:pt x="96012" y="435254"/>
                  </a:lnTo>
                  <a:lnTo>
                    <a:pt x="100584" y="428854"/>
                  </a:lnTo>
                  <a:lnTo>
                    <a:pt x="101498" y="423367"/>
                  </a:lnTo>
                  <a:lnTo>
                    <a:pt x="97841" y="417881"/>
                  </a:lnTo>
                  <a:lnTo>
                    <a:pt x="96926" y="411480"/>
                  </a:lnTo>
                  <a:lnTo>
                    <a:pt x="96926" y="403250"/>
                  </a:lnTo>
                  <a:lnTo>
                    <a:pt x="89611" y="387706"/>
                  </a:lnTo>
                  <a:lnTo>
                    <a:pt x="82296" y="385877"/>
                  </a:lnTo>
                  <a:lnTo>
                    <a:pt x="73152" y="380390"/>
                  </a:lnTo>
                  <a:lnTo>
                    <a:pt x="69494" y="374904"/>
                  </a:lnTo>
                  <a:lnTo>
                    <a:pt x="61265" y="373990"/>
                  </a:lnTo>
                  <a:lnTo>
                    <a:pt x="53035" y="373075"/>
                  </a:lnTo>
                  <a:lnTo>
                    <a:pt x="48463" y="372161"/>
                  </a:lnTo>
                  <a:lnTo>
                    <a:pt x="42062" y="373990"/>
                  </a:lnTo>
                  <a:lnTo>
                    <a:pt x="37490" y="370332"/>
                  </a:lnTo>
                  <a:lnTo>
                    <a:pt x="31090" y="364846"/>
                  </a:lnTo>
                  <a:lnTo>
                    <a:pt x="28346" y="354787"/>
                  </a:lnTo>
                  <a:lnTo>
                    <a:pt x="31090" y="347472"/>
                  </a:lnTo>
                  <a:lnTo>
                    <a:pt x="35662" y="345643"/>
                  </a:lnTo>
                  <a:lnTo>
                    <a:pt x="38405" y="336499"/>
                  </a:lnTo>
                  <a:lnTo>
                    <a:pt x="36576" y="331927"/>
                  </a:lnTo>
                  <a:lnTo>
                    <a:pt x="39319" y="326441"/>
                  </a:lnTo>
                  <a:lnTo>
                    <a:pt x="42062" y="317297"/>
                  </a:lnTo>
                  <a:lnTo>
                    <a:pt x="40234" y="308153"/>
                  </a:lnTo>
                  <a:lnTo>
                    <a:pt x="42977" y="303581"/>
                  </a:lnTo>
                  <a:lnTo>
                    <a:pt x="38405" y="299009"/>
                  </a:lnTo>
                  <a:lnTo>
                    <a:pt x="31090" y="291694"/>
                  </a:lnTo>
                  <a:lnTo>
                    <a:pt x="24689" y="287122"/>
                  </a:lnTo>
                  <a:lnTo>
                    <a:pt x="16459" y="288950"/>
                  </a:lnTo>
                  <a:lnTo>
                    <a:pt x="10058" y="290779"/>
                  </a:lnTo>
                  <a:lnTo>
                    <a:pt x="1829" y="269748"/>
                  </a:lnTo>
                  <a:lnTo>
                    <a:pt x="0" y="264262"/>
                  </a:lnTo>
                  <a:lnTo>
                    <a:pt x="1829" y="258775"/>
                  </a:lnTo>
                  <a:lnTo>
                    <a:pt x="4572" y="253289"/>
                  </a:lnTo>
                  <a:lnTo>
                    <a:pt x="9144" y="248717"/>
                  </a:lnTo>
                  <a:lnTo>
                    <a:pt x="11887" y="244145"/>
                  </a:lnTo>
                  <a:lnTo>
                    <a:pt x="5486" y="233172"/>
                  </a:lnTo>
                  <a:lnTo>
                    <a:pt x="14630" y="224942"/>
                  </a:lnTo>
                  <a:lnTo>
                    <a:pt x="20117" y="221285"/>
                  </a:lnTo>
                  <a:lnTo>
                    <a:pt x="21946" y="215798"/>
                  </a:lnTo>
                  <a:lnTo>
                    <a:pt x="21031" y="210312"/>
                  </a:lnTo>
                  <a:lnTo>
                    <a:pt x="18288" y="203911"/>
                  </a:lnTo>
                  <a:lnTo>
                    <a:pt x="15545" y="196596"/>
                  </a:lnTo>
                  <a:lnTo>
                    <a:pt x="20117" y="193853"/>
                  </a:lnTo>
                  <a:lnTo>
                    <a:pt x="24689" y="190195"/>
                  </a:lnTo>
                  <a:lnTo>
                    <a:pt x="27432" y="183794"/>
                  </a:lnTo>
                  <a:lnTo>
                    <a:pt x="27432" y="174650"/>
                  </a:lnTo>
                  <a:lnTo>
                    <a:pt x="30175" y="169164"/>
                  </a:lnTo>
                  <a:lnTo>
                    <a:pt x="32004" y="160020"/>
                  </a:lnTo>
                  <a:lnTo>
                    <a:pt x="36576" y="158191"/>
                  </a:lnTo>
                  <a:lnTo>
                    <a:pt x="42062" y="163678"/>
                  </a:lnTo>
                  <a:lnTo>
                    <a:pt x="49378" y="164592"/>
                  </a:lnTo>
                  <a:lnTo>
                    <a:pt x="55778" y="164592"/>
                  </a:lnTo>
                  <a:lnTo>
                    <a:pt x="64922" y="162763"/>
                  </a:lnTo>
                  <a:lnTo>
                    <a:pt x="64922" y="168250"/>
                  </a:lnTo>
                  <a:lnTo>
                    <a:pt x="69494" y="167335"/>
                  </a:lnTo>
                  <a:lnTo>
                    <a:pt x="81382" y="160934"/>
                  </a:lnTo>
                  <a:lnTo>
                    <a:pt x="94183" y="153619"/>
                  </a:lnTo>
                  <a:lnTo>
                    <a:pt x="101498" y="152705"/>
                  </a:lnTo>
                  <a:lnTo>
                    <a:pt x="106985" y="149962"/>
                  </a:lnTo>
                  <a:lnTo>
                    <a:pt x="112471" y="146304"/>
                  </a:lnTo>
                  <a:lnTo>
                    <a:pt x="117043" y="149047"/>
                  </a:lnTo>
                  <a:lnTo>
                    <a:pt x="124358" y="153619"/>
                  </a:lnTo>
                  <a:lnTo>
                    <a:pt x="122530" y="159106"/>
                  </a:lnTo>
                  <a:lnTo>
                    <a:pt x="129845" y="162763"/>
                  </a:lnTo>
                  <a:lnTo>
                    <a:pt x="134417" y="168250"/>
                  </a:lnTo>
                  <a:lnTo>
                    <a:pt x="140818" y="170078"/>
                  </a:lnTo>
                  <a:lnTo>
                    <a:pt x="146304" y="170993"/>
                  </a:lnTo>
                  <a:lnTo>
                    <a:pt x="151790" y="176479"/>
                  </a:lnTo>
                  <a:lnTo>
                    <a:pt x="144475" y="187452"/>
                  </a:lnTo>
                  <a:lnTo>
                    <a:pt x="139903" y="191110"/>
                  </a:lnTo>
                  <a:lnTo>
                    <a:pt x="138989" y="197510"/>
                  </a:lnTo>
                  <a:lnTo>
                    <a:pt x="146304" y="197510"/>
                  </a:lnTo>
                  <a:lnTo>
                    <a:pt x="158191" y="195682"/>
                  </a:lnTo>
                  <a:lnTo>
                    <a:pt x="164592" y="194767"/>
                  </a:lnTo>
                  <a:lnTo>
                    <a:pt x="171907" y="203911"/>
                  </a:lnTo>
                  <a:lnTo>
                    <a:pt x="177394" y="204826"/>
                  </a:lnTo>
                  <a:lnTo>
                    <a:pt x="181966" y="200254"/>
                  </a:lnTo>
                  <a:lnTo>
                    <a:pt x="187452" y="203911"/>
                  </a:lnTo>
                  <a:lnTo>
                    <a:pt x="194767" y="207569"/>
                  </a:lnTo>
                  <a:lnTo>
                    <a:pt x="201168" y="211226"/>
                  </a:lnTo>
                  <a:lnTo>
                    <a:pt x="210312" y="207569"/>
                  </a:lnTo>
                  <a:lnTo>
                    <a:pt x="214884" y="203911"/>
                  </a:lnTo>
                  <a:lnTo>
                    <a:pt x="219456" y="204826"/>
                  </a:lnTo>
                  <a:lnTo>
                    <a:pt x="225857" y="202997"/>
                  </a:lnTo>
                  <a:lnTo>
                    <a:pt x="237744" y="204826"/>
                  </a:lnTo>
                  <a:lnTo>
                    <a:pt x="245974" y="207569"/>
                  </a:lnTo>
                  <a:lnTo>
                    <a:pt x="250546" y="205740"/>
                  </a:lnTo>
                  <a:lnTo>
                    <a:pt x="256946" y="207569"/>
                  </a:lnTo>
                  <a:lnTo>
                    <a:pt x="259690" y="199339"/>
                  </a:lnTo>
                  <a:lnTo>
                    <a:pt x="262433" y="192938"/>
                  </a:lnTo>
                  <a:lnTo>
                    <a:pt x="265176" y="187452"/>
                  </a:lnTo>
                  <a:lnTo>
                    <a:pt x="272491" y="180137"/>
                  </a:lnTo>
                  <a:lnTo>
                    <a:pt x="280721" y="174650"/>
                  </a:lnTo>
                  <a:lnTo>
                    <a:pt x="278892" y="167335"/>
                  </a:lnTo>
                  <a:lnTo>
                    <a:pt x="277063" y="158191"/>
                  </a:lnTo>
                  <a:lnTo>
                    <a:pt x="277063" y="152705"/>
                  </a:lnTo>
                  <a:lnTo>
                    <a:pt x="280721" y="148133"/>
                  </a:lnTo>
                  <a:lnTo>
                    <a:pt x="282550" y="139903"/>
                  </a:lnTo>
                  <a:lnTo>
                    <a:pt x="288036" y="134417"/>
                  </a:lnTo>
                  <a:lnTo>
                    <a:pt x="287122" y="127102"/>
                  </a:lnTo>
                  <a:lnTo>
                    <a:pt x="285293" y="121615"/>
                  </a:lnTo>
                  <a:lnTo>
                    <a:pt x="289865" y="117958"/>
                  </a:lnTo>
                  <a:lnTo>
                    <a:pt x="290779" y="112471"/>
                  </a:lnTo>
                  <a:lnTo>
                    <a:pt x="298094" y="109728"/>
                  </a:lnTo>
                  <a:lnTo>
                    <a:pt x="303581" y="109728"/>
                  </a:lnTo>
                  <a:lnTo>
                    <a:pt x="309982" y="106070"/>
                  </a:lnTo>
                  <a:lnTo>
                    <a:pt x="313639" y="100584"/>
                  </a:lnTo>
                  <a:lnTo>
                    <a:pt x="311810" y="91440"/>
                  </a:lnTo>
                  <a:lnTo>
                    <a:pt x="317297" y="89611"/>
                  </a:lnTo>
                  <a:lnTo>
                    <a:pt x="321869" y="85039"/>
                  </a:lnTo>
                  <a:lnTo>
                    <a:pt x="327355" y="85954"/>
                  </a:lnTo>
                  <a:lnTo>
                    <a:pt x="332842" y="86868"/>
                  </a:lnTo>
                  <a:lnTo>
                    <a:pt x="342900" y="85039"/>
                  </a:lnTo>
                  <a:lnTo>
                    <a:pt x="352044" y="78638"/>
                  </a:lnTo>
                  <a:lnTo>
                    <a:pt x="360274" y="76810"/>
                  </a:lnTo>
                  <a:lnTo>
                    <a:pt x="371246" y="74981"/>
                  </a:lnTo>
                  <a:lnTo>
                    <a:pt x="379476" y="72238"/>
                  </a:lnTo>
                  <a:lnTo>
                    <a:pt x="384962" y="71323"/>
                  </a:lnTo>
                  <a:lnTo>
                    <a:pt x="390449" y="71323"/>
                  </a:lnTo>
                  <a:lnTo>
                    <a:pt x="397764" y="76810"/>
                  </a:lnTo>
                  <a:lnTo>
                    <a:pt x="407822" y="85039"/>
                  </a:lnTo>
                  <a:lnTo>
                    <a:pt x="413309" y="84125"/>
                  </a:lnTo>
                  <a:lnTo>
                    <a:pt x="423367" y="79553"/>
                  </a:lnTo>
                  <a:lnTo>
                    <a:pt x="425196" y="74066"/>
                  </a:lnTo>
                  <a:lnTo>
                    <a:pt x="427939" y="69494"/>
                  </a:lnTo>
                  <a:lnTo>
                    <a:pt x="435254" y="65837"/>
                  </a:lnTo>
                  <a:lnTo>
                    <a:pt x="437998" y="57607"/>
                  </a:lnTo>
                  <a:lnTo>
                    <a:pt x="443484" y="57607"/>
                  </a:lnTo>
                  <a:lnTo>
                    <a:pt x="452628" y="60350"/>
                  </a:lnTo>
                  <a:lnTo>
                    <a:pt x="458114" y="64922"/>
                  </a:lnTo>
                  <a:lnTo>
                    <a:pt x="461772" y="70409"/>
                  </a:lnTo>
                  <a:lnTo>
                    <a:pt x="468173" y="69494"/>
                  </a:lnTo>
                  <a:lnTo>
                    <a:pt x="476402" y="66751"/>
                  </a:lnTo>
                  <a:lnTo>
                    <a:pt x="480060" y="62179"/>
                  </a:lnTo>
                  <a:lnTo>
                    <a:pt x="491947" y="55778"/>
                  </a:lnTo>
                  <a:lnTo>
                    <a:pt x="499262" y="54864"/>
                  </a:lnTo>
                  <a:lnTo>
                    <a:pt x="502920" y="60350"/>
                  </a:lnTo>
                  <a:lnTo>
                    <a:pt x="515722" y="65837"/>
                  </a:lnTo>
                  <a:lnTo>
                    <a:pt x="522122" y="64922"/>
                  </a:lnTo>
                  <a:lnTo>
                    <a:pt x="526694" y="64922"/>
                  </a:lnTo>
                  <a:lnTo>
                    <a:pt x="533095" y="64922"/>
                  </a:lnTo>
                  <a:lnTo>
                    <a:pt x="537667" y="71323"/>
                  </a:lnTo>
                  <a:lnTo>
                    <a:pt x="540410" y="76810"/>
                  </a:lnTo>
                  <a:lnTo>
                    <a:pt x="548640" y="78638"/>
                  </a:lnTo>
                  <a:lnTo>
                    <a:pt x="555955" y="73152"/>
                  </a:lnTo>
                  <a:lnTo>
                    <a:pt x="562356" y="64008"/>
                  </a:lnTo>
                  <a:lnTo>
                    <a:pt x="567842" y="64922"/>
                  </a:lnTo>
                  <a:lnTo>
                    <a:pt x="573329" y="64922"/>
                  </a:lnTo>
                  <a:lnTo>
                    <a:pt x="584302" y="63094"/>
                  </a:lnTo>
                  <a:lnTo>
                    <a:pt x="588874" y="58522"/>
                  </a:lnTo>
                  <a:lnTo>
                    <a:pt x="593446" y="53950"/>
                  </a:lnTo>
                  <a:lnTo>
                    <a:pt x="600761" y="49378"/>
                  </a:lnTo>
                  <a:lnTo>
                    <a:pt x="607162" y="45720"/>
                  </a:lnTo>
                  <a:lnTo>
                    <a:pt x="614477" y="41148"/>
                  </a:lnTo>
                  <a:lnTo>
                    <a:pt x="621792" y="35662"/>
                  </a:lnTo>
                  <a:lnTo>
                    <a:pt x="636422" y="32918"/>
                  </a:lnTo>
                  <a:lnTo>
                    <a:pt x="639166" y="28346"/>
                  </a:lnTo>
                  <a:lnTo>
                    <a:pt x="648310" y="27432"/>
                  </a:lnTo>
                  <a:lnTo>
                    <a:pt x="652882" y="28346"/>
                  </a:lnTo>
                  <a:lnTo>
                    <a:pt x="657454" y="28346"/>
                  </a:lnTo>
                  <a:lnTo>
                    <a:pt x="662940" y="21946"/>
                  </a:lnTo>
                  <a:lnTo>
                    <a:pt x="669341" y="19202"/>
                  </a:lnTo>
                  <a:lnTo>
                    <a:pt x="676656" y="20117"/>
                  </a:lnTo>
                  <a:lnTo>
                    <a:pt x="682142" y="13716"/>
                  </a:lnTo>
                  <a:lnTo>
                    <a:pt x="687629" y="9144"/>
                  </a:lnTo>
                  <a:lnTo>
                    <a:pt x="697687" y="10058"/>
                  </a:lnTo>
                  <a:lnTo>
                    <a:pt x="704088" y="6401"/>
                  </a:lnTo>
                  <a:lnTo>
                    <a:pt x="708660" y="6401"/>
                  </a:lnTo>
                  <a:lnTo>
                    <a:pt x="713232" y="5486"/>
                  </a:lnTo>
                  <a:lnTo>
                    <a:pt x="719633" y="1829"/>
                  </a:lnTo>
                  <a:lnTo>
                    <a:pt x="726034" y="0"/>
                  </a:lnTo>
                  <a:lnTo>
                    <a:pt x="731520" y="1829"/>
                  </a:lnTo>
                  <a:close/>
                </a:path>
              </a:pathLst>
            </a:custGeom>
            <a:solidFill>
              <a:srgbClr val="C3E8FD"/>
            </a:solidFill>
            <a:ln w="18288" cap="sq">
              <a:solidFill>
                <a:srgbClr val="000000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it-IT"/>
            </a:p>
          </p:txBody>
        </p:sp>
        <p:grpSp>
          <p:nvGrpSpPr>
            <p:cNvPr id="23" name="Elemento grafico 1062">
              <a:extLst>
                <a:ext uri="{FF2B5EF4-FFF2-40B4-BE49-F238E27FC236}">
                  <a16:creationId xmlns:a16="http://schemas.microsoft.com/office/drawing/2014/main" id="{7CF003E0-14FC-F110-9C53-4A6813DB41B0}"/>
                </a:ext>
              </a:extLst>
            </p:cNvPr>
            <p:cNvGrpSpPr/>
            <p:nvPr/>
          </p:nvGrpSpPr>
          <p:grpSpPr>
            <a:xfrm>
              <a:off x="3857800" y="3601202"/>
              <a:ext cx="958291" cy="870508"/>
              <a:chOff x="3857800" y="3601202"/>
              <a:chExt cx="958291" cy="870508"/>
            </a:xfrm>
            <a:noFill/>
          </p:grpSpPr>
          <p:sp>
            <p:nvSpPr>
              <p:cNvPr id="81" name="Figura a mano libera: forma 80">
                <a:extLst>
                  <a:ext uri="{FF2B5EF4-FFF2-40B4-BE49-F238E27FC236}">
                    <a16:creationId xmlns:a16="http://schemas.microsoft.com/office/drawing/2014/main" id="{C2CEC142-CBD5-61D7-EE14-7FA6495855A1}"/>
                  </a:ext>
                </a:extLst>
              </p:cNvPr>
              <p:cNvSpPr/>
              <p:nvPr/>
            </p:nvSpPr>
            <p:spPr>
              <a:xfrm>
                <a:off x="3857800" y="3601202"/>
                <a:ext cx="958291" cy="870508"/>
              </a:xfrm>
              <a:custGeom>
                <a:avLst/>
                <a:gdLst>
                  <a:gd name="connsiteX0" fmla="*/ 138989 w 958291"/>
                  <a:gd name="connsiteY0" fmla="*/ 434340 h 870508"/>
                  <a:gd name="connsiteX1" fmla="*/ 140818 w 958291"/>
                  <a:gd name="connsiteY1" fmla="*/ 427025 h 870508"/>
                  <a:gd name="connsiteX2" fmla="*/ 140818 w 958291"/>
                  <a:gd name="connsiteY2" fmla="*/ 417881 h 870508"/>
                  <a:gd name="connsiteX3" fmla="*/ 140818 w 958291"/>
                  <a:gd name="connsiteY3" fmla="*/ 413309 h 870508"/>
                  <a:gd name="connsiteX4" fmla="*/ 140818 w 958291"/>
                  <a:gd name="connsiteY4" fmla="*/ 406908 h 870508"/>
                  <a:gd name="connsiteX5" fmla="*/ 138989 w 958291"/>
                  <a:gd name="connsiteY5" fmla="*/ 396850 h 870508"/>
                  <a:gd name="connsiteX6" fmla="*/ 137160 w 958291"/>
                  <a:gd name="connsiteY6" fmla="*/ 390449 h 870508"/>
                  <a:gd name="connsiteX7" fmla="*/ 131674 w 958291"/>
                  <a:gd name="connsiteY7" fmla="*/ 374904 h 870508"/>
                  <a:gd name="connsiteX8" fmla="*/ 128930 w 958291"/>
                  <a:gd name="connsiteY8" fmla="*/ 367589 h 870508"/>
                  <a:gd name="connsiteX9" fmla="*/ 126187 w 958291"/>
                  <a:gd name="connsiteY9" fmla="*/ 362102 h 870508"/>
                  <a:gd name="connsiteX10" fmla="*/ 121615 w 958291"/>
                  <a:gd name="connsiteY10" fmla="*/ 353873 h 870508"/>
                  <a:gd name="connsiteX11" fmla="*/ 117043 w 958291"/>
                  <a:gd name="connsiteY11" fmla="*/ 345643 h 870508"/>
                  <a:gd name="connsiteX12" fmla="*/ 105156 w 958291"/>
                  <a:gd name="connsiteY12" fmla="*/ 330098 h 870508"/>
                  <a:gd name="connsiteX13" fmla="*/ 96926 w 958291"/>
                  <a:gd name="connsiteY13" fmla="*/ 321869 h 870508"/>
                  <a:gd name="connsiteX14" fmla="*/ 89611 w 958291"/>
                  <a:gd name="connsiteY14" fmla="*/ 313639 h 870508"/>
                  <a:gd name="connsiteX15" fmla="*/ 79553 w 958291"/>
                  <a:gd name="connsiteY15" fmla="*/ 302666 h 870508"/>
                  <a:gd name="connsiteX16" fmla="*/ 75895 w 958291"/>
                  <a:gd name="connsiteY16" fmla="*/ 296266 h 870508"/>
                  <a:gd name="connsiteX17" fmla="*/ 71323 w 958291"/>
                  <a:gd name="connsiteY17" fmla="*/ 282550 h 870508"/>
                  <a:gd name="connsiteX18" fmla="*/ 69494 w 958291"/>
                  <a:gd name="connsiteY18" fmla="*/ 277063 h 870508"/>
                  <a:gd name="connsiteX19" fmla="*/ 67666 w 958291"/>
                  <a:gd name="connsiteY19" fmla="*/ 272491 h 870508"/>
                  <a:gd name="connsiteX20" fmla="*/ 64922 w 958291"/>
                  <a:gd name="connsiteY20" fmla="*/ 267005 h 870508"/>
                  <a:gd name="connsiteX21" fmla="*/ 60350 w 958291"/>
                  <a:gd name="connsiteY21" fmla="*/ 259690 h 870508"/>
                  <a:gd name="connsiteX22" fmla="*/ 55778 w 958291"/>
                  <a:gd name="connsiteY22" fmla="*/ 253289 h 870508"/>
                  <a:gd name="connsiteX23" fmla="*/ 52121 w 958291"/>
                  <a:gd name="connsiteY23" fmla="*/ 248717 h 870508"/>
                  <a:gd name="connsiteX24" fmla="*/ 45720 w 958291"/>
                  <a:gd name="connsiteY24" fmla="*/ 239573 h 870508"/>
                  <a:gd name="connsiteX25" fmla="*/ 40234 w 958291"/>
                  <a:gd name="connsiteY25" fmla="*/ 232258 h 870508"/>
                  <a:gd name="connsiteX26" fmla="*/ 37490 w 958291"/>
                  <a:gd name="connsiteY26" fmla="*/ 226771 h 870508"/>
                  <a:gd name="connsiteX27" fmla="*/ 33833 w 958291"/>
                  <a:gd name="connsiteY27" fmla="*/ 222199 h 870508"/>
                  <a:gd name="connsiteX28" fmla="*/ 30175 w 958291"/>
                  <a:gd name="connsiteY28" fmla="*/ 217627 h 870508"/>
                  <a:gd name="connsiteX29" fmla="*/ 24689 w 958291"/>
                  <a:gd name="connsiteY29" fmla="*/ 211226 h 870508"/>
                  <a:gd name="connsiteX30" fmla="*/ 15545 w 958291"/>
                  <a:gd name="connsiteY30" fmla="*/ 202997 h 870508"/>
                  <a:gd name="connsiteX31" fmla="*/ 10973 w 958291"/>
                  <a:gd name="connsiteY31" fmla="*/ 198425 h 870508"/>
                  <a:gd name="connsiteX32" fmla="*/ 6401 w 958291"/>
                  <a:gd name="connsiteY32" fmla="*/ 194767 h 870508"/>
                  <a:gd name="connsiteX33" fmla="*/ 0 w 958291"/>
                  <a:gd name="connsiteY33" fmla="*/ 189281 h 870508"/>
                  <a:gd name="connsiteX34" fmla="*/ 2743 w 958291"/>
                  <a:gd name="connsiteY34" fmla="*/ 181966 h 870508"/>
                  <a:gd name="connsiteX35" fmla="*/ 4572 w 958291"/>
                  <a:gd name="connsiteY35" fmla="*/ 177394 h 870508"/>
                  <a:gd name="connsiteX36" fmla="*/ 10973 w 958291"/>
                  <a:gd name="connsiteY36" fmla="*/ 176479 h 870508"/>
                  <a:gd name="connsiteX37" fmla="*/ 17374 w 958291"/>
                  <a:gd name="connsiteY37" fmla="*/ 174650 h 870508"/>
                  <a:gd name="connsiteX38" fmla="*/ 23774 w 958291"/>
                  <a:gd name="connsiteY38" fmla="*/ 175565 h 870508"/>
                  <a:gd name="connsiteX39" fmla="*/ 30175 w 958291"/>
                  <a:gd name="connsiteY39" fmla="*/ 171907 h 870508"/>
                  <a:gd name="connsiteX40" fmla="*/ 32918 w 958291"/>
                  <a:gd name="connsiteY40" fmla="*/ 166421 h 870508"/>
                  <a:gd name="connsiteX41" fmla="*/ 27432 w 958291"/>
                  <a:gd name="connsiteY41" fmla="*/ 155448 h 870508"/>
                  <a:gd name="connsiteX42" fmla="*/ 37490 w 958291"/>
                  <a:gd name="connsiteY42" fmla="*/ 148133 h 870508"/>
                  <a:gd name="connsiteX43" fmla="*/ 44806 w 958291"/>
                  <a:gd name="connsiteY43" fmla="*/ 146304 h 870508"/>
                  <a:gd name="connsiteX44" fmla="*/ 49378 w 958291"/>
                  <a:gd name="connsiteY44" fmla="*/ 146304 h 870508"/>
                  <a:gd name="connsiteX45" fmla="*/ 54864 w 958291"/>
                  <a:gd name="connsiteY45" fmla="*/ 142646 h 870508"/>
                  <a:gd name="connsiteX46" fmla="*/ 56693 w 958291"/>
                  <a:gd name="connsiteY46" fmla="*/ 134417 h 870508"/>
                  <a:gd name="connsiteX47" fmla="*/ 53035 w 958291"/>
                  <a:gd name="connsiteY47" fmla="*/ 128930 h 870508"/>
                  <a:gd name="connsiteX48" fmla="*/ 49378 w 958291"/>
                  <a:gd name="connsiteY48" fmla="*/ 124358 h 870508"/>
                  <a:gd name="connsiteX49" fmla="*/ 45720 w 958291"/>
                  <a:gd name="connsiteY49" fmla="*/ 119786 h 870508"/>
                  <a:gd name="connsiteX50" fmla="*/ 47549 w 958291"/>
                  <a:gd name="connsiteY50" fmla="*/ 115214 h 870508"/>
                  <a:gd name="connsiteX51" fmla="*/ 43891 w 958291"/>
                  <a:gd name="connsiteY51" fmla="*/ 106985 h 870508"/>
                  <a:gd name="connsiteX52" fmla="*/ 44806 w 958291"/>
                  <a:gd name="connsiteY52" fmla="*/ 96926 h 870508"/>
                  <a:gd name="connsiteX53" fmla="*/ 48463 w 958291"/>
                  <a:gd name="connsiteY53" fmla="*/ 92354 h 870508"/>
                  <a:gd name="connsiteX54" fmla="*/ 44806 w 958291"/>
                  <a:gd name="connsiteY54" fmla="*/ 84125 h 870508"/>
                  <a:gd name="connsiteX55" fmla="*/ 42062 w 958291"/>
                  <a:gd name="connsiteY55" fmla="*/ 78638 h 870508"/>
                  <a:gd name="connsiteX56" fmla="*/ 37490 w 958291"/>
                  <a:gd name="connsiteY56" fmla="*/ 72238 h 870508"/>
                  <a:gd name="connsiteX57" fmla="*/ 43891 w 958291"/>
                  <a:gd name="connsiteY57" fmla="*/ 65837 h 870508"/>
                  <a:gd name="connsiteX58" fmla="*/ 48463 w 958291"/>
                  <a:gd name="connsiteY58" fmla="*/ 65837 h 870508"/>
                  <a:gd name="connsiteX59" fmla="*/ 54864 w 958291"/>
                  <a:gd name="connsiteY59" fmla="*/ 65837 h 870508"/>
                  <a:gd name="connsiteX60" fmla="*/ 60350 w 958291"/>
                  <a:gd name="connsiteY60" fmla="*/ 61265 h 870508"/>
                  <a:gd name="connsiteX61" fmla="*/ 65837 w 958291"/>
                  <a:gd name="connsiteY61" fmla="*/ 58522 h 870508"/>
                  <a:gd name="connsiteX62" fmla="*/ 74066 w 958291"/>
                  <a:gd name="connsiteY62" fmla="*/ 50292 h 870508"/>
                  <a:gd name="connsiteX63" fmla="*/ 80467 w 958291"/>
                  <a:gd name="connsiteY63" fmla="*/ 42062 h 870508"/>
                  <a:gd name="connsiteX64" fmla="*/ 88697 w 958291"/>
                  <a:gd name="connsiteY64" fmla="*/ 42062 h 870508"/>
                  <a:gd name="connsiteX65" fmla="*/ 93269 w 958291"/>
                  <a:gd name="connsiteY65" fmla="*/ 44806 h 870508"/>
                  <a:gd name="connsiteX66" fmla="*/ 98755 w 958291"/>
                  <a:gd name="connsiteY66" fmla="*/ 46634 h 870508"/>
                  <a:gd name="connsiteX67" fmla="*/ 102413 w 958291"/>
                  <a:gd name="connsiteY67" fmla="*/ 51206 h 870508"/>
                  <a:gd name="connsiteX68" fmla="*/ 101498 w 958291"/>
                  <a:gd name="connsiteY68" fmla="*/ 58522 h 870508"/>
                  <a:gd name="connsiteX69" fmla="*/ 101498 w 958291"/>
                  <a:gd name="connsiteY69" fmla="*/ 64008 h 870508"/>
                  <a:gd name="connsiteX70" fmla="*/ 106070 w 958291"/>
                  <a:gd name="connsiteY70" fmla="*/ 64008 h 870508"/>
                  <a:gd name="connsiteX71" fmla="*/ 111557 w 958291"/>
                  <a:gd name="connsiteY71" fmla="*/ 67666 h 870508"/>
                  <a:gd name="connsiteX72" fmla="*/ 112471 w 958291"/>
                  <a:gd name="connsiteY72" fmla="*/ 73152 h 870508"/>
                  <a:gd name="connsiteX73" fmla="*/ 117958 w 958291"/>
                  <a:gd name="connsiteY73" fmla="*/ 80467 h 870508"/>
                  <a:gd name="connsiteX74" fmla="*/ 124358 w 958291"/>
                  <a:gd name="connsiteY74" fmla="*/ 79553 h 870508"/>
                  <a:gd name="connsiteX75" fmla="*/ 132588 w 958291"/>
                  <a:gd name="connsiteY75" fmla="*/ 77724 h 870508"/>
                  <a:gd name="connsiteX76" fmla="*/ 138074 w 958291"/>
                  <a:gd name="connsiteY76" fmla="*/ 76810 h 870508"/>
                  <a:gd name="connsiteX77" fmla="*/ 142646 w 958291"/>
                  <a:gd name="connsiteY77" fmla="*/ 81382 h 870508"/>
                  <a:gd name="connsiteX78" fmla="*/ 150876 w 958291"/>
                  <a:gd name="connsiteY78" fmla="*/ 84125 h 870508"/>
                  <a:gd name="connsiteX79" fmla="*/ 148133 w 958291"/>
                  <a:gd name="connsiteY79" fmla="*/ 75895 h 870508"/>
                  <a:gd name="connsiteX80" fmla="*/ 146304 w 958291"/>
                  <a:gd name="connsiteY80" fmla="*/ 69494 h 870508"/>
                  <a:gd name="connsiteX81" fmla="*/ 147218 w 958291"/>
                  <a:gd name="connsiteY81" fmla="*/ 63094 h 870508"/>
                  <a:gd name="connsiteX82" fmla="*/ 136246 w 958291"/>
                  <a:gd name="connsiteY82" fmla="*/ 53035 h 870508"/>
                  <a:gd name="connsiteX83" fmla="*/ 137160 w 958291"/>
                  <a:gd name="connsiteY83" fmla="*/ 41148 h 870508"/>
                  <a:gd name="connsiteX84" fmla="*/ 138989 w 958291"/>
                  <a:gd name="connsiteY84" fmla="*/ 34747 h 870508"/>
                  <a:gd name="connsiteX85" fmla="*/ 141732 w 958291"/>
                  <a:gd name="connsiteY85" fmla="*/ 28346 h 870508"/>
                  <a:gd name="connsiteX86" fmla="*/ 149962 w 958291"/>
                  <a:gd name="connsiteY86" fmla="*/ 18288 h 870508"/>
                  <a:gd name="connsiteX87" fmla="*/ 149047 w 958291"/>
                  <a:gd name="connsiteY87" fmla="*/ 13716 h 870508"/>
                  <a:gd name="connsiteX88" fmla="*/ 155448 w 958291"/>
                  <a:gd name="connsiteY88" fmla="*/ 15545 h 870508"/>
                  <a:gd name="connsiteX89" fmla="*/ 164592 w 958291"/>
                  <a:gd name="connsiteY89" fmla="*/ 25603 h 870508"/>
                  <a:gd name="connsiteX90" fmla="*/ 170993 w 958291"/>
                  <a:gd name="connsiteY90" fmla="*/ 27432 h 870508"/>
                  <a:gd name="connsiteX91" fmla="*/ 170993 w 958291"/>
                  <a:gd name="connsiteY91" fmla="*/ 21031 h 870508"/>
                  <a:gd name="connsiteX92" fmla="*/ 173736 w 958291"/>
                  <a:gd name="connsiteY92" fmla="*/ 14630 h 870508"/>
                  <a:gd name="connsiteX93" fmla="*/ 180137 w 958291"/>
                  <a:gd name="connsiteY93" fmla="*/ 16459 h 870508"/>
                  <a:gd name="connsiteX94" fmla="*/ 186538 w 958291"/>
                  <a:gd name="connsiteY94" fmla="*/ 14630 h 870508"/>
                  <a:gd name="connsiteX95" fmla="*/ 192938 w 958291"/>
                  <a:gd name="connsiteY95" fmla="*/ 15545 h 870508"/>
                  <a:gd name="connsiteX96" fmla="*/ 198425 w 958291"/>
                  <a:gd name="connsiteY96" fmla="*/ 14630 h 870508"/>
                  <a:gd name="connsiteX97" fmla="*/ 203911 w 958291"/>
                  <a:gd name="connsiteY97" fmla="*/ 14630 h 870508"/>
                  <a:gd name="connsiteX98" fmla="*/ 207569 w 958291"/>
                  <a:gd name="connsiteY98" fmla="*/ 21031 h 870508"/>
                  <a:gd name="connsiteX99" fmla="*/ 213970 w 958291"/>
                  <a:gd name="connsiteY99" fmla="*/ 21946 h 870508"/>
                  <a:gd name="connsiteX100" fmla="*/ 221285 w 958291"/>
                  <a:gd name="connsiteY100" fmla="*/ 20117 h 870508"/>
                  <a:gd name="connsiteX101" fmla="*/ 225857 w 958291"/>
                  <a:gd name="connsiteY101" fmla="*/ 23774 h 870508"/>
                  <a:gd name="connsiteX102" fmla="*/ 226771 w 958291"/>
                  <a:gd name="connsiteY102" fmla="*/ 30175 h 870508"/>
                  <a:gd name="connsiteX103" fmla="*/ 234086 w 958291"/>
                  <a:gd name="connsiteY103" fmla="*/ 31090 h 870508"/>
                  <a:gd name="connsiteX104" fmla="*/ 238658 w 958291"/>
                  <a:gd name="connsiteY104" fmla="*/ 34747 h 870508"/>
                  <a:gd name="connsiteX105" fmla="*/ 244145 w 958291"/>
                  <a:gd name="connsiteY105" fmla="*/ 38405 h 870508"/>
                  <a:gd name="connsiteX106" fmla="*/ 248717 w 958291"/>
                  <a:gd name="connsiteY106" fmla="*/ 37490 h 870508"/>
                  <a:gd name="connsiteX107" fmla="*/ 254203 w 958291"/>
                  <a:gd name="connsiteY107" fmla="*/ 39319 h 870508"/>
                  <a:gd name="connsiteX108" fmla="*/ 268834 w 958291"/>
                  <a:gd name="connsiteY108" fmla="*/ 42977 h 870508"/>
                  <a:gd name="connsiteX109" fmla="*/ 274320 w 958291"/>
                  <a:gd name="connsiteY109" fmla="*/ 43891 h 870508"/>
                  <a:gd name="connsiteX110" fmla="*/ 278892 w 958291"/>
                  <a:gd name="connsiteY110" fmla="*/ 44806 h 870508"/>
                  <a:gd name="connsiteX111" fmla="*/ 286207 w 958291"/>
                  <a:gd name="connsiteY111" fmla="*/ 46634 h 870508"/>
                  <a:gd name="connsiteX112" fmla="*/ 294437 w 958291"/>
                  <a:gd name="connsiteY112" fmla="*/ 50292 h 870508"/>
                  <a:gd name="connsiteX113" fmla="*/ 301752 w 958291"/>
                  <a:gd name="connsiteY113" fmla="*/ 50292 h 870508"/>
                  <a:gd name="connsiteX114" fmla="*/ 307238 w 958291"/>
                  <a:gd name="connsiteY114" fmla="*/ 53950 h 870508"/>
                  <a:gd name="connsiteX115" fmla="*/ 312725 w 958291"/>
                  <a:gd name="connsiteY115" fmla="*/ 54864 h 870508"/>
                  <a:gd name="connsiteX116" fmla="*/ 313639 w 958291"/>
                  <a:gd name="connsiteY116" fmla="*/ 59436 h 870508"/>
                  <a:gd name="connsiteX117" fmla="*/ 315468 w 958291"/>
                  <a:gd name="connsiteY117" fmla="*/ 64008 h 870508"/>
                  <a:gd name="connsiteX118" fmla="*/ 318211 w 958291"/>
                  <a:gd name="connsiteY118" fmla="*/ 71323 h 870508"/>
                  <a:gd name="connsiteX119" fmla="*/ 323698 w 958291"/>
                  <a:gd name="connsiteY119" fmla="*/ 72238 h 870508"/>
                  <a:gd name="connsiteX120" fmla="*/ 328270 w 958291"/>
                  <a:gd name="connsiteY120" fmla="*/ 75895 h 870508"/>
                  <a:gd name="connsiteX121" fmla="*/ 332842 w 958291"/>
                  <a:gd name="connsiteY121" fmla="*/ 73152 h 870508"/>
                  <a:gd name="connsiteX122" fmla="*/ 338328 w 958291"/>
                  <a:gd name="connsiteY122" fmla="*/ 74066 h 870508"/>
                  <a:gd name="connsiteX123" fmla="*/ 346558 w 958291"/>
                  <a:gd name="connsiteY123" fmla="*/ 75895 h 870508"/>
                  <a:gd name="connsiteX124" fmla="*/ 352958 w 958291"/>
                  <a:gd name="connsiteY124" fmla="*/ 67666 h 870508"/>
                  <a:gd name="connsiteX125" fmla="*/ 357530 w 958291"/>
                  <a:gd name="connsiteY125" fmla="*/ 69494 h 870508"/>
                  <a:gd name="connsiteX126" fmla="*/ 363017 w 958291"/>
                  <a:gd name="connsiteY126" fmla="*/ 74981 h 870508"/>
                  <a:gd name="connsiteX127" fmla="*/ 362102 w 958291"/>
                  <a:gd name="connsiteY127" fmla="*/ 79553 h 870508"/>
                  <a:gd name="connsiteX128" fmla="*/ 367589 w 958291"/>
                  <a:gd name="connsiteY128" fmla="*/ 81382 h 870508"/>
                  <a:gd name="connsiteX129" fmla="*/ 375818 w 958291"/>
                  <a:gd name="connsiteY129" fmla="*/ 80467 h 870508"/>
                  <a:gd name="connsiteX130" fmla="*/ 381305 w 958291"/>
                  <a:gd name="connsiteY130" fmla="*/ 74066 h 870508"/>
                  <a:gd name="connsiteX131" fmla="*/ 383134 w 958291"/>
                  <a:gd name="connsiteY131" fmla="*/ 69494 h 870508"/>
                  <a:gd name="connsiteX132" fmla="*/ 390449 w 958291"/>
                  <a:gd name="connsiteY132" fmla="*/ 62179 h 870508"/>
                  <a:gd name="connsiteX133" fmla="*/ 395021 w 958291"/>
                  <a:gd name="connsiteY133" fmla="*/ 64922 h 870508"/>
                  <a:gd name="connsiteX134" fmla="*/ 399593 w 958291"/>
                  <a:gd name="connsiteY134" fmla="*/ 56693 h 870508"/>
                  <a:gd name="connsiteX135" fmla="*/ 405079 w 958291"/>
                  <a:gd name="connsiteY135" fmla="*/ 53035 h 870508"/>
                  <a:gd name="connsiteX136" fmla="*/ 411480 w 958291"/>
                  <a:gd name="connsiteY136" fmla="*/ 53035 h 870508"/>
                  <a:gd name="connsiteX137" fmla="*/ 417881 w 958291"/>
                  <a:gd name="connsiteY137" fmla="*/ 57607 h 870508"/>
                  <a:gd name="connsiteX138" fmla="*/ 432511 w 958291"/>
                  <a:gd name="connsiteY138" fmla="*/ 53035 h 870508"/>
                  <a:gd name="connsiteX139" fmla="*/ 437083 w 958291"/>
                  <a:gd name="connsiteY139" fmla="*/ 49378 h 870508"/>
                  <a:gd name="connsiteX140" fmla="*/ 440741 w 958291"/>
                  <a:gd name="connsiteY140" fmla="*/ 42977 h 870508"/>
                  <a:gd name="connsiteX141" fmla="*/ 443484 w 958291"/>
                  <a:gd name="connsiteY141" fmla="*/ 37490 h 870508"/>
                  <a:gd name="connsiteX142" fmla="*/ 442570 w 958291"/>
                  <a:gd name="connsiteY142" fmla="*/ 32918 h 870508"/>
                  <a:gd name="connsiteX143" fmla="*/ 445313 w 958291"/>
                  <a:gd name="connsiteY143" fmla="*/ 28346 h 870508"/>
                  <a:gd name="connsiteX144" fmla="*/ 450799 w 958291"/>
                  <a:gd name="connsiteY144" fmla="*/ 25603 h 870508"/>
                  <a:gd name="connsiteX145" fmla="*/ 457200 w 958291"/>
                  <a:gd name="connsiteY145" fmla="*/ 28346 h 870508"/>
                  <a:gd name="connsiteX146" fmla="*/ 466344 w 958291"/>
                  <a:gd name="connsiteY146" fmla="*/ 34747 h 870508"/>
                  <a:gd name="connsiteX147" fmla="*/ 475488 w 958291"/>
                  <a:gd name="connsiteY147" fmla="*/ 39319 h 870508"/>
                  <a:gd name="connsiteX148" fmla="*/ 480974 w 958291"/>
                  <a:gd name="connsiteY148" fmla="*/ 40234 h 870508"/>
                  <a:gd name="connsiteX149" fmla="*/ 485546 w 958291"/>
                  <a:gd name="connsiteY149" fmla="*/ 38405 h 870508"/>
                  <a:gd name="connsiteX150" fmla="*/ 488290 w 958291"/>
                  <a:gd name="connsiteY150" fmla="*/ 32918 h 870508"/>
                  <a:gd name="connsiteX151" fmla="*/ 491947 w 958291"/>
                  <a:gd name="connsiteY151" fmla="*/ 28346 h 870508"/>
                  <a:gd name="connsiteX152" fmla="*/ 496519 w 958291"/>
                  <a:gd name="connsiteY152" fmla="*/ 25603 h 870508"/>
                  <a:gd name="connsiteX153" fmla="*/ 503834 w 958291"/>
                  <a:gd name="connsiteY153" fmla="*/ 22860 h 870508"/>
                  <a:gd name="connsiteX154" fmla="*/ 511150 w 958291"/>
                  <a:gd name="connsiteY154" fmla="*/ 21946 h 870508"/>
                  <a:gd name="connsiteX155" fmla="*/ 520294 w 958291"/>
                  <a:gd name="connsiteY155" fmla="*/ 19202 h 870508"/>
                  <a:gd name="connsiteX156" fmla="*/ 524866 w 958291"/>
                  <a:gd name="connsiteY156" fmla="*/ 14630 h 870508"/>
                  <a:gd name="connsiteX157" fmla="*/ 533095 w 958291"/>
                  <a:gd name="connsiteY157" fmla="*/ 10058 h 870508"/>
                  <a:gd name="connsiteX158" fmla="*/ 538582 w 958291"/>
                  <a:gd name="connsiteY158" fmla="*/ 2743 h 870508"/>
                  <a:gd name="connsiteX159" fmla="*/ 543154 w 958291"/>
                  <a:gd name="connsiteY159" fmla="*/ 0 h 870508"/>
                  <a:gd name="connsiteX160" fmla="*/ 550469 w 958291"/>
                  <a:gd name="connsiteY160" fmla="*/ 1829 h 870508"/>
                  <a:gd name="connsiteX161" fmla="*/ 555955 w 958291"/>
                  <a:gd name="connsiteY161" fmla="*/ 9144 h 870508"/>
                  <a:gd name="connsiteX162" fmla="*/ 556870 w 958291"/>
                  <a:gd name="connsiteY162" fmla="*/ 13716 h 870508"/>
                  <a:gd name="connsiteX163" fmla="*/ 561442 w 958291"/>
                  <a:gd name="connsiteY163" fmla="*/ 16459 h 870508"/>
                  <a:gd name="connsiteX164" fmla="*/ 563270 w 958291"/>
                  <a:gd name="connsiteY164" fmla="*/ 21031 h 870508"/>
                  <a:gd name="connsiteX165" fmla="*/ 568757 w 958291"/>
                  <a:gd name="connsiteY165" fmla="*/ 22860 h 870508"/>
                  <a:gd name="connsiteX166" fmla="*/ 573329 w 958291"/>
                  <a:gd name="connsiteY166" fmla="*/ 24689 h 870508"/>
                  <a:gd name="connsiteX167" fmla="*/ 578815 w 958291"/>
                  <a:gd name="connsiteY167" fmla="*/ 28346 h 870508"/>
                  <a:gd name="connsiteX168" fmla="*/ 587045 w 958291"/>
                  <a:gd name="connsiteY168" fmla="*/ 27432 h 870508"/>
                  <a:gd name="connsiteX169" fmla="*/ 591617 w 958291"/>
                  <a:gd name="connsiteY169" fmla="*/ 34747 h 870508"/>
                  <a:gd name="connsiteX170" fmla="*/ 586130 w 958291"/>
                  <a:gd name="connsiteY170" fmla="*/ 36576 h 870508"/>
                  <a:gd name="connsiteX171" fmla="*/ 584302 w 958291"/>
                  <a:gd name="connsiteY171" fmla="*/ 42062 h 870508"/>
                  <a:gd name="connsiteX172" fmla="*/ 587045 w 958291"/>
                  <a:gd name="connsiteY172" fmla="*/ 47549 h 870508"/>
                  <a:gd name="connsiteX173" fmla="*/ 590702 w 958291"/>
                  <a:gd name="connsiteY173" fmla="*/ 53035 h 870508"/>
                  <a:gd name="connsiteX174" fmla="*/ 583387 w 958291"/>
                  <a:gd name="connsiteY174" fmla="*/ 54864 h 870508"/>
                  <a:gd name="connsiteX175" fmla="*/ 579730 w 958291"/>
                  <a:gd name="connsiteY175" fmla="*/ 60350 h 870508"/>
                  <a:gd name="connsiteX176" fmla="*/ 573329 w 958291"/>
                  <a:gd name="connsiteY176" fmla="*/ 64922 h 870508"/>
                  <a:gd name="connsiteX177" fmla="*/ 575158 w 958291"/>
                  <a:gd name="connsiteY177" fmla="*/ 71323 h 870508"/>
                  <a:gd name="connsiteX178" fmla="*/ 577901 w 958291"/>
                  <a:gd name="connsiteY178" fmla="*/ 75895 h 870508"/>
                  <a:gd name="connsiteX179" fmla="*/ 577901 w 958291"/>
                  <a:gd name="connsiteY179" fmla="*/ 80467 h 870508"/>
                  <a:gd name="connsiteX180" fmla="*/ 580644 w 958291"/>
                  <a:gd name="connsiteY180" fmla="*/ 85954 h 870508"/>
                  <a:gd name="connsiteX181" fmla="*/ 587045 w 958291"/>
                  <a:gd name="connsiteY181" fmla="*/ 89611 h 870508"/>
                  <a:gd name="connsiteX182" fmla="*/ 592531 w 958291"/>
                  <a:gd name="connsiteY182" fmla="*/ 89611 h 870508"/>
                  <a:gd name="connsiteX183" fmla="*/ 597103 w 958291"/>
                  <a:gd name="connsiteY183" fmla="*/ 92354 h 870508"/>
                  <a:gd name="connsiteX184" fmla="*/ 605333 w 958291"/>
                  <a:gd name="connsiteY184" fmla="*/ 95098 h 870508"/>
                  <a:gd name="connsiteX185" fmla="*/ 607162 w 958291"/>
                  <a:gd name="connsiteY185" fmla="*/ 99670 h 870508"/>
                  <a:gd name="connsiteX186" fmla="*/ 609905 w 958291"/>
                  <a:gd name="connsiteY186" fmla="*/ 105156 h 870508"/>
                  <a:gd name="connsiteX187" fmla="*/ 613562 w 958291"/>
                  <a:gd name="connsiteY187" fmla="*/ 110642 h 870508"/>
                  <a:gd name="connsiteX188" fmla="*/ 616306 w 958291"/>
                  <a:gd name="connsiteY188" fmla="*/ 116129 h 870508"/>
                  <a:gd name="connsiteX189" fmla="*/ 620878 w 958291"/>
                  <a:gd name="connsiteY189" fmla="*/ 114300 h 870508"/>
                  <a:gd name="connsiteX190" fmla="*/ 627278 w 958291"/>
                  <a:gd name="connsiteY190" fmla="*/ 113386 h 870508"/>
                  <a:gd name="connsiteX191" fmla="*/ 632765 w 958291"/>
                  <a:gd name="connsiteY191" fmla="*/ 111557 h 870508"/>
                  <a:gd name="connsiteX192" fmla="*/ 639166 w 958291"/>
                  <a:gd name="connsiteY192" fmla="*/ 111557 h 870508"/>
                  <a:gd name="connsiteX193" fmla="*/ 641909 w 958291"/>
                  <a:gd name="connsiteY193" fmla="*/ 116129 h 870508"/>
                  <a:gd name="connsiteX194" fmla="*/ 647395 w 958291"/>
                  <a:gd name="connsiteY194" fmla="*/ 117043 h 870508"/>
                  <a:gd name="connsiteX195" fmla="*/ 650138 w 958291"/>
                  <a:gd name="connsiteY195" fmla="*/ 122530 h 870508"/>
                  <a:gd name="connsiteX196" fmla="*/ 654710 w 958291"/>
                  <a:gd name="connsiteY196" fmla="*/ 120701 h 870508"/>
                  <a:gd name="connsiteX197" fmla="*/ 662026 w 958291"/>
                  <a:gd name="connsiteY197" fmla="*/ 118872 h 870508"/>
                  <a:gd name="connsiteX198" fmla="*/ 666598 w 958291"/>
                  <a:gd name="connsiteY198" fmla="*/ 121615 h 870508"/>
                  <a:gd name="connsiteX199" fmla="*/ 671170 w 958291"/>
                  <a:gd name="connsiteY199" fmla="*/ 127102 h 870508"/>
                  <a:gd name="connsiteX200" fmla="*/ 677570 w 958291"/>
                  <a:gd name="connsiteY200" fmla="*/ 134417 h 870508"/>
                  <a:gd name="connsiteX201" fmla="*/ 672084 w 958291"/>
                  <a:gd name="connsiteY201" fmla="*/ 138074 h 870508"/>
                  <a:gd name="connsiteX202" fmla="*/ 667512 w 958291"/>
                  <a:gd name="connsiteY202" fmla="*/ 138074 h 870508"/>
                  <a:gd name="connsiteX203" fmla="*/ 662940 w 958291"/>
                  <a:gd name="connsiteY203" fmla="*/ 144475 h 870508"/>
                  <a:gd name="connsiteX204" fmla="*/ 664769 w 958291"/>
                  <a:gd name="connsiteY204" fmla="*/ 149962 h 870508"/>
                  <a:gd name="connsiteX205" fmla="*/ 670255 w 958291"/>
                  <a:gd name="connsiteY205" fmla="*/ 157277 h 870508"/>
                  <a:gd name="connsiteX206" fmla="*/ 661111 w 958291"/>
                  <a:gd name="connsiteY206" fmla="*/ 167335 h 870508"/>
                  <a:gd name="connsiteX207" fmla="*/ 654710 w 958291"/>
                  <a:gd name="connsiteY207" fmla="*/ 172822 h 870508"/>
                  <a:gd name="connsiteX208" fmla="*/ 651967 w 958291"/>
                  <a:gd name="connsiteY208" fmla="*/ 180137 h 870508"/>
                  <a:gd name="connsiteX209" fmla="*/ 649224 w 958291"/>
                  <a:gd name="connsiteY209" fmla="*/ 188366 h 870508"/>
                  <a:gd name="connsiteX210" fmla="*/ 652882 w 958291"/>
                  <a:gd name="connsiteY210" fmla="*/ 194767 h 870508"/>
                  <a:gd name="connsiteX211" fmla="*/ 659282 w 958291"/>
                  <a:gd name="connsiteY211" fmla="*/ 196596 h 870508"/>
                  <a:gd name="connsiteX212" fmla="*/ 671170 w 958291"/>
                  <a:gd name="connsiteY212" fmla="*/ 207569 h 870508"/>
                  <a:gd name="connsiteX213" fmla="*/ 675742 w 958291"/>
                  <a:gd name="connsiteY213" fmla="*/ 211226 h 870508"/>
                  <a:gd name="connsiteX214" fmla="*/ 676656 w 958291"/>
                  <a:gd name="connsiteY214" fmla="*/ 216713 h 870508"/>
                  <a:gd name="connsiteX215" fmla="*/ 684886 w 958291"/>
                  <a:gd name="connsiteY215" fmla="*/ 219456 h 870508"/>
                  <a:gd name="connsiteX216" fmla="*/ 689458 w 958291"/>
                  <a:gd name="connsiteY216" fmla="*/ 222199 h 870508"/>
                  <a:gd name="connsiteX217" fmla="*/ 696773 w 958291"/>
                  <a:gd name="connsiteY217" fmla="*/ 217627 h 870508"/>
                  <a:gd name="connsiteX218" fmla="*/ 701345 w 958291"/>
                  <a:gd name="connsiteY218" fmla="*/ 217627 h 870508"/>
                  <a:gd name="connsiteX219" fmla="*/ 706831 w 958291"/>
                  <a:gd name="connsiteY219" fmla="*/ 219456 h 870508"/>
                  <a:gd name="connsiteX220" fmla="*/ 712318 w 958291"/>
                  <a:gd name="connsiteY220" fmla="*/ 219456 h 870508"/>
                  <a:gd name="connsiteX221" fmla="*/ 717804 w 958291"/>
                  <a:gd name="connsiteY221" fmla="*/ 222199 h 870508"/>
                  <a:gd name="connsiteX222" fmla="*/ 723290 w 958291"/>
                  <a:gd name="connsiteY222" fmla="*/ 224942 h 870508"/>
                  <a:gd name="connsiteX223" fmla="*/ 729691 w 958291"/>
                  <a:gd name="connsiteY223" fmla="*/ 220370 h 870508"/>
                  <a:gd name="connsiteX224" fmla="*/ 734263 w 958291"/>
                  <a:gd name="connsiteY224" fmla="*/ 214884 h 870508"/>
                  <a:gd name="connsiteX225" fmla="*/ 741578 w 958291"/>
                  <a:gd name="connsiteY225" fmla="*/ 214884 h 870508"/>
                  <a:gd name="connsiteX226" fmla="*/ 750722 w 958291"/>
                  <a:gd name="connsiteY226" fmla="*/ 218542 h 870508"/>
                  <a:gd name="connsiteX227" fmla="*/ 758038 w 958291"/>
                  <a:gd name="connsiteY227" fmla="*/ 224942 h 870508"/>
                  <a:gd name="connsiteX228" fmla="*/ 762610 w 958291"/>
                  <a:gd name="connsiteY228" fmla="*/ 227686 h 870508"/>
                  <a:gd name="connsiteX229" fmla="*/ 767182 w 958291"/>
                  <a:gd name="connsiteY229" fmla="*/ 226771 h 870508"/>
                  <a:gd name="connsiteX230" fmla="*/ 773582 w 958291"/>
                  <a:gd name="connsiteY230" fmla="*/ 224942 h 870508"/>
                  <a:gd name="connsiteX231" fmla="*/ 779069 w 958291"/>
                  <a:gd name="connsiteY231" fmla="*/ 229514 h 870508"/>
                  <a:gd name="connsiteX232" fmla="*/ 790042 w 958291"/>
                  <a:gd name="connsiteY232" fmla="*/ 233172 h 870508"/>
                  <a:gd name="connsiteX233" fmla="*/ 797357 w 958291"/>
                  <a:gd name="connsiteY233" fmla="*/ 235915 h 870508"/>
                  <a:gd name="connsiteX234" fmla="*/ 802843 w 958291"/>
                  <a:gd name="connsiteY234" fmla="*/ 236830 h 870508"/>
                  <a:gd name="connsiteX235" fmla="*/ 807415 w 958291"/>
                  <a:gd name="connsiteY235" fmla="*/ 243230 h 870508"/>
                  <a:gd name="connsiteX236" fmla="*/ 813816 w 958291"/>
                  <a:gd name="connsiteY236" fmla="*/ 250546 h 870508"/>
                  <a:gd name="connsiteX237" fmla="*/ 811987 w 958291"/>
                  <a:gd name="connsiteY237" fmla="*/ 255118 h 870508"/>
                  <a:gd name="connsiteX238" fmla="*/ 814730 w 958291"/>
                  <a:gd name="connsiteY238" fmla="*/ 259690 h 870508"/>
                  <a:gd name="connsiteX239" fmla="*/ 819302 w 958291"/>
                  <a:gd name="connsiteY239" fmla="*/ 269748 h 870508"/>
                  <a:gd name="connsiteX240" fmla="*/ 818388 w 958291"/>
                  <a:gd name="connsiteY240" fmla="*/ 274320 h 870508"/>
                  <a:gd name="connsiteX241" fmla="*/ 818388 w 958291"/>
                  <a:gd name="connsiteY241" fmla="*/ 278892 h 870508"/>
                  <a:gd name="connsiteX242" fmla="*/ 818388 w 958291"/>
                  <a:gd name="connsiteY242" fmla="*/ 286207 h 870508"/>
                  <a:gd name="connsiteX243" fmla="*/ 815645 w 958291"/>
                  <a:gd name="connsiteY243" fmla="*/ 291694 h 870508"/>
                  <a:gd name="connsiteX244" fmla="*/ 811073 w 958291"/>
                  <a:gd name="connsiteY244" fmla="*/ 296266 h 870508"/>
                  <a:gd name="connsiteX245" fmla="*/ 808330 w 958291"/>
                  <a:gd name="connsiteY245" fmla="*/ 301752 h 870508"/>
                  <a:gd name="connsiteX246" fmla="*/ 807415 w 958291"/>
                  <a:gd name="connsiteY246" fmla="*/ 309982 h 870508"/>
                  <a:gd name="connsiteX247" fmla="*/ 805586 w 958291"/>
                  <a:gd name="connsiteY247" fmla="*/ 314554 h 870508"/>
                  <a:gd name="connsiteX248" fmla="*/ 804672 w 958291"/>
                  <a:gd name="connsiteY248" fmla="*/ 320040 h 870508"/>
                  <a:gd name="connsiteX249" fmla="*/ 803758 w 958291"/>
                  <a:gd name="connsiteY249" fmla="*/ 324612 h 870508"/>
                  <a:gd name="connsiteX250" fmla="*/ 796442 w 958291"/>
                  <a:gd name="connsiteY250" fmla="*/ 327355 h 870508"/>
                  <a:gd name="connsiteX251" fmla="*/ 791870 w 958291"/>
                  <a:gd name="connsiteY251" fmla="*/ 329184 h 870508"/>
                  <a:gd name="connsiteX252" fmla="*/ 786384 w 958291"/>
                  <a:gd name="connsiteY252" fmla="*/ 332842 h 870508"/>
                  <a:gd name="connsiteX253" fmla="*/ 778154 w 958291"/>
                  <a:gd name="connsiteY253" fmla="*/ 336499 h 870508"/>
                  <a:gd name="connsiteX254" fmla="*/ 778154 w 958291"/>
                  <a:gd name="connsiteY254" fmla="*/ 343814 h 870508"/>
                  <a:gd name="connsiteX255" fmla="*/ 778154 w 958291"/>
                  <a:gd name="connsiteY255" fmla="*/ 348386 h 870508"/>
                  <a:gd name="connsiteX256" fmla="*/ 773582 w 958291"/>
                  <a:gd name="connsiteY256" fmla="*/ 351130 h 870508"/>
                  <a:gd name="connsiteX257" fmla="*/ 768096 w 958291"/>
                  <a:gd name="connsiteY257" fmla="*/ 346558 h 870508"/>
                  <a:gd name="connsiteX258" fmla="*/ 760781 w 958291"/>
                  <a:gd name="connsiteY258" fmla="*/ 344729 h 870508"/>
                  <a:gd name="connsiteX259" fmla="*/ 754380 w 958291"/>
                  <a:gd name="connsiteY259" fmla="*/ 343814 h 870508"/>
                  <a:gd name="connsiteX260" fmla="*/ 749808 w 958291"/>
                  <a:gd name="connsiteY260" fmla="*/ 344729 h 870508"/>
                  <a:gd name="connsiteX261" fmla="*/ 743407 w 958291"/>
                  <a:gd name="connsiteY261" fmla="*/ 348386 h 870508"/>
                  <a:gd name="connsiteX262" fmla="*/ 737921 w 958291"/>
                  <a:gd name="connsiteY262" fmla="*/ 345643 h 870508"/>
                  <a:gd name="connsiteX263" fmla="*/ 727862 w 958291"/>
                  <a:gd name="connsiteY263" fmla="*/ 344729 h 870508"/>
                  <a:gd name="connsiteX264" fmla="*/ 726948 w 958291"/>
                  <a:gd name="connsiteY264" fmla="*/ 349301 h 870508"/>
                  <a:gd name="connsiteX265" fmla="*/ 731520 w 958291"/>
                  <a:gd name="connsiteY265" fmla="*/ 351130 h 870508"/>
                  <a:gd name="connsiteX266" fmla="*/ 737921 w 958291"/>
                  <a:gd name="connsiteY266" fmla="*/ 353873 h 870508"/>
                  <a:gd name="connsiteX267" fmla="*/ 737006 w 958291"/>
                  <a:gd name="connsiteY267" fmla="*/ 358445 h 870508"/>
                  <a:gd name="connsiteX268" fmla="*/ 737921 w 958291"/>
                  <a:gd name="connsiteY268" fmla="*/ 366674 h 870508"/>
                  <a:gd name="connsiteX269" fmla="*/ 738835 w 958291"/>
                  <a:gd name="connsiteY269" fmla="*/ 372161 h 870508"/>
                  <a:gd name="connsiteX270" fmla="*/ 733349 w 958291"/>
                  <a:gd name="connsiteY270" fmla="*/ 371246 h 870508"/>
                  <a:gd name="connsiteX271" fmla="*/ 727862 w 958291"/>
                  <a:gd name="connsiteY271" fmla="*/ 372161 h 870508"/>
                  <a:gd name="connsiteX272" fmla="*/ 719633 w 958291"/>
                  <a:gd name="connsiteY272" fmla="*/ 373990 h 870508"/>
                  <a:gd name="connsiteX273" fmla="*/ 725119 w 958291"/>
                  <a:gd name="connsiteY273" fmla="*/ 377647 h 870508"/>
                  <a:gd name="connsiteX274" fmla="*/ 729691 w 958291"/>
                  <a:gd name="connsiteY274" fmla="*/ 380390 h 870508"/>
                  <a:gd name="connsiteX275" fmla="*/ 733349 w 958291"/>
                  <a:gd name="connsiteY275" fmla="*/ 384962 h 870508"/>
                  <a:gd name="connsiteX276" fmla="*/ 737921 w 958291"/>
                  <a:gd name="connsiteY276" fmla="*/ 385877 h 870508"/>
                  <a:gd name="connsiteX277" fmla="*/ 737006 w 958291"/>
                  <a:gd name="connsiteY277" fmla="*/ 392278 h 870508"/>
                  <a:gd name="connsiteX278" fmla="*/ 742493 w 958291"/>
                  <a:gd name="connsiteY278" fmla="*/ 395935 h 870508"/>
                  <a:gd name="connsiteX279" fmla="*/ 742493 w 958291"/>
                  <a:gd name="connsiteY279" fmla="*/ 404165 h 870508"/>
                  <a:gd name="connsiteX280" fmla="*/ 747065 w 958291"/>
                  <a:gd name="connsiteY280" fmla="*/ 410566 h 870508"/>
                  <a:gd name="connsiteX281" fmla="*/ 743407 w 958291"/>
                  <a:gd name="connsiteY281" fmla="*/ 420624 h 870508"/>
                  <a:gd name="connsiteX282" fmla="*/ 744322 w 958291"/>
                  <a:gd name="connsiteY282" fmla="*/ 426110 h 870508"/>
                  <a:gd name="connsiteX283" fmla="*/ 746150 w 958291"/>
                  <a:gd name="connsiteY283" fmla="*/ 430682 h 870508"/>
                  <a:gd name="connsiteX284" fmla="*/ 746150 w 958291"/>
                  <a:gd name="connsiteY284" fmla="*/ 436169 h 870508"/>
                  <a:gd name="connsiteX285" fmla="*/ 751637 w 958291"/>
                  <a:gd name="connsiteY285" fmla="*/ 441655 h 870508"/>
                  <a:gd name="connsiteX286" fmla="*/ 757123 w 958291"/>
                  <a:gd name="connsiteY286" fmla="*/ 443484 h 870508"/>
                  <a:gd name="connsiteX287" fmla="*/ 761695 w 958291"/>
                  <a:gd name="connsiteY287" fmla="*/ 448056 h 870508"/>
                  <a:gd name="connsiteX288" fmla="*/ 766267 w 958291"/>
                  <a:gd name="connsiteY288" fmla="*/ 453542 h 870508"/>
                  <a:gd name="connsiteX289" fmla="*/ 776326 w 958291"/>
                  <a:gd name="connsiteY289" fmla="*/ 458114 h 870508"/>
                  <a:gd name="connsiteX290" fmla="*/ 780898 w 958291"/>
                  <a:gd name="connsiteY290" fmla="*/ 461772 h 870508"/>
                  <a:gd name="connsiteX291" fmla="*/ 788213 w 958291"/>
                  <a:gd name="connsiteY291" fmla="*/ 465430 h 870508"/>
                  <a:gd name="connsiteX292" fmla="*/ 793699 w 958291"/>
                  <a:gd name="connsiteY292" fmla="*/ 465430 h 870508"/>
                  <a:gd name="connsiteX293" fmla="*/ 798271 w 958291"/>
                  <a:gd name="connsiteY293" fmla="*/ 470002 h 870508"/>
                  <a:gd name="connsiteX294" fmla="*/ 802843 w 958291"/>
                  <a:gd name="connsiteY294" fmla="*/ 470002 h 870508"/>
                  <a:gd name="connsiteX295" fmla="*/ 802843 w 958291"/>
                  <a:gd name="connsiteY295" fmla="*/ 474574 h 870508"/>
                  <a:gd name="connsiteX296" fmla="*/ 799186 w 958291"/>
                  <a:gd name="connsiteY296" fmla="*/ 480060 h 870508"/>
                  <a:gd name="connsiteX297" fmla="*/ 793699 w 958291"/>
                  <a:gd name="connsiteY297" fmla="*/ 483718 h 870508"/>
                  <a:gd name="connsiteX298" fmla="*/ 788213 w 958291"/>
                  <a:gd name="connsiteY298" fmla="*/ 485546 h 870508"/>
                  <a:gd name="connsiteX299" fmla="*/ 787298 w 958291"/>
                  <a:gd name="connsiteY299" fmla="*/ 491033 h 870508"/>
                  <a:gd name="connsiteX300" fmla="*/ 782726 w 958291"/>
                  <a:gd name="connsiteY300" fmla="*/ 502006 h 870508"/>
                  <a:gd name="connsiteX301" fmla="*/ 789127 w 958291"/>
                  <a:gd name="connsiteY301" fmla="*/ 508406 h 870508"/>
                  <a:gd name="connsiteX302" fmla="*/ 792785 w 958291"/>
                  <a:gd name="connsiteY302" fmla="*/ 512978 h 870508"/>
                  <a:gd name="connsiteX303" fmla="*/ 798271 w 958291"/>
                  <a:gd name="connsiteY303" fmla="*/ 512064 h 870508"/>
                  <a:gd name="connsiteX304" fmla="*/ 803758 w 958291"/>
                  <a:gd name="connsiteY304" fmla="*/ 516636 h 870508"/>
                  <a:gd name="connsiteX305" fmla="*/ 809244 w 958291"/>
                  <a:gd name="connsiteY305" fmla="*/ 515722 h 870508"/>
                  <a:gd name="connsiteX306" fmla="*/ 812902 w 958291"/>
                  <a:gd name="connsiteY306" fmla="*/ 520294 h 870508"/>
                  <a:gd name="connsiteX307" fmla="*/ 817474 w 958291"/>
                  <a:gd name="connsiteY307" fmla="*/ 523951 h 870508"/>
                  <a:gd name="connsiteX308" fmla="*/ 823874 w 958291"/>
                  <a:gd name="connsiteY308" fmla="*/ 525780 h 870508"/>
                  <a:gd name="connsiteX309" fmla="*/ 818388 w 958291"/>
                  <a:gd name="connsiteY309" fmla="*/ 532181 h 870508"/>
                  <a:gd name="connsiteX310" fmla="*/ 822960 w 958291"/>
                  <a:gd name="connsiteY310" fmla="*/ 538582 h 870508"/>
                  <a:gd name="connsiteX311" fmla="*/ 823874 w 958291"/>
                  <a:gd name="connsiteY311" fmla="*/ 544068 h 870508"/>
                  <a:gd name="connsiteX312" fmla="*/ 825703 w 958291"/>
                  <a:gd name="connsiteY312" fmla="*/ 552298 h 870508"/>
                  <a:gd name="connsiteX313" fmla="*/ 828446 w 958291"/>
                  <a:gd name="connsiteY313" fmla="*/ 556870 h 870508"/>
                  <a:gd name="connsiteX314" fmla="*/ 829361 w 958291"/>
                  <a:gd name="connsiteY314" fmla="*/ 562356 h 870508"/>
                  <a:gd name="connsiteX315" fmla="*/ 824789 w 958291"/>
                  <a:gd name="connsiteY315" fmla="*/ 566928 h 870508"/>
                  <a:gd name="connsiteX316" fmla="*/ 826618 w 958291"/>
                  <a:gd name="connsiteY316" fmla="*/ 573329 h 870508"/>
                  <a:gd name="connsiteX317" fmla="*/ 832104 w 958291"/>
                  <a:gd name="connsiteY317" fmla="*/ 576072 h 870508"/>
                  <a:gd name="connsiteX318" fmla="*/ 837590 w 958291"/>
                  <a:gd name="connsiteY318" fmla="*/ 578815 h 870508"/>
                  <a:gd name="connsiteX319" fmla="*/ 845820 w 958291"/>
                  <a:gd name="connsiteY319" fmla="*/ 582473 h 870508"/>
                  <a:gd name="connsiteX320" fmla="*/ 848563 w 958291"/>
                  <a:gd name="connsiteY320" fmla="*/ 590702 h 870508"/>
                  <a:gd name="connsiteX321" fmla="*/ 853135 w 958291"/>
                  <a:gd name="connsiteY321" fmla="*/ 596189 h 870508"/>
                  <a:gd name="connsiteX322" fmla="*/ 856793 w 958291"/>
                  <a:gd name="connsiteY322" fmla="*/ 600761 h 870508"/>
                  <a:gd name="connsiteX323" fmla="*/ 869594 w 958291"/>
                  <a:gd name="connsiteY323" fmla="*/ 606247 h 870508"/>
                  <a:gd name="connsiteX324" fmla="*/ 874166 w 958291"/>
                  <a:gd name="connsiteY324" fmla="*/ 610819 h 870508"/>
                  <a:gd name="connsiteX325" fmla="*/ 879653 w 958291"/>
                  <a:gd name="connsiteY325" fmla="*/ 613562 h 870508"/>
                  <a:gd name="connsiteX326" fmla="*/ 886054 w 958291"/>
                  <a:gd name="connsiteY326" fmla="*/ 624535 h 870508"/>
                  <a:gd name="connsiteX327" fmla="*/ 891540 w 958291"/>
                  <a:gd name="connsiteY327" fmla="*/ 621792 h 870508"/>
                  <a:gd name="connsiteX328" fmla="*/ 896112 w 958291"/>
                  <a:gd name="connsiteY328" fmla="*/ 624535 h 870508"/>
                  <a:gd name="connsiteX329" fmla="*/ 904342 w 958291"/>
                  <a:gd name="connsiteY329" fmla="*/ 629107 h 870508"/>
                  <a:gd name="connsiteX330" fmla="*/ 909828 w 958291"/>
                  <a:gd name="connsiteY330" fmla="*/ 632765 h 870508"/>
                  <a:gd name="connsiteX331" fmla="*/ 909828 w 958291"/>
                  <a:gd name="connsiteY331" fmla="*/ 637337 h 870508"/>
                  <a:gd name="connsiteX332" fmla="*/ 907999 w 958291"/>
                  <a:gd name="connsiteY332" fmla="*/ 643738 h 870508"/>
                  <a:gd name="connsiteX333" fmla="*/ 908914 w 958291"/>
                  <a:gd name="connsiteY333" fmla="*/ 652882 h 870508"/>
                  <a:gd name="connsiteX334" fmla="*/ 915314 w 958291"/>
                  <a:gd name="connsiteY334" fmla="*/ 661111 h 870508"/>
                  <a:gd name="connsiteX335" fmla="*/ 919886 w 958291"/>
                  <a:gd name="connsiteY335" fmla="*/ 664769 h 870508"/>
                  <a:gd name="connsiteX336" fmla="*/ 920801 w 958291"/>
                  <a:gd name="connsiteY336" fmla="*/ 669341 h 870508"/>
                  <a:gd name="connsiteX337" fmla="*/ 926287 w 958291"/>
                  <a:gd name="connsiteY337" fmla="*/ 674827 h 870508"/>
                  <a:gd name="connsiteX338" fmla="*/ 930859 w 958291"/>
                  <a:gd name="connsiteY338" fmla="*/ 677570 h 870508"/>
                  <a:gd name="connsiteX339" fmla="*/ 938174 w 958291"/>
                  <a:gd name="connsiteY339" fmla="*/ 677570 h 870508"/>
                  <a:gd name="connsiteX340" fmla="*/ 944575 w 958291"/>
                  <a:gd name="connsiteY340" fmla="*/ 680314 h 870508"/>
                  <a:gd name="connsiteX341" fmla="*/ 950976 w 958291"/>
                  <a:gd name="connsiteY341" fmla="*/ 682142 h 870508"/>
                  <a:gd name="connsiteX342" fmla="*/ 953719 w 958291"/>
                  <a:gd name="connsiteY342" fmla="*/ 686714 h 870508"/>
                  <a:gd name="connsiteX343" fmla="*/ 958291 w 958291"/>
                  <a:gd name="connsiteY343" fmla="*/ 691286 h 870508"/>
                  <a:gd name="connsiteX344" fmla="*/ 955548 w 958291"/>
                  <a:gd name="connsiteY344" fmla="*/ 699516 h 870508"/>
                  <a:gd name="connsiteX345" fmla="*/ 954634 w 958291"/>
                  <a:gd name="connsiteY345" fmla="*/ 707746 h 870508"/>
                  <a:gd name="connsiteX346" fmla="*/ 950976 w 958291"/>
                  <a:gd name="connsiteY346" fmla="*/ 713232 h 870508"/>
                  <a:gd name="connsiteX347" fmla="*/ 954634 w 958291"/>
                  <a:gd name="connsiteY347" fmla="*/ 718718 h 870508"/>
                  <a:gd name="connsiteX348" fmla="*/ 953719 w 958291"/>
                  <a:gd name="connsiteY348" fmla="*/ 724205 h 870508"/>
                  <a:gd name="connsiteX349" fmla="*/ 945490 w 958291"/>
                  <a:gd name="connsiteY349" fmla="*/ 725119 h 870508"/>
                  <a:gd name="connsiteX350" fmla="*/ 936346 w 958291"/>
                  <a:gd name="connsiteY350" fmla="*/ 735178 h 870508"/>
                  <a:gd name="connsiteX351" fmla="*/ 930859 w 958291"/>
                  <a:gd name="connsiteY351" fmla="*/ 735178 h 870508"/>
                  <a:gd name="connsiteX352" fmla="*/ 927202 w 958291"/>
                  <a:gd name="connsiteY352" fmla="*/ 745236 h 870508"/>
                  <a:gd name="connsiteX353" fmla="*/ 921715 w 958291"/>
                  <a:gd name="connsiteY353" fmla="*/ 747979 h 870508"/>
                  <a:gd name="connsiteX354" fmla="*/ 920801 w 958291"/>
                  <a:gd name="connsiteY354" fmla="*/ 752551 h 870508"/>
                  <a:gd name="connsiteX355" fmla="*/ 918972 w 958291"/>
                  <a:gd name="connsiteY355" fmla="*/ 758038 h 870508"/>
                  <a:gd name="connsiteX356" fmla="*/ 915314 w 958291"/>
                  <a:gd name="connsiteY356" fmla="*/ 763524 h 870508"/>
                  <a:gd name="connsiteX357" fmla="*/ 917143 w 958291"/>
                  <a:gd name="connsiteY357" fmla="*/ 768096 h 870508"/>
                  <a:gd name="connsiteX358" fmla="*/ 919886 w 958291"/>
                  <a:gd name="connsiteY358" fmla="*/ 772668 h 870508"/>
                  <a:gd name="connsiteX359" fmla="*/ 918058 w 958291"/>
                  <a:gd name="connsiteY359" fmla="*/ 784555 h 870508"/>
                  <a:gd name="connsiteX360" fmla="*/ 915314 w 958291"/>
                  <a:gd name="connsiteY360" fmla="*/ 793699 h 870508"/>
                  <a:gd name="connsiteX361" fmla="*/ 912571 w 958291"/>
                  <a:gd name="connsiteY361" fmla="*/ 798271 h 870508"/>
                  <a:gd name="connsiteX362" fmla="*/ 909828 w 958291"/>
                  <a:gd name="connsiteY362" fmla="*/ 803758 h 870508"/>
                  <a:gd name="connsiteX363" fmla="*/ 905256 w 958291"/>
                  <a:gd name="connsiteY363" fmla="*/ 809244 h 870508"/>
                  <a:gd name="connsiteX364" fmla="*/ 900684 w 958291"/>
                  <a:gd name="connsiteY364" fmla="*/ 811073 h 870508"/>
                  <a:gd name="connsiteX365" fmla="*/ 896112 w 958291"/>
                  <a:gd name="connsiteY365" fmla="*/ 811987 h 870508"/>
                  <a:gd name="connsiteX366" fmla="*/ 903427 w 958291"/>
                  <a:gd name="connsiteY366" fmla="*/ 813816 h 870508"/>
                  <a:gd name="connsiteX367" fmla="*/ 907999 w 958291"/>
                  <a:gd name="connsiteY367" fmla="*/ 819302 h 870508"/>
                  <a:gd name="connsiteX368" fmla="*/ 908914 w 958291"/>
                  <a:gd name="connsiteY368" fmla="*/ 823874 h 870508"/>
                  <a:gd name="connsiteX369" fmla="*/ 902513 w 958291"/>
                  <a:gd name="connsiteY369" fmla="*/ 828446 h 870508"/>
                  <a:gd name="connsiteX370" fmla="*/ 896112 w 958291"/>
                  <a:gd name="connsiteY370" fmla="*/ 832104 h 870508"/>
                  <a:gd name="connsiteX371" fmla="*/ 887882 w 958291"/>
                  <a:gd name="connsiteY371" fmla="*/ 827532 h 870508"/>
                  <a:gd name="connsiteX372" fmla="*/ 886054 w 958291"/>
                  <a:gd name="connsiteY372" fmla="*/ 822046 h 870508"/>
                  <a:gd name="connsiteX373" fmla="*/ 887882 w 958291"/>
                  <a:gd name="connsiteY373" fmla="*/ 817474 h 870508"/>
                  <a:gd name="connsiteX374" fmla="*/ 882396 w 958291"/>
                  <a:gd name="connsiteY374" fmla="*/ 817474 h 870508"/>
                  <a:gd name="connsiteX375" fmla="*/ 875995 w 958291"/>
                  <a:gd name="connsiteY375" fmla="*/ 816559 h 870508"/>
                  <a:gd name="connsiteX376" fmla="*/ 864108 w 958291"/>
                  <a:gd name="connsiteY376" fmla="*/ 814730 h 870508"/>
                  <a:gd name="connsiteX377" fmla="*/ 853135 w 958291"/>
                  <a:gd name="connsiteY377" fmla="*/ 816559 h 870508"/>
                  <a:gd name="connsiteX378" fmla="*/ 844906 w 958291"/>
                  <a:gd name="connsiteY378" fmla="*/ 818388 h 870508"/>
                  <a:gd name="connsiteX379" fmla="*/ 837590 w 958291"/>
                  <a:gd name="connsiteY379" fmla="*/ 820217 h 870508"/>
                  <a:gd name="connsiteX380" fmla="*/ 829361 w 958291"/>
                  <a:gd name="connsiteY380" fmla="*/ 825703 h 870508"/>
                  <a:gd name="connsiteX381" fmla="*/ 825703 w 958291"/>
                  <a:gd name="connsiteY381" fmla="*/ 831190 h 870508"/>
                  <a:gd name="connsiteX382" fmla="*/ 823874 w 958291"/>
                  <a:gd name="connsiteY382" fmla="*/ 835762 h 870508"/>
                  <a:gd name="connsiteX383" fmla="*/ 822046 w 958291"/>
                  <a:gd name="connsiteY383" fmla="*/ 840334 h 870508"/>
                  <a:gd name="connsiteX384" fmla="*/ 817474 w 958291"/>
                  <a:gd name="connsiteY384" fmla="*/ 840334 h 870508"/>
                  <a:gd name="connsiteX385" fmla="*/ 811987 w 958291"/>
                  <a:gd name="connsiteY385" fmla="*/ 843991 h 870508"/>
                  <a:gd name="connsiteX386" fmla="*/ 807415 w 958291"/>
                  <a:gd name="connsiteY386" fmla="*/ 850392 h 870508"/>
                  <a:gd name="connsiteX387" fmla="*/ 799186 w 958291"/>
                  <a:gd name="connsiteY387" fmla="*/ 862279 h 870508"/>
                  <a:gd name="connsiteX388" fmla="*/ 797357 w 958291"/>
                  <a:gd name="connsiteY388" fmla="*/ 867766 h 870508"/>
                  <a:gd name="connsiteX389" fmla="*/ 790956 w 958291"/>
                  <a:gd name="connsiteY389" fmla="*/ 870509 h 870508"/>
                  <a:gd name="connsiteX390" fmla="*/ 778154 w 958291"/>
                  <a:gd name="connsiteY390" fmla="*/ 866851 h 870508"/>
                  <a:gd name="connsiteX391" fmla="*/ 768096 w 958291"/>
                  <a:gd name="connsiteY391" fmla="*/ 867766 h 870508"/>
                  <a:gd name="connsiteX392" fmla="*/ 758952 w 958291"/>
                  <a:gd name="connsiteY392" fmla="*/ 865937 h 870508"/>
                  <a:gd name="connsiteX393" fmla="*/ 754380 w 958291"/>
                  <a:gd name="connsiteY393" fmla="*/ 860450 h 870508"/>
                  <a:gd name="connsiteX394" fmla="*/ 750722 w 958291"/>
                  <a:gd name="connsiteY394" fmla="*/ 855878 h 870508"/>
                  <a:gd name="connsiteX395" fmla="*/ 746150 w 958291"/>
                  <a:gd name="connsiteY395" fmla="*/ 851306 h 870508"/>
                  <a:gd name="connsiteX396" fmla="*/ 739750 w 958291"/>
                  <a:gd name="connsiteY396" fmla="*/ 852221 h 870508"/>
                  <a:gd name="connsiteX397" fmla="*/ 735178 w 958291"/>
                  <a:gd name="connsiteY397" fmla="*/ 855878 h 870508"/>
                  <a:gd name="connsiteX398" fmla="*/ 726948 w 958291"/>
                  <a:gd name="connsiteY398" fmla="*/ 857707 h 870508"/>
                  <a:gd name="connsiteX399" fmla="*/ 723290 w 958291"/>
                  <a:gd name="connsiteY399" fmla="*/ 852221 h 870508"/>
                  <a:gd name="connsiteX400" fmla="*/ 727862 w 958291"/>
                  <a:gd name="connsiteY400" fmla="*/ 853135 h 870508"/>
                  <a:gd name="connsiteX401" fmla="*/ 731520 w 958291"/>
                  <a:gd name="connsiteY401" fmla="*/ 845820 h 870508"/>
                  <a:gd name="connsiteX402" fmla="*/ 729691 w 958291"/>
                  <a:gd name="connsiteY402" fmla="*/ 839419 h 870508"/>
                  <a:gd name="connsiteX403" fmla="*/ 726948 w 958291"/>
                  <a:gd name="connsiteY403" fmla="*/ 833933 h 870508"/>
                  <a:gd name="connsiteX404" fmla="*/ 724205 w 958291"/>
                  <a:gd name="connsiteY404" fmla="*/ 828446 h 870508"/>
                  <a:gd name="connsiteX405" fmla="*/ 719633 w 958291"/>
                  <a:gd name="connsiteY405" fmla="*/ 822046 h 870508"/>
                  <a:gd name="connsiteX406" fmla="*/ 714146 w 958291"/>
                  <a:gd name="connsiteY406" fmla="*/ 819302 h 870508"/>
                  <a:gd name="connsiteX407" fmla="*/ 707746 w 958291"/>
                  <a:gd name="connsiteY407" fmla="*/ 816559 h 870508"/>
                  <a:gd name="connsiteX408" fmla="*/ 699516 w 958291"/>
                  <a:gd name="connsiteY408" fmla="*/ 807415 h 870508"/>
                  <a:gd name="connsiteX409" fmla="*/ 694030 w 958291"/>
                  <a:gd name="connsiteY409" fmla="*/ 801929 h 870508"/>
                  <a:gd name="connsiteX410" fmla="*/ 688543 w 958291"/>
                  <a:gd name="connsiteY410" fmla="*/ 799186 h 870508"/>
                  <a:gd name="connsiteX411" fmla="*/ 679399 w 958291"/>
                  <a:gd name="connsiteY411" fmla="*/ 798271 h 870508"/>
                  <a:gd name="connsiteX412" fmla="*/ 674827 w 958291"/>
                  <a:gd name="connsiteY412" fmla="*/ 792785 h 870508"/>
                  <a:gd name="connsiteX413" fmla="*/ 668426 w 958291"/>
                  <a:gd name="connsiteY413" fmla="*/ 785470 h 870508"/>
                  <a:gd name="connsiteX414" fmla="*/ 662940 w 958291"/>
                  <a:gd name="connsiteY414" fmla="*/ 779983 h 870508"/>
                  <a:gd name="connsiteX415" fmla="*/ 657454 w 958291"/>
                  <a:gd name="connsiteY415" fmla="*/ 774497 h 870508"/>
                  <a:gd name="connsiteX416" fmla="*/ 651053 w 958291"/>
                  <a:gd name="connsiteY416" fmla="*/ 770839 h 870508"/>
                  <a:gd name="connsiteX417" fmla="*/ 643738 w 958291"/>
                  <a:gd name="connsiteY417" fmla="*/ 772668 h 870508"/>
                  <a:gd name="connsiteX418" fmla="*/ 639166 w 958291"/>
                  <a:gd name="connsiteY418" fmla="*/ 773582 h 870508"/>
                  <a:gd name="connsiteX419" fmla="*/ 634594 w 958291"/>
                  <a:gd name="connsiteY419" fmla="*/ 774497 h 870508"/>
                  <a:gd name="connsiteX420" fmla="*/ 628193 w 958291"/>
                  <a:gd name="connsiteY420" fmla="*/ 779069 h 870508"/>
                  <a:gd name="connsiteX421" fmla="*/ 623621 w 958291"/>
                  <a:gd name="connsiteY421" fmla="*/ 778154 h 870508"/>
                  <a:gd name="connsiteX422" fmla="*/ 618134 w 958291"/>
                  <a:gd name="connsiteY422" fmla="*/ 777240 h 870508"/>
                  <a:gd name="connsiteX423" fmla="*/ 612648 w 958291"/>
                  <a:gd name="connsiteY423" fmla="*/ 776326 h 870508"/>
                  <a:gd name="connsiteX424" fmla="*/ 607162 w 958291"/>
                  <a:gd name="connsiteY424" fmla="*/ 772668 h 870508"/>
                  <a:gd name="connsiteX425" fmla="*/ 605333 w 958291"/>
                  <a:gd name="connsiteY425" fmla="*/ 768096 h 870508"/>
                  <a:gd name="connsiteX426" fmla="*/ 602590 w 958291"/>
                  <a:gd name="connsiteY426" fmla="*/ 762610 h 870508"/>
                  <a:gd name="connsiteX427" fmla="*/ 597103 w 958291"/>
                  <a:gd name="connsiteY427" fmla="*/ 756209 h 870508"/>
                  <a:gd name="connsiteX428" fmla="*/ 591617 w 958291"/>
                  <a:gd name="connsiteY428" fmla="*/ 750722 h 870508"/>
                  <a:gd name="connsiteX429" fmla="*/ 583387 w 958291"/>
                  <a:gd name="connsiteY429" fmla="*/ 749808 h 870508"/>
                  <a:gd name="connsiteX430" fmla="*/ 578815 w 958291"/>
                  <a:gd name="connsiteY430" fmla="*/ 747065 h 870508"/>
                  <a:gd name="connsiteX431" fmla="*/ 574243 w 958291"/>
                  <a:gd name="connsiteY431" fmla="*/ 743407 h 870508"/>
                  <a:gd name="connsiteX432" fmla="*/ 566928 w 958291"/>
                  <a:gd name="connsiteY432" fmla="*/ 742493 h 870508"/>
                  <a:gd name="connsiteX433" fmla="*/ 559613 w 958291"/>
                  <a:gd name="connsiteY433" fmla="*/ 744322 h 870508"/>
                  <a:gd name="connsiteX434" fmla="*/ 552298 w 958291"/>
                  <a:gd name="connsiteY434" fmla="*/ 737921 h 870508"/>
                  <a:gd name="connsiteX435" fmla="*/ 550469 w 958291"/>
                  <a:gd name="connsiteY435" fmla="*/ 733349 h 870508"/>
                  <a:gd name="connsiteX436" fmla="*/ 557784 w 958291"/>
                  <a:gd name="connsiteY436" fmla="*/ 726034 h 870508"/>
                  <a:gd name="connsiteX437" fmla="*/ 562356 w 958291"/>
                  <a:gd name="connsiteY437" fmla="*/ 722376 h 870508"/>
                  <a:gd name="connsiteX438" fmla="*/ 566014 w 958291"/>
                  <a:gd name="connsiteY438" fmla="*/ 717804 h 870508"/>
                  <a:gd name="connsiteX439" fmla="*/ 566928 w 958291"/>
                  <a:gd name="connsiteY439" fmla="*/ 705917 h 870508"/>
                  <a:gd name="connsiteX440" fmla="*/ 566928 w 958291"/>
                  <a:gd name="connsiteY440" fmla="*/ 701345 h 870508"/>
                  <a:gd name="connsiteX441" fmla="*/ 565099 w 958291"/>
                  <a:gd name="connsiteY441" fmla="*/ 695858 h 870508"/>
                  <a:gd name="connsiteX442" fmla="*/ 564185 w 958291"/>
                  <a:gd name="connsiteY442" fmla="*/ 684886 h 870508"/>
                  <a:gd name="connsiteX443" fmla="*/ 568757 w 958291"/>
                  <a:gd name="connsiteY443" fmla="*/ 680314 h 870508"/>
                  <a:gd name="connsiteX444" fmla="*/ 573329 w 958291"/>
                  <a:gd name="connsiteY444" fmla="*/ 679399 h 870508"/>
                  <a:gd name="connsiteX445" fmla="*/ 576986 w 958291"/>
                  <a:gd name="connsiteY445" fmla="*/ 674827 h 870508"/>
                  <a:gd name="connsiteX446" fmla="*/ 580644 w 958291"/>
                  <a:gd name="connsiteY446" fmla="*/ 670255 h 870508"/>
                  <a:gd name="connsiteX447" fmla="*/ 586130 w 958291"/>
                  <a:gd name="connsiteY447" fmla="*/ 670255 h 870508"/>
                  <a:gd name="connsiteX448" fmla="*/ 587959 w 958291"/>
                  <a:gd name="connsiteY448" fmla="*/ 664769 h 870508"/>
                  <a:gd name="connsiteX449" fmla="*/ 588874 w 958291"/>
                  <a:gd name="connsiteY449" fmla="*/ 656539 h 870508"/>
                  <a:gd name="connsiteX450" fmla="*/ 587959 w 958291"/>
                  <a:gd name="connsiteY450" fmla="*/ 651053 h 870508"/>
                  <a:gd name="connsiteX451" fmla="*/ 586130 w 958291"/>
                  <a:gd name="connsiteY451" fmla="*/ 645566 h 870508"/>
                  <a:gd name="connsiteX452" fmla="*/ 581558 w 958291"/>
                  <a:gd name="connsiteY452" fmla="*/ 636422 h 870508"/>
                  <a:gd name="connsiteX453" fmla="*/ 577901 w 958291"/>
                  <a:gd name="connsiteY453" fmla="*/ 627278 h 870508"/>
                  <a:gd name="connsiteX454" fmla="*/ 573329 w 958291"/>
                  <a:gd name="connsiteY454" fmla="*/ 619049 h 870508"/>
                  <a:gd name="connsiteX455" fmla="*/ 569671 w 958291"/>
                  <a:gd name="connsiteY455" fmla="*/ 614477 h 870508"/>
                  <a:gd name="connsiteX456" fmla="*/ 565099 w 958291"/>
                  <a:gd name="connsiteY456" fmla="*/ 608076 h 870508"/>
                  <a:gd name="connsiteX457" fmla="*/ 559613 w 958291"/>
                  <a:gd name="connsiteY457" fmla="*/ 598932 h 870508"/>
                  <a:gd name="connsiteX458" fmla="*/ 556870 w 958291"/>
                  <a:gd name="connsiteY458" fmla="*/ 594360 h 870508"/>
                  <a:gd name="connsiteX459" fmla="*/ 553212 w 958291"/>
                  <a:gd name="connsiteY459" fmla="*/ 587959 h 870508"/>
                  <a:gd name="connsiteX460" fmla="*/ 549554 w 958291"/>
                  <a:gd name="connsiteY460" fmla="*/ 579730 h 870508"/>
                  <a:gd name="connsiteX461" fmla="*/ 545897 w 958291"/>
                  <a:gd name="connsiteY461" fmla="*/ 573329 h 870508"/>
                  <a:gd name="connsiteX462" fmla="*/ 540410 w 958291"/>
                  <a:gd name="connsiteY462" fmla="*/ 561442 h 870508"/>
                  <a:gd name="connsiteX463" fmla="*/ 537667 w 958291"/>
                  <a:gd name="connsiteY463" fmla="*/ 555955 h 870508"/>
                  <a:gd name="connsiteX464" fmla="*/ 534010 w 958291"/>
                  <a:gd name="connsiteY464" fmla="*/ 549554 h 870508"/>
                  <a:gd name="connsiteX465" fmla="*/ 529438 w 958291"/>
                  <a:gd name="connsiteY465" fmla="*/ 542239 h 870508"/>
                  <a:gd name="connsiteX466" fmla="*/ 523037 w 958291"/>
                  <a:gd name="connsiteY466" fmla="*/ 534924 h 870508"/>
                  <a:gd name="connsiteX467" fmla="*/ 517550 w 958291"/>
                  <a:gd name="connsiteY467" fmla="*/ 527609 h 870508"/>
                  <a:gd name="connsiteX468" fmla="*/ 512978 w 958291"/>
                  <a:gd name="connsiteY468" fmla="*/ 521208 h 870508"/>
                  <a:gd name="connsiteX469" fmla="*/ 508406 w 958291"/>
                  <a:gd name="connsiteY469" fmla="*/ 516636 h 870508"/>
                  <a:gd name="connsiteX470" fmla="*/ 502920 w 958291"/>
                  <a:gd name="connsiteY470" fmla="*/ 511150 h 870508"/>
                  <a:gd name="connsiteX471" fmla="*/ 496519 w 958291"/>
                  <a:gd name="connsiteY471" fmla="*/ 504749 h 870508"/>
                  <a:gd name="connsiteX472" fmla="*/ 490118 w 958291"/>
                  <a:gd name="connsiteY472" fmla="*/ 499262 h 870508"/>
                  <a:gd name="connsiteX473" fmla="*/ 485546 w 958291"/>
                  <a:gd name="connsiteY473" fmla="*/ 494690 h 870508"/>
                  <a:gd name="connsiteX474" fmla="*/ 479146 w 958291"/>
                  <a:gd name="connsiteY474" fmla="*/ 491033 h 870508"/>
                  <a:gd name="connsiteX475" fmla="*/ 474574 w 958291"/>
                  <a:gd name="connsiteY475" fmla="*/ 488290 h 870508"/>
                  <a:gd name="connsiteX476" fmla="*/ 466344 w 958291"/>
                  <a:gd name="connsiteY476" fmla="*/ 485546 h 870508"/>
                  <a:gd name="connsiteX477" fmla="*/ 461772 w 958291"/>
                  <a:gd name="connsiteY477" fmla="*/ 485546 h 870508"/>
                  <a:gd name="connsiteX478" fmla="*/ 459943 w 958291"/>
                  <a:gd name="connsiteY478" fmla="*/ 491033 h 870508"/>
                  <a:gd name="connsiteX479" fmla="*/ 454457 w 958291"/>
                  <a:gd name="connsiteY479" fmla="*/ 491033 h 870508"/>
                  <a:gd name="connsiteX480" fmla="*/ 449885 w 958291"/>
                  <a:gd name="connsiteY480" fmla="*/ 492862 h 870508"/>
                  <a:gd name="connsiteX481" fmla="*/ 445313 w 958291"/>
                  <a:gd name="connsiteY481" fmla="*/ 499262 h 870508"/>
                  <a:gd name="connsiteX482" fmla="*/ 442570 w 958291"/>
                  <a:gd name="connsiteY482" fmla="*/ 505663 h 870508"/>
                  <a:gd name="connsiteX483" fmla="*/ 437998 w 958291"/>
                  <a:gd name="connsiteY483" fmla="*/ 512978 h 870508"/>
                  <a:gd name="connsiteX484" fmla="*/ 433426 w 958291"/>
                  <a:gd name="connsiteY484" fmla="*/ 513893 h 870508"/>
                  <a:gd name="connsiteX485" fmla="*/ 427025 w 958291"/>
                  <a:gd name="connsiteY485" fmla="*/ 512064 h 870508"/>
                  <a:gd name="connsiteX486" fmla="*/ 415138 w 958291"/>
                  <a:gd name="connsiteY486" fmla="*/ 506578 h 870508"/>
                  <a:gd name="connsiteX487" fmla="*/ 407822 w 958291"/>
                  <a:gd name="connsiteY487" fmla="*/ 506578 h 870508"/>
                  <a:gd name="connsiteX488" fmla="*/ 403250 w 958291"/>
                  <a:gd name="connsiteY488" fmla="*/ 512064 h 870508"/>
                  <a:gd name="connsiteX489" fmla="*/ 396850 w 958291"/>
                  <a:gd name="connsiteY489" fmla="*/ 516636 h 870508"/>
                  <a:gd name="connsiteX490" fmla="*/ 390449 w 958291"/>
                  <a:gd name="connsiteY490" fmla="*/ 522122 h 870508"/>
                  <a:gd name="connsiteX491" fmla="*/ 386791 w 958291"/>
                  <a:gd name="connsiteY491" fmla="*/ 528523 h 870508"/>
                  <a:gd name="connsiteX492" fmla="*/ 379476 w 958291"/>
                  <a:gd name="connsiteY492" fmla="*/ 528523 h 870508"/>
                  <a:gd name="connsiteX493" fmla="*/ 370332 w 958291"/>
                  <a:gd name="connsiteY493" fmla="*/ 530352 h 870508"/>
                  <a:gd name="connsiteX494" fmla="*/ 364846 w 958291"/>
                  <a:gd name="connsiteY494" fmla="*/ 533095 h 870508"/>
                  <a:gd name="connsiteX495" fmla="*/ 359359 w 958291"/>
                  <a:gd name="connsiteY495" fmla="*/ 528523 h 870508"/>
                  <a:gd name="connsiteX496" fmla="*/ 353873 w 958291"/>
                  <a:gd name="connsiteY496" fmla="*/ 525780 h 870508"/>
                  <a:gd name="connsiteX497" fmla="*/ 345643 w 958291"/>
                  <a:gd name="connsiteY497" fmla="*/ 523037 h 870508"/>
                  <a:gd name="connsiteX498" fmla="*/ 339242 w 958291"/>
                  <a:gd name="connsiteY498" fmla="*/ 527609 h 870508"/>
                  <a:gd name="connsiteX499" fmla="*/ 333756 w 958291"/>
                  <a:gd name="connsiteY499" fmla="*/ 528523 h 870508"/>
                  <a:gd name="connsiteX500" fmla="*/ 329184 w 958291"/>
                  <a:gd name="connsiteY500" fmla="*/ 529438 h 870508"/>
                  <a:gd name="connsiteX501" fmla="*/ 324612 w 958291"/>
                  <a:gd name="connsiteY501" fmla="*/ 533095 h 870508"/>
                  <a:gd name="connsiteX502" fmla="*/ 317297 w 958291"/>
                  <a:gd name="connsiteY502" fmla="*/ 534924 h 870508"/>
                  <a:gd name="connsiteX503" fmla="*/ 311810 w 958291"/>
                  <a:gd name="connsiteY503" fmla="*/ 541325 h 870508"/>
                  <a:gd name="connsiteX504" fmla="*/ 306324 w 958291"/>
                  <a:gd name="connsiteY504" fmla="*/ 544982 h 870508"/>
                  <a:gd name="connsiteX505" fmla="*/ 300838 w 958291"/>
                  <a:gd name="connsiteY505" fmla="*/ 546811 h 870508"/>
                  <a:gd name="connsiteX506" fmla="*/ 294437 w 958291"/>
                  <a:gd name="connsiteY506" fmla="*/ 550469 h 870508"/>
                  <a:gd name="connsiteX507" fmla="*/ 288950 w 958291"/>
                  <a:gd name="connsiteY507" fmla="*/ 553212 h 870508"/>
                  <a:gd name="connsiteX508" fmla="*/ 281635 w 958291"/>
                  <a:gd name="connsiteY508" fmla="*/ 556870 h 870508"/>
                  <a:gd name="connsiteX509" fmla="*/ 277063 w 958291"/>
                  <a:gd name="connsiteY509" fmla="*/ 560527 h 870508"/>
                  <a:gd name="connsiteX510" fmla="*/ 272491 w 958291"/>
                  <a:gd name="connsiteY510" fmla="*/ 551383 h 870508"/>
                  <a:gd name="connsiteX511" fmla="*/ 277978 w 958291"/>
                  <a:gd name="connsiteY511" fmla="*/ 538582 h 870508"/>
                  <a:gd name="connsiteX512" fmla="*/ 280721 w 958291"/>
                  <a:gd name="connsiteY512" fmla="*/ 533095 h 870508"/>
                  <a:gd name="connsiteX513" fmla="*/ 278892 w 958291"/>
                  <a:gd name="connsiteY513" fmla="*/ 527609 h 870508"/>
                  <a:gd name="connsiteX514" fmla="*/ 283464 w 958291"/>
                  <a:gd name="connsiteY514" fmla="*/ 523037 h 870508"/>
                  <a:gd name="connsiteX515" fmla="*/ 290779 w 958291"/>
                  <a:gd name="connsiteY515" fmla="*/ 526694 h 870508"/>
                  <a:gd name="connsiteX516" fmla="*/ 297180 w 958291"/>
                  <a:gd name="connsiteY516" fmla="*/ 524866 h 870508"/>
                  <a:gd name="connsiteX517" fmla="*/ 305410 w 958291"/>
                  <a:gd name="connsiteY517" fmla="*/ 519379 h 870508"/>
                  <a:gd name="connsiteX518" fmla="*/ 309982 w 958291"/>
                  <a:gd name="connsiteY518" fmla="*/ 511150 h 870508"/>
                  <a:gd name="connsiteX519" fmla="*/ 311810 w 958291"/>
                  <a:gd name="connsiteY519" fmla="*/ 505663 h 870508"/>
                  <a:gd name="connsiteX520" fmla="*/ 319126 w 958291"/>
                  <a:gd name="connsiteY520" fmla="*/ 502006 h 870508"/>
                  <a:gd name="connsiteX521" fmla="*/ 320954 w 958291"/>
                  <a:gd name="connsiteY521" fmla="*/ 497434 h 870508"/>
                  <a:gd name="connsiteX522" fmla="*/ 322783 w 958291"/>
                  <a:gd name="connsiteY522" fmla="*/ 492862 h 870508"/>
                  <a:gd name="connsiteX523" fmla="*/ 327355 w 958291"/>
                  <a:gd name="connsiteY523" fmla="*/ 488290 h 870508"/>
                  <a:gd name="connsiteX524" fmla="*/ 336499 w 958291"/>
                  <a:gd name="connsiteY524" fmla="*/ 482803 h 870508"/>
                  <a:gd name="connsiteX525" fmla="*/ 341071 w 958291"/>
                  <a:gd name="connsiteY525" fmla="*/ 478231 h 870508"/>
                  <a:gd name="connsiteX526" fmla="*/ 339242 w 958291"/>
                  <a:gd name="connsiteY526" fmla="*/ 471830 h 870508"/>
                  <a:gd name="connsiteX527" fmla="*/ 336499 w 958291"/>
                  <a:gd name="connsiteY527" fmla="*/ 466344 h 870508"/>
                  <a:gd name="connsiteX528" fmla="*/ 332842 w 958291"/>
                  <a:gd name="connsiteY528" fmla="*/ 459029 h 870508"/>
                  <a:gd name="connsiteX529" fmla="*/ 328270 w 958291"/>
                  <a:gd name="connsiteY529" fmla="*/ 453542 h 870508"/>
                  <a:gd name="connsiteX530" fmla="*/ 323698 w 958291"/>
                  <a:gd name="connsiteY530" fmla="*/ 448970 h 870508"/>
                  <a:gd name="connsiteX531" fmla="*/ 318211 w 958291"/>
                  <a:gd name="connsiteY531" fmla="*/ 448970 h 870508"/>
                  <a:gd name="connsiteX532" fmla="*/ 313639 w 958291"/>
                  <a:gd name="connsiteY532" fmla="*/ 451714 h 870508"/>
                  <a:gd name="connsiteX533" fmla="*/ 308153 w 958291"/>
                  <a:gd name="connsiteY533" fmla="*/ 450799 h 870508"/>
                  <a:gd name="connsiteX534" fmla="*/ 301752 w 958291"/>
                  <a:gd name="connsiteY534" fmla="*/ 448056 h 870508"/>
                  <a:gd name="connsiteX535" fmla="*/ 294437 w 958291"/>
                  <a:gd name="connsiteY535" fmla="*/ 440741 h 870508"/>
                  <a:gd name="connsiteX536" fmla="*/ 286207 w 958291"/>
                  <a:gd name="connsiteY536" fmla="*/ 434340 h 870508"/>
                  <a:gd name="connsiteX537" fmla="*/ 281635 w 958291"/>
                  <a:gd name="connsiteY537" fmla="*/ 429768 h 870508"/>
                  <a:gd name="connsiteX538" fmla="*/ 276149 w 958291"/>
                  <a:gd name="connsiteY538" fmla="*/ 425196 h 870508"/>
                  <a:gd name="connsiteX539" fmla="*/ 271577 w 958291"/>
                  <a:gd name="connsiteY539" fmla="*/ 421538 h 870508"/>
                  <a:gd name="connsiteX540" fmla="*/ 269748 w 958291"/>
                  <a:gd name="connsiteY540" fmla="*/ 416966 h 870508"/>
                  <a:gd name="connsiteX541" fmla="*/ 265176 w 958291"/>
                  <a:gd name="connsiteY541" fmla="*/ 413309 h 870508"/>
                  <a:gd name="connsiteX542" fmla="*/ 257861 w 958291"/>
                  <a:gd name="connsiteY542" fmla="*/ 406908 h 870508"/>
                  <a:gd name="connsiteX543" fmla="*/ 250546 w 958291"/>
                  <a:gd name="connsiteY543" fmla="*/ 404165 h 870508"/>
                  <a:gd name="connsiteX544" fmla="*/ 242316 w 958291"/>
                  <a:gd name="connsiteY544" fmla="*/ 400507 h 870508"/>
                  <a:gd name="connsiteX545" fmla="*/ 237744 w 958291"/>
                  <a:gd name="connsiteY545" fmla="*/ 400507 h 870508"/>
                  <a:gd name="connsiteX546" fmla="*/ 233172 w 958291"/>
                  <a:gd name="connsiteY546" fmla="*/ 405994 h 870508"/>
                  <a:gd name="connsiteX547" fmla="*/ 231343 w 958291"/>
                  <a:gd name="connsiteY547" fmla="*/ 411480 h 870508"/>
                  <a:gd name="connsiteX548" fmla="*/ 226771 w 958291"/>
                  <a:gd name="connsiteY548" fmla="*/ 408737 h 870508"/>
                  <a:gd name="connsiteX549" fmla="*/ 221285 w 958291"/>
                  <a:gd name="connsiteY549" fmla="*/ 409651 h 870508"/>
                  <a:gd name="connsiteX550" fmla="*/ 217627 w 958291"/>
                  <a:gd name="connsiteY550" fmla="*/ 415138 h 870508"/>
                  <a:gd name="connsiteX551" fmla="*/ 213970 w 958291"/>
                  <a:gd name="connsiteY551" fmla="*/ 421538 h 870508"/>
                  <a:gd name="connsiteX552" fmla="*/ 213055 w 958291"/>
                  <a:gd name="connsiteY552" fmla="*/ 427025 h 870508"/>
                  <a:gd name="connsiteX553" fmla="*/ 207569 w 958291"/>
                  <a:gd name="connsiteY553" fmla="*/ 431597 h 870508"/>
                  <a:gd name="connsiteX554" fmla="*/ 199339 w 958291"/>
                  <a:gd name="connsiteY554" fmla="*/ 429768 h 870508"/>
                  <a:gd name="connsiteX555" fmla="*/ 194767 w 958291"/>
                  <a:gd name="connsiteY555" fmla="*/ 434340 h 870508"/>
                  <a:gd name="connsiteX556" fmla="*/ 198425 w 958291"/>
                  <a:gd name="connsiteY556" fmla="*/ 428854 h 870508"/>
                  <a:gd name="connsiteX557" fmla="*/ 194767 w 958291"/>
                  <a:gd name="connsiteY557" fmla="*/ 423367 h 870508"/>
                  <a:gd name="connsiteX558" fmla="*/ 190195 w 958291"/>
                  <a:gd name="connsiteY558" fmla="*/ 418795 h 870508"/>
                  <a:gd name="connsiteX559" fmla="*/ 181051 w 958291"/>
                  <a:gd name="connsiteY559" fmla="*/ 418795 h 870508"/>
                  <a:gd name="connsiteX560" fmla="*/ 175565 w 958291"/>
                  <a:gd name="connsiteY560" fmla="*/ 418795 h 870508"/>
                  <a:gd name="connsiteX561" fmla="*/ 171907 w 958291"/>
                  <a:gd name="connsiteY561" fmla="*/ 414223 h 870508"/>
                  <a:gd name="connsiteX562" fmla="*/ 166421 w 958291"/>
                  <a:gd name="connsiteY562" fmla="*/ 412394 h 870508"/>
                  <a:gd name="connsiteX563" fmla="*/ 160020 w 958291"/>
                  <a:gd name="connsiteY563" fmla="*/ 413309 h 870508"/>
                  <a:gd name="connsiteX564" fmla="*/ 155448 w 958291"/>
                  <a:gd name="connsiteY564" fmla="*/ 416052 h 870508"/>
                  <a:gd name="connsiteX565" fmla="*/ 152705 w 958291"/>
                  <a:gd name="connsiteY565" fmla="*/ 421538 h 870508"/>
                  <a:gd name="connsiteX566" fmla="*/ 157277 w 958291"/>
                  <a:gd name="connsiteY566" fmla="*/ 424282 h 870508"/>
                  <a:gd name="connsiteX567" fmla="*/ 159106 w 958291"/>
                  <a:gd name="connsiteY567" fmla="*/ 435254 h 870508"/>
                  <a:gd name="connsiteX568" fmla="*/ 161849 w 958291"/>
                  <a:gd name="connsiteY568" fmla="*/ 440741 h 870508"/>
                  <a:gd name="connsiteX569" fmla="*/ 156362 w 958291"/>
                  <a:gd name="connsiteY569" fmla="*/ 439826 h 870508"/>
                  <a:gd name="connsiteX570" fmla="*/ 150876 w 958291"/>
                  <a:gd name="connsiteY570" fmla="*/ 438912 h 870508"/>
                  <a:gd name="connsiteX571" fmla="*/ 144475 w 958291"/>
                  <a:gd name="connsiteY571" fmla="*/ 438912 h 870508"/>
                  <a:gd name="connsiteX572" fmla="*/ 139903 w 958291"/>
                  <a:gd name="connsiteY572" fmla="*/ 434340 h 870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</a:cxnLst>
                <a:rect l="l" t="t" r="r" b="b"/>
                <a:pathLst>
                  <a:path w="958291" h="870508">
                    <a:moveTo>
                      <a:pt x="138989" y="434340"/>
                    </a:moveTo>
                    <a:lnTo>
                      <a:pt x="140818" y="427025"/>
                    </a:lnTo>
                    <a:lnTo>
                      <a:pt x="140818" y="417881"/>
                    </a:lnTo>
                    <a:lnTo>
                      <a:pt x="140818" y="413309"/>
                    </a:lnTo>
                    <a:lnTo>
                      <a:pt x="140818" y="406908"/>
                    </a:lnTo>
                    <a:lnTo>
                      <a:pt x="138989" y="396850"/>
                    </a:lnTo>
                    <a:lnTo>
                      <a:pt x="137160" y="390449"/>
                    </a:lnTo>
                    <a:lnTo>
                      <a:pt x="131674" y="374904"/>
                    </a:lnTo>
                    <a:lnTo>
                      <a:pt x="128930" y="367589"/>
                    </a:lnTo>
                    <a:lnTo>
                      <a:pt x="126187" y="362102"/>
                    </a:lnTo>
                    <a:lnTo>
                      <a:pt x="121615" y="353873"/>
                    </a:lnTo>
                    <a:lnTo>
                      <a:pt x="117043" y="345643"/>
                    </a:lnTo>
                    <a:lnTo>
                      <a:pt x="105156" y="330098"/>
                    </a:lnTo>
                    <a:lnTo>
                      <a:pt x="96926" y="321869"/>
                    </a:lnTo>
                    <a:lnTo>
                      <a:pt x="89611" y="313639"/>
                    </a:lnTo>
                    <a:lnTo>
                      <a:pt x="79553" y="302666"/>
                    </a:lnTo>
                    <a:lnTo>
                      <a:pt x="75895" y="296266"/>
                    </a:lnTo>
                    <a:lnTo>
                      <a:pt x="71323" y="282550"/>
                    </a:lnTo>
                    <a:lnTo>
                      <a:pt x="69494" y="277063"/>
                    </a:lnTo>
                    <a:lnTo>
                      <a:pt x="67666" y="272491"/>
                    </a:lnTo>
                    <a:lnTo>
                      <a:pt x="64922" y="267005"/>
                    </a:lnTo>
                    <a:lnTo>
                      <a:pt x="60350" y="259690"/>
                    </a:lnTo>
                    <a:lnTo>
                      <a:pt x="55778" y="253289"/>
                    </a:lnTo>
                    <a:lnTo>
                      <a:pt x="52121" y="248717"/>
                    </a:lnTo>
                    <a:lnTo>
                      <a:pt x="45720" y="239573"/>
                    </a:lnTo>
                    <a:lnTo>
                      <a:pt x="40234" y="232258"/>
                    </a:lnTo>
                    <a:lnTo>
                      <a:pt x="37490" y="226771"/>
                    </a:lnTo>
                    <a:lnTo>
                      <a:pt x="33833" y="222199"/>
                    </a:lnTo>
                    <a:lnTo>
                      <a:pt x="30175" y="217627"/>
                    </a:lnTo>
                    <a:lnTo>
                      <a:pt x="24689" y="211226"/>
                    </a:lnTo>
                    <a:lnTo>
                      <a:pt x="15545" y="202997"/>
                    </a:lnTo>
                    <a:lnTo>
                      <a:pt x="10973" y="198425"/>
                    </a:lnTo>
                    <a:lnTo>
                      <a:pt x="6401" y="194767"/>
                    </a:lnTo>
                    <a:lnTo>
                      <a:pt x="0" y="189281"/>
                    </a:lnTo>
                    <a:lnTo>
                      <a:pt x="2743" y="181966"/>
                    </a:lnTo>
                    <a:lnTo>
                      <a:pt x="4572" y="177394"/>
                    </a:lnTo>
                    <a:lnTo>
                      <a:pt x="10973" y="176479"/>
                    </a:lnTo>
                    <a:lnTo>
                      <a:pt x="17374" y="174650"/>
                    </a:lnTo>
                    <a:lnTo>
                      <a:pt x="23774" y="175565"/>
                    </a:lnTo>
                    <a:lnTo>
                      <a:pt x="30175" y="171907"/>
                    </a:lnTo>
                    <a:lnTo>
                      <a:pt x="32918" y="166421"/>
                    </a:lnTo>
                    <a:lnTo>
                      <a:pt x="27432" y="155448"/>
                    </a:lnTo>
                    <a:lnTo>
                      <a:pt x="37490" y="148133"/>
                    </a:lnTo>
                    <a:lnTo>
                      <a:pt x="44806" y="146304"/>
                    </a:lnTo>
                    <a:lnTo>
                      <a:pt x="49378" y="146304"/>
                    </a:lnTo>
                    <a:lnTo>
                      <a:pt x="54864" y="142646"/>
                    </a:lnTo>
                    <a:lnTo>
                      <a:pt x="56693" y="134417"/>
                    </a:lnTo>
                    <a:lnTo>
                      <a:pt x="53035" y="128930"/>
                    </a:lnTo>
                    <a:lnTo>
                      <a:pt x="49378" y="124358"/>
                    </a:lnTo>
                    <a:lnTo>
                      <a:pt x="45720" y="119786"/>
                    </a:lnTo>
                    <a:lnTo>
                      <a:pt x="47549" y="115214"/>
                    </a:lnTo>
                    <a:lnTo>
                      <a:pt x="43891" y="106985"/>
                    </a:lnTo>
                    <a:lnTo>
                      <a:pt x="44806" y="96926"/>
                    </a:lnTo>
                    <a:lnTo>
                      <a:pt x="48463" y="92354"/>
                    </a:lnTo>
                    <a:lnTo>
                      <a:pt x="44806" y="84125"/>
                    </a:lnTo>
                    <a:lnTo>
                      <a:pt x="42062" y="78638"/>
                    </a:lnTo>
                    <a:lnTo>
                      <a:pt x="37490" y="72238"/>
                    </a:lnTo>
                    <a:lnTo>
                      <a:pt x="43891" y="65837"/>
                    </a:lnTo>
                    <a:lnTo>
                      <a:pt x="48463" y="65837"/>
                    </a:lnTo>
                    <a:lnTo>
                      <a:pt x="54864" y="65837"/>
                    </a:lnTo>
                    <a:lnTo>
                      <a:pt x="60350" y="61265"/>
                    </a:lnTo>
                    <a:lnTo>
                      <a:pt x="65837" y="58522"/>
                    </a:lnTo>
                    <a:lnTo>
                      <a:pt x="74066" y="50292"/>
                    </a:lnTo>
                    <a:lnTo>
                      <a:pt x="80467" y="42062"/>
                    </a:lnTo>
                    <a:lnTo>
                      <a:pt x="88697" y="42062"/>
                    </a:lnTo>
                    <a:lnTo>
                      <a:pt x="93269" y="44806"/>
                    </a:lnTo>
                    <a:lnTo>
                      <a:pt x="98755" y="46634"/>
                    </a:lnTo>
                    <a:lnTo>
                      <a:pt x="102413" y="51206"/>
                    </a:lnTo>
                    <a:lnTo>
                      <a:pt x="101498" y="58522"/>
                    </a:lnTo>
                    <a:lnTo>
                      <a:pt x="101498" y="64008"/>
                    </a:lnTo>
                    <a:lnTo>
                      <a:pt x="106070" y="64008"/>
                    </a:lnTo>
                    <a:lnTo>
                      <a:pt x="111557" y="67666"/>
                    </a:lnTo>
                    <a:lnTo>
                      <a:pt x="112471" y="73152"/>
                    </a:lnTo>
                    <a:lnTo>
                      <a:pt x="117958" y="80467"/>
                    </a:lnTo>
                    <a:lnTo>
                      <a:pt x="124358" y="79553"/>
                    </a:lnTo>
                    <a:lnTo>
                      <a:pt x="132588" y="77724"/>
                    </a:lnTo>
                    <a:lnTo>
                      <a:pt x="138074" y="76810"/>
                    </a:lnTo>
                    <a:lnTo>
                      <a:pt x="142646" y="81382"/>
                    </a:lnTo>
                    <a:lnTo>
                      <a:pt x="150876" y="84125"/>
                    </a:lnTo>
                    <a:lnTo>
                      <a:pt x="148133" y="75895"/>
                    </a:lnTo>
                    <a:lnTo>
                      <a:pt x="146304" y="69494"/>
                    </a:lnTo>
                    <a:lnTo>
                      <a:pt x="147218" y="63094"/>
                    </a:lnTo>
                    <a:lnTo>
                      <a:pt x="136246" y="53035"/>
                    </a:lnTo>
                    <a:lnTo>
                      <a:pt x="137160" y="41148"/>
                    </a:lnTo>
                    <a:lnTo>
                      <a:pt x="138989" y="34747"/>
                    </a:lnTo>
                    <a:lnTo>
                      <a:pt x="141732" y="28346"/>
                    </a:lnTo>
                    <a:lnTo>
                      <a:pt x="149962" y="18288"/>
                    </a:lnTo>
                    <a:lnTo>
                      <a:pt x="149047" y="13716"/>
                    </a:lnTo>
                    <a:lnTo>
                      <a:pt x="155448" y="15545"/>
                    </a:lnTo>
                    <a:lnTo>
                      <a:pt x="164592" y="25603"/>
                    </a:lnTo>
                    <a:lnTo>
                      <a:pt x="170993" y="27432"/>
                    </a:lnTo>
                    <a:lnTo>
                      <a:pt x="170993" y="21031"/>
                    </a:lnTo>
                    <a:lnTo>
                      <a:pt x="173736" y="14630"/>
                    </a:lnTo>
                    <a:lnTo>
                      <a:pt x="180137" y="16459"/>
                    </a:lnTo>
                    <a:lnTo>
                      <a:pt x="186538" y="14630"/>
                    </a:lnTo>
                    <a:lnTo>
                      <a:pt x="192938" y="15545"/>
                    </a:lnTo>
                    <a:lnTo>
                      <a:pt x="198425" y="14630"/>
                    </a:lnTo>
                    <a:lnTo>
                      <a:pt x="203911" y="14630"/>
                    </a:lnTo>
                    <a:lnTo>
                      <a:pt x="207569" y="21031"/>
                    </a:lnTo>
                    <a:lnTo>
                      <a:pt x="213970" y="21946"/>
                    </a:lnTo>
                    <a:lnTo>
                      <a:pt x="221285" y="20117"/>
                    </a:lnTo>
                    <a:lnTo>
                      <a:pt x="225857" y="23774"/>
                    </a:lnTo>
                    <a:lnTo>
                      <a:pt x="226771" y="30175"/>
                    </a:lnTo>
                    <a:lnTo>
                      <a:pt x="234086" y="31090"/>
                    </a:lnTo>
                    <a:lnTo>
                      <a:pt x="238658" y="34747"/>
                    </a:lnTo>
                    <a:lnTo>
                      <a:pt x="244145" y="38405"/>
                    </a:lnTo>
                    <a:lnTo>
                      <a:pt x="248717" y="37490"/>
                    </a:lnTo>
                    <a:lnTo>
                      <a:pt x="254203" y="39319"/>
                    </a:lnTo>
                    <a:lnTo>
                      <a:pt x="268834" y="42977"/>
                    </a:lnTo>
                    <a:lnTo>
                      <a:pt x="274320" y="43891"/>
                    </a:lnTo>
                    <a:lnTo>
                      <a:pt x="278892" y="44806"/>
                    </a:lnTo>
                    <a:lnTo>
                      <a:pt x="286207" y="46634"/>
                    </a:lnTo>
                    <a:lnTo>
                      <a:pt x="294437" y="50292"/>
                    </a:lnTo>
                    <a:lnTo>
                      <a:pt x="301752" y="50292"/>
                    </a:lnTo>
                    <a:lnTo>
                      <a:pt x="307238" y="53950"/>
                    </a:lnTo>
                    <a:lnTo>
                      <a:pt x="312725" y="54864"/>
                    </a:lnTo>
                    <a:lnTo>
                      <a:pt x="313639" y="59436"/>
                    </a:lnTo>
                    <a:lnTo>
                      <a:pt x="315468" y="64008"/>
                    </a:lnTo>
                    <a:lnTo>
                      <a:pt x="318211" y="71323"/>
                    </a:lnTo>
                    <a:lnTo>
                      <a:pt x="323698" y="72238"/>
                    </a:lnTo>
                    <a:lnTo>
                      <a:pt x="328270" y="75895"/>
                    </a:lnTo>
                    <a:lnTo>
                      <a:pt x="332842" y="73152"/>
                    </a:lnTo>
                    <a:lnTo>
                      <a:pt x="338328" y="74066"/>
                    </a:lnTo>
                    <a:lnTo>
                      <a:pt x="346558" y="75895"/>
                    </a:lnTo>
                    <a:lnTo>
                      <a:pt x="352958" y="67666"/>
                    </a:lnTo>
                    <a:lnTo>
                      <a:pt x="357530" y="69494"/>
                    </a:lnTo>
                    <a:lnTo>
                      <a:pt x="363017" y="74981"/>
                    </a:lnTo>
                    <a:lnTo>
                      <a:pt x="362102" y="79553"/>
                    </a:lnTo>
                    <a:lnTo>
                      <a:pt x="367589" y="81382"/>
                    </a:lnTo>
                    <a:lnTo>
                      <a:pt x="375818" y="80467"/>
                    </a:lnTo>
                    <a:lnTo>
                      <a:pt x="381305" y="74066"/>
                    </a:lnTo>
                    <a:lnTo>
                      <a:pt x="383134" y="69494"/>
                    </a:lnTo>
                    <a:lnTo>
                      <a:pt x="390449" y="62179"/>
                    </a:lnTo>
                    <a:lnTo>
                      <a:pt x="395021" y="64922"/>
                    </a:lnTo>
                    <a:lnTo>
                      <a:pt x="399593" y="56693"/>
                    </a:lnTo>
                    <a:lnTo>
                      <a:pt x="405079" y="53035"/>
                    </a:lnTo>
                    <a:lnTo>
                      <a:pt x="411480" y="53035"/>
                    </a:lnTo>
                    <a:lnTo>
                      <a:pt x="417881" y="57607"/>
                    </a:lnTo>
                    <a:lnTo>
                      <a:pt x="432511" y="53035"/>
                    </a:lnTo>
                    <a:lnTo>
                      <a:pt x="437083" y="49378"/>
                    </a:lnTo>
                    <a:lnTo>
                      <a:pt x="440741" y="42977"/>
                    </a:lnTo>
                    <a:lnTo>
                      <a:pt x="443484" y="37490"/>
                    </a:lnTo>
                    <a:lnTo>
                      <a:pt x="442570" y="32918"/>
                    </a:lnTo>
                    <a:lnTo>
                      <a:pt x="445313" y="28346"/>
                    </a:lnTo>
                    <a:lnTo>
                      <a:pt x="450799" y="25603"/>
                    </a:lnTo>
                    <a:lnTo>
                      <a:pt x="457200" y="28346"/>
                    </a:lnTo>
                    <a:lnTo>
                      <a:pt x="466344" y="34747"/>
                    </a:lnTo>
                    <a:lnTo>
                      <a:pt x="475488" y="39319"/>
                    </a:lnTo>
                    <a:lnTo>
                      <a:pt x="480974" y="40234"/>
                    </a:lnTo>
                    <a:lnTo>
                      <a:pt x="485546" y="38405"/>
                    </a:lnTo>
                    <a:lnTo>
                      <a:pt x="488290" y="32918"/>
                    </a:lnTo>
                    <a:lnTo>
                      <a:pt x="491947" y="28346"/>
                    </a:lnTo>
                    <a:lnTo>
                      <a:pt x="496519" y="25603"/>
                    </a:lnTo>
                    <a:lnTo>
                      <a:pt x="503834" y="22860"/>
                    </a:lnTo>
                    <a:lnTo>
                      <a:pt x="511150" y="21946"/>
                    </a:lnTo>
                    <a:lnTo>
                      <a:pt x="520294" y="19202"/>
                    </a:lnTo>
                    <a:lnTo>
                      <a:pt x="524866" y="14630"/>
                    </a:lnTo>
                    <a:lnTo>
                      <a:pt x="533095" y="10058"/>
                    </a:lnTo>
                    <a:lnTo>
                      <a:pt x="538582" y="2743"/>
                    </a:lnTo>
                    <a:lnTo>
                      <a:pt x="543154" y="0"/>
                    </a:lnTo>
                    <a:lnTo>
                      <a:pt x="550469" y="1829"/>
                    </a:lnTo>
                    <a:lnTo>
                      <a:pt x="555955" y="9144"/>
                    </a:lnTo>
                    <a:lnTo>
                      <a:pt x="556870" y="13716"/>
                    </a:lnTo>
                    <a:lnTo>
                      <a:pt x="561442" y="16459"/>
                    </a:lnTo>
                    <a:lnTo>
                      <a:pt x="563270" y="21031"/>
                    </a:lnTo>
                    <a:lnTo>
                      <a:pt x="568757" y="22860"/>
                    </a:lnTo>
                    <a:lnTo>
                      <a:pt x="573329" y="24689"/>
                    </a:lnTo>
                    <a:lnTo>
                      <a:pt x="578815" y="28346"/>
                    </a:lnTo>
                    <a:lnTo>
                      <a:pt x="587045" y="27432"/>
                    </a:lnTo>
                    <a:lnTo>
                      <a:pt x="591617" y="34747"/>
                    </a:lnTo>
                    <a:lnTo>
                      <a:pt x="586130" y="36576"/>
                    </a:lnTo>
                    <a:lnTo>
                      <a:pt x="584302" y="42062"/>
                    </a:lnTo>
                    <a:lnTo>
                      <a:pt x="587045" y="47549"/>
                    </a:lnTo>
                    <a:lnTo>
                      <a:pt x="590702" y="53035"/>
                    </a:lnTo>
                    <a:lnTo>
                      <a:pt x="583387" y="54864"/>
                    </a:lnTo>
                    <a:lnTo>
                      <a:pt x="579730" y="60350"/>
                    </a:lnTo>
                    <a:lnTo>
                      <a:pt x="573329" y="64922"/>
                    </a:lnTo>
                    <a:lnTo>
                      <a:pt x="575158" y="71323"/>
                    </a:lnTo>
                    <a:lnTo>
                      <a:pt x="577901" y="75895"/>
                    </a:lnTo>
                    <a:lnTo>
                      <a:pt x="577901" y="80467"/>
                    </a:lnTo>
                    <a:lnTo>
                      <a:pt x="580644" y="85954"/>
                    </a:lnTo>
                    <a:lnTo>
                      <a:pt x="587045" y="89611"/>
                    </a:lnTo>
                    <a:lnTo>
                      <a:pt x="592531" y="89611"/>
                    </a:lnTo>
                    <a:lnTo>
                      <a:pt x="597103" y="92354"/>
                    </a:lnTo>
                    <a:lnTo>
                      <a:pt x="605333" y="95098"/>
                    </a:lnTo>
                    <a:lnTo>
                      <a:pt x="607162" y="99670"/>
                    </a:lnTo>
                    <a:lnTo>
                      <a:pt x="609905" y="105156"/>
                    </a:lnTo>
                    <a:lnTo>
                      <a:pt x="613562" y="110642"/>
                    </a:lnTo>
                    <a:lnTo>
                      <a:pt x="616306" y="116129"/>
                    </a:lnTo>
                    <a:lnTo>
                      <a:pt x="620878" y="114300"/>
                    </a:lnTo>
                    <a:lnTo>
                      <a:pt x="627278" y="113386"/>
                    </a:lnTo>
                    <a:lnTo>
                      <a:pt x="632765" y="111557"/>
                    </a:lnTo>
                    <a:lnTo>
                      <a:pt x="639166" y="111557"/>
                    </a:lnTo>
                    <a:lnTo>
                      <a:pt x="641909" y="116129"/>
                    </a:lnTo>
                    <a:lnTo>
                      <a:pt x="647395" y="117043"/>
                    </a:lnTo>
                    <a:lnTo>
                      <a:pt x="650138" y="122530"/>
                    </a:lnTo>
                    <a:lnTo>
                      <a:pt x="654710" y="120701"/>
                    </a:lnTo>
                    <a:lnTo>
                      <a:pt x="662026" y="118872"/>
                    </a:lnTo>
                    <a:lnTo>
                      <a:pt x="666598" y="121615"/>
                    </a:lnTo>
                    <a:lnTo>
                      <a:pt x="671170" y="127102"/>
                    </a:lnTo>
                    <a:lnTo>
                      <a:pt x="677570" y="134417"/>
                    </a:lnTo>
                    <a:lnTo>
                      <a:pt x="672084" y="138074"/>
                    </a:lnTo>
                    <a:lnTo>
                      <a:pt x="667512" y="138074"/>
                    </a:lnTo>
                    <a:lnTo>
                      <a:pt x="662940" y="144475"/>
                    </a:lnTo>
                    <a:lnTo>
                      <a:pt x="664769" y="149962"/>
                    </a:lnTo>
                    <a:lnTo>
                      <a:pt x="670255" y="157277"/>
                    </a:lnTo>
                    <a:lnTo>
                      <a:pt x="661111" y="167335"/>
                    </a:lnTo>
                    <a:lnTo>
                      <a:pt x="654710" y="172822"/>
                    </a:lnTo>
                    <a:lnTo>
                      <a:pt x="651967" y="180137"/>
                    </a:lnTo>
                    <a:lnTo>
                      <a:pt x="649224" y="188366"/>
                    </a:lnTo>
                    <a:lnTo>
                      <a:pt x="652882" y="194767"/>
                    </a:lnTo>
                    <a:lnTo>
                      <a:pt x="659282" y="196596"/>
                    </a:lnTo>
                    <a:lnTo>
                      <a:pt x="671170" y="207569"/>
                    </a:lnTo>
                    <a:lnTo>
                      <a:pt x="675742" y="211226"/>
                    </a:lnTo>
                    <a:lnTo>
                      <a:pt x="676656" y="216713"/>
                    </a:lnTo>
                    <a:lnTo>
                      <a:pt x="684886" y="219456"/>
                    </a:lnTo>
                    <a:lnTo>
                      <a:pt x="689458" y="222199"/>
                    </a:lnTo>
                    <a:lnTo>
                      <a:pt x="696773" y="217627"/>
                    </a:lnTo>
                    <a:lnTo>
                      <a:pt x="701345" y="217627"/>
                    </a:lnTo>
                    <a:lnTo>
                      <a:pt x="706831" y="219456"/>
                    </a:lnTo>
                    <a:lnTo>
                      <a:pt x="712318" y="219456"/>
                    </a:lnTo>
                    <a:lnTo>
                      <a:pt x="717804" y="222199"/>
                    </a:lnTo>
                    <a:lnTo>
                      <a:pt x="723290" y="224942"/>
                    </a:lnTo>
                    <a:lnTo>
                      <a:pt x="729691" y="220370"/>
                    </a:lnTo>
                    <a:lnTo>
                      <a:pt x="734263" y="214884"/>
                    </a:lnTo>
                    <a:lnTo>
                      <a:pt x="741578" y="214884"/>
                    </a:lnTo>
                    <a:lnTo>
                      <a:pt x="750722" y="218542"/>
                    </a:lnTo>
                    <a:lnTo>
                      <a:pt x="758038" y="224942"/>
                    </a:lnTo>
                    <a:lnTo>
                      <a:pt x="762610" y="227686"/>
                    </a:lnTo>
                    <a:lnTo>
                      <a:pt x="767182" y="226771"/>
                    </a:lnTo>
                    <a:lnTo>
                      <a:pt x="773582" y="224942"/>
                    </a:lnTo>
                    <a:lnTo>
                      <a:pt x="779069" y="229514"/>
                    </a:lnTo>
                    <a:lnTo>
                      <a:pt x="790042" y="233172"/>
                    </a:lnTo>
                    <a:lnTo>
                      <a:pt x="797357" y="235915"/>
                    </a:lnTo>
                    <a:lnTo>
                      <a:pt x="802843" y="236830"/>
                    </a:lnTo>
                    <a:lnTo>
                      <a:pt x="807415" y="243230"/>
                    </a:lnTo>
                    <a:lnTo>
                      <a:pt x="813816" y="250546"/>
                    </a:lnTo>
                    <a:lnTo>
                      <a:pt x="811987" y="255118"/>
                    </a:lnTo>
                    <a:lnTo>
                      <a:pt x="814730" y="259690"/>
                    </a:lnTo>
                    <a:lnTo>
                      <a:pt x="819302" y="269748"/>
                    </a:lnTo>
                    <a:lnTo>
                      <a:pt x="818388" y="274320"/>
                    </a:lnTo>
                    <a:lnTo>
                      <a:pt x="818388" y="278892"/>
                    </a:lnTo>
                    <a:lnTo>
                      <a:pt x="818388" y="286207"/>
                    </a:lnTo>
                    <a:lnTo>
                      <a:pt x="815645" y="291694"/>
                    </a:lnTo>
                    <a:lnTo>
                      <a:pt x="811073" y="296266"/>
                    </a:lnTo>
                    <a:lnTo>
                      <a:pt x="808330" y="301752"/>
                    </a:lnTo>
                    <a:lnTo>
                      <a:pt x="807415" y="309982"/>
                    </a:lnTo>
                    <a:lnTo>
                      <a:pt x="805586" y="314554"/>
                    </a:lnTo>
                    <a:lnTo>
                      <a:pt x="804672" y="320040"/>
                    </a:lnTo>
                    <a:lnTo>
                      <a:pt x="803758" y="324612"/>
                    </a:lnTo>
                    <a:lnTo>
                      <a:pt x="796442" y="327355"/>
                    </a:lnTo>
                    <a:lnTo>
                      <a:pt x="791870" y="329184"/>
                    </a:lnTo>
                    <a:lnTo>
                      <a:pt x="786384" y="332842"/>
                    </a:lnTo>
                    <a:lnTo>
                      <a:pt x="778154" y="336499"/>
                    </a:lnTo>
                    <a:lnTo>
                      <a:pt x="778154" y="343814"/>
                    </a:lnTo>
                    <a:lnTo>
                      <a:pt x="778154" y="348386"/>
                    </a:lnTo>
                    <a:lnTo>
                      <a:pt x="773582" y="351130"/>
                    </a:lnTo>
                    <a:lnTo>
                      <a:pt x="768096" y="346558"/>
                    </a:lnTo>
                    <a:lnTo>
                      <a:pt x="760781" y="344729"/>
                    </a:lnTo>
                    <a:lnTo>
                      <a:pt x="754380" y="343814"/>
                    </a:lnTo>
                    <a:lnTo>
                      <a:pt x="749808" y="344729"/>
                    </a:lnTo>
                    <a:lnTo>
                      <a:pt x="743407" y="348386"/>
                    </a:lnTo>
                    <a:lnTo>
                      <a:pt x="737921" y="345643"/>
                    </a:lnTo>
                    <a:lnTo>
                      <a:pt x="727862" y="344729"/>
                    </a:lnTo>
                    <a:lnTo>
                      <a:pt x="726948" y="349301"/>
                    </a:lnTo>
                    <a:lnTo>
                      <a:pt x="731520" y="351130"/>
                    </a:lnTo>
                    <a:lnTo>
                      <a:pt x="737921" y="353873"/>
                    </a:lnTo>
                    <a:lnTo>
                      <a:pt x="737006" y="358445"/>
                    </a:lnTo>
                    <a:lnTo>
                      <a:pt x="737921" y="366674"/>
                    </a:lnTo>
                    <a:lnTo>
                      <a:pt x="738835" y="372161"/>
                    </a:lnTo>
                    <a:lnTo>
                      <a:pt x="733349" y="371246"/>
                    </a:lnTo>
                    <a:lnTo>
                      <a:pt x="727862" y="372161"/>
                    </a:lnTo>
                    <a:lnTo>
                      <a:pt x="719633" y="373990"/>
                    </a:lnTo>
                    <a:lnTo>
                      <a:pt x="725119" y="377647"/>
                    </a:lnTo>
                    <a:lnTo>
                      <a:pt x="729691" y="380390"/>
                    </a:lnTo>
                    <a:lnTo>
                      <a:pt x="733349" y="384962"/>
                    </a:lnTo>
                    <a:lnTo>
                      <a:pt x="737921" y="385877"/>
                    </a:lnTo>
                    <a:lnTo>
                      <a:pt x="737006" y="392278"/>
                    </a:lnTo>
                    <a:lnTo>
                      <a:pt x="742493" y="395935"/>
                    </a:lnTo>
                    <a:lnTo>
                      <a:pt x="742493" y="404165"/>
                    </a:lnTo>
                    <a:lnTo>
                      <a:pt x="747065" y="410566"/>
                    </a:lnTo>
                    <a:lnTo>
                      <a:pt x="743407" y="420624"/>
                    </a:lnTo>
                    <a:lnTo>
                      <a:pt x="744322" y="426110"/>
                    </a:lnTo>
                    <a:lnTo>
                      <a:pt x="746150" y="430682"/>
                    </a:lnTo>
                    <a:lnTo>
                      <a:pt x="746150" y="436169"/>
                    </a:lnTo>
                    <a:lnTo>
                      <a:pt x="751637" y="441655"/>
                    </a:lnTo>
                    <a:lnTo>
                      <a:pt x="757123" y="443484"/>
                    </a:lnTo>
                    <a:lnTo>
                      <a:pt x="761695" y="448056"/>
                    </a:lnTo>
                    <a:lnTo>
                      <a:pt x="766267" y="453542"/>
                    </a:lnTo>
                    <a:lnTo>
                      <a:pt x="776326" y="458114"/>
                    </a:lnTo>
                    <a:lnTo>
                      <a:pt x="780898" y="461772"/>
                    </a:lnTo>
                    <a:lnTo>
                      <a:pt x="788213" y="465430"/>
                    </a:lnTo>
                    <a:lnTo>
                      <a:pt x="793699" y="465430"/>
                    </a:lnTo>
                    <a:lnTo>
                      <a:pt x="798271" y="470002"/>
                    </a:lnTo>
                    <a:lnTo>
                      <a:pt x="802843" y="470002"/>
                    </a:lnTo>
                    <a:lnTo>
                      <a:pt x="802843" y="474574"/>
                    </a:lnTo>
                    <a:lnTo>
                      <a:pt x="799186" y="480060"/>
                    </a:lnTo>
                    <a:lnTo>
                      <a:pt x="793699" y="483718"/>
                    </a:lnTo>
                    <a:lnTo>
                      <a:pt x="788213" y="485546"/>
                    </a:lnTo>
                    <a:lnTo>
                      <a:pt x="787298" y="491033"/>
                    </a:lnTo>
                    <a:lnTo>
                      <a:pt x="782726" y="502006"/>
                    </a:lnTo>
                    <a:lnTo>
                      <a:pt x="789127" y="508406"/>
                    </a:lnTo>
                    <a:lnTo>
                      <a:pt x="792785" y="512978"/>
                    </a:lnTo>
                    <a:lnTo>
                      <a:pt x="798271" y="512064"/>
                    </a:lnTo>
                    <a:lnTo>
                      <a:pt x="803758" y="516636"/>
                    </a:lnTo>
                    <a:lnTo>
                      <a:pt x="809244" y="515722"/>
                    </a:lnTo>
                    <a:lnTo>
                      <a:pt x="812902" y="520294"/>
                    </a:lnTo>
                    <a:lnTo>
                      <a:pt x="817474" y="523951"/>
                    </a:lnTo>
                    <a:lnTo>
                      <a:pt x="823874" y="525780"/>
                    </a:lnTo>
                    <a:lnTo>
                      <a:pt x="818388" y="532181"/>
                    </a:lnTo>
                    <a:lnTo>
                      <a:pt x="822960" y="538582"/>
                    </a:lnTo>
                    <a:lnTo>
                      <a:pt x="823874" y="544068"/>
                    </a:lnTo>
                    <a:lnTo>
                      <a:pt x="825703" y="552298"/>
                    </a:lnTo>
                    <a:lnTo>
                      <a:pt x="828446" y="556870"/>
                    </a:lnTo>
                    <a:lnTo>
                      <a:pt x="829361" y="562356"/>
                    </a:lnTo>
                    <a:lnTo>
                      <a:pt x="824789" y="566928"/>
                    </a:lnTo>
                    <a:lnTo>
                      <a:pt x="826618" y="573329"/>
                    </a:lnTo>
                    <a:lnTo>
                      <a:pt x="832104" y="576072"/>
                    </a:lnTo>
                    <a:lnTo>
                      <a:pt x="837590" y="578815"/>
                    </a:lnTo>
                    <a:lnTo>
                      <a:pt x="845820" y="582473"/>
                    </a:lnTo>
                    <a:lnTo>
                      <a:pt x="848563" y="590702"/>
                    </a:lnTo>
                    <a:lnTo>
                      <a:pt x="853135" y="596189"/>
                    </a:lnTo>
                    <a:lnTo>
                      <a:pt x="856793" y="600761"/>
                    </a:lnTo>
                    <a:lnTo>
                      <a:pt x="869594" y="606247"/>
                    </a:lnTo>
                    <a:lnTo>
                      <a:pt x="874166" y="610819"/>
                    </a:lnTo>
                    <a:lnTo>
                      <a:pt x="879653" y="613562"/>
                    </a:lnTo>
                    <a:lnTo>
                      <a:pt x="886054" y="624535"/>
                    </a:lnTo>
                    <a:lnTo>
                      <a:pt x="891540" y="621792"/>
                    </a:lnTo>
                    <a:lnTo>
                      <a:pt x="896112" y="624535"/>
                    </a:lnTo>
                    <a:lnTo>
                      <a:pt x="904342" y="629107"/>
                    </a:lnTo>
                    <a:lnTo>
                      <a:pt x="909828" y="632765"/>
                    </a:lnTo>
                    <a:lnTo>
                      <a:pt x="909828" y="637337"/>
                    </a:lnTo>
                    <a:lnTo>
                      <a:pt x="907999" y="643738"/>
                    </a:lnTo>
                    <a:lnTo>
                      <a:pt x="908914" y="652882"/>
                    </a:lnTo>
                    <a:lnTo>
                      <a:pt x="915314" y="661111"/>
                    </a:lnTo>
                    <a:lnTo>
                      <a:pt x="919886" y="664769"/>
                    </a:lnTo>
                    <a:lnTo>
                      <a:pt x="920801" y="669341"/>
                    </a:lnTo>
                    <a:lnTo>
                      <a:pt x="926287" y="674827"/>
                    </a:lnTo>
                    <a:lnTo>
                      <a:pt x="930859" y="677570"/>
                    </a:lnTo>
                    <a:lnTo>
                      <a:pt x="938174" y="677570"/>
                    </a:lnTo>
                    <a:lnTo>
                      <a:pt x="944575" y="680314"/>
                    </a:lnTo>
                    <a:lnTo>
                      <a:pt x="950976" y="682142"/>
                    </a:lnTo>
                    <a:lnTo>
                      <a:pt x="953719" y="686714"/>
                    </a:lnTo>
                    <a:lnTo>
                      <a:pt x="958291" y="691286"/>
                    </a:lnTo>
                    <a:lnTo>
                      <a:pt x="955548" y="699516"/>
                    </a:lnTo>
                    <a:lnTo>
                      <a:pt x="954634" y="707746"/>
                    </a:lnTo>
                    <a:lnTo>
                      <a:pt x="950976" y="713232"/>
                    </a:lnTo>
                    <a:lnTo>
                      <a:pt x="954634" y="718718"/>
                    </a:lnTo>
                    <a:lnTo>
                      <a:pt x="953719" y="724205"/>
                    </a:lnTo>
                    <a:lnTo>
                      <a:pt x="945490" y="725119"/>
                    </a:lnTo>
                    <a:lnTo>
                      <a:pt x="936346" y="735178"/>
                    </a:lnTo>
                    <a:lnTo>
                      <a:pt x="930859" y="735178"/>
                    </a:lnTo>
                    <a:lnTo>
                      <a:pt x="927202" y="745236"/>
                    </a:lnTo>
                    <a:lnTo>
                      <a:pt x="921715" y="747979"/>
                    </a:lnTo>
                    <a:lnTo>
                      <a:pt x="920801" y="752551"/>
                    </a:lnTo>
                    <a:lnTo>
                      <a:pt x="918972" y="758038"/>
                    </a:lnTo>
                    <a:lnTo>
                      <a:pt x="915314" y="763524"/>
                    </a:lnTo>
                    <a:lnTo>
                      <a:pt x="917143" y="768096"/>
                    </a:lnTo>
                    <a:lnTo>
                      <a:pt x="919886" y="772668"/>
                    </a:lnTo>
                    <a:lnTo>
                      <a:pt x="918058" y="784555"/>
                    </a:lnTo>
                    <a:lnTo>
                      <a:pt x="915314" y="793699"/>
                    </a:lnTo>
                    <a:lnTo>
                      <a:pt x="912571" y="798271"/>
                    </a:lnTo>
                    <a:lnTo>
                      <a:pt x="909828" y="803758"/>
                    </a:lnTo>
                    <a:lnTo>
                      <a:pt x="905256" y="809244"/>
                    </a:lnTo>
                    <a:lnTo>
                      <a:pt x="900684" y="811073"/>
                    </a:lnTo>
                    <a:lnTo>
                      <a:pt x="896112" y="811987"/>
                    </a:lnTo>
                    <a:lnTo>
                      <a:pt x="903427" y="813816"/>
                    </a:lnTo>
                    <a:lnTo>
                      <a:pt x="907999" y="819302"/>
                    </a:lnTo>
                    <a:lnTo>
                      <a:pt x="908914" y="823874"/>
                    </a:lnTo>
                    <a:lnTo>
                      <a:pt x="902513" y="828446"/>
                    </a:lnTo>
                    <a:lnTo>
                      <a:pt x="896112" y="832104"/>
                    </a:lnTo>
                    <a:lnTo>
                      <a:pt x="887882" y="827532"/>
                    </a:lnTo>
                    <a:lnTo>
                      <a:pt x="886054" y="822046"/>
                    </a:lnTo>
                    <a:lnTo>
                      <a:pt x="887882" y="817474"/>
                    </a:lnTo>
                    <a:lnTo>
                      <a:pt x="882396" y="817474"/>
                    </a:lnTo>
                    <a:lnTo>
                      <a:pt x="875995" y="816559"/>
                    </a:lnTo>
                    <a:lnTo>
                      <a:pt x="864108" y="814730"/>
                    </a:lnTo>
                    <a:lnTo>
                      <a:pt x="853135" y="816559"/>
                    </a:lnTo>
                    <a:lnTo>
                      <a:pt x="844906" y="818388"/>
                    </a:lnTo>
                    <a:lnTo>
                      <a:pt x="837590" y="820217"/>
                    </a:lnTo>
                    <a:lnTo>
                      <a:pt x="829361" y="825703"/>
                    </a:lnTo>
                    <a:lnTo>
                      <a:pt x="825703" y="831190"/>
                    </a:lnTo>
                    <a:lnTo>
                      <a:pt x="823874" y="835762"/>
                    </a:lnTo>
                    <a:lnTo>
                      <a:pt x="822046" y="840334"/>
                    </a:lnTo>
                    <a:lnTo>
                      <a:pt x="817474" y="840334"/>
                    </a:lnTo>
                    <a:lnTo>
                      <a:pt x="811987" y="843991"/>
                    </a:lnTo>
                    <a:lnTo>
                      <a:pt x="807415" y="850392"/>
                    </a:lnTo>
                    <a:lnTo>
                      <a:pt x="799186" y="862279"/>
                    </a:lnTo>
                    <a:lnTo>
                      <a:pt x="797357" y="867766"/>
                    </a:lnTo>
                    <a:lnTo>
                      <a:pt x="790956" y="870509"/>
                    </a:lnTo>
                    <a:lnTo>
                      <a:pt x="778154" y="866851"/>
                    </a:lnTo>
                    <a:lnTo>
                      <a:pt x="768096" y="867766"/>
                    </a:lnTo>
                    <a:lnTo>
                      <a:pt x="758952" y="865937"/>
                    </a:lnTo>
                    <a:lnTo>
                      <a:pt x="754380" y="860450"/>
                    </a:lnTo>
                    <a:lnTo>
                      <a:pt x="750722" y="855878"/>
                    </a:lnTo>
                    <a:lnTo>
                      <a:pt x="746150" y="851306"/>
                    </a:lnTo>
                    <a:lnTo>
                      <a:pt x="739750" y="852221"/>
                    </a:lnTo>
                    <a:lnTo>
                      <a:pt x="735178" y="855878"/>
                    </a:lnTo>
                    <a:lnTo>
                      <a:pt x="726948" y="857707"/>
                    </a:lnTo>
                    <a:lnTo>
                      <a:pt x="723290" y="852221"/>
                    </a:lnTo>
                    <a:lnTo>
                      <a:pt x="727862" y="853135"/>
                    </a:lnTo>
                    <a:lnTo>
                      <a:pt x="731520" y="845820"/>
                    </a:lnTo>
                    <a:lnTo>
                      <a:pt x="729691" y="839419"/>
                    </a:lnTo>
                    <a:lnTo>
                      <a:pt x="726948" y="833933"/>
                    </a:lnTo>
                    <a:lnTo>
                      <a:pt x="724205" y="828446"/>
                    </a:lnTo>
                    <a:lnTo>
                      <a:pt x="719633" y="822046"/>
                    </a:lnTo>
                    <a:lnTo>
                      <a:pt x="714146" y="819302"/>
                    </a:lnTo>
                    <a:lnTo>
                      <a:pt x="707746" y="816559"/>
                    </a:lnTo>
                    <a:lnTo>
                      <a:pt x="699516" y="807415"/>
                    </a:lnTo>
                    <a:lnTo>
                      <a:pt x="694030" y="801929"/>
                    </a:lnTo>
                    <a:lnTo>
                      <a:pt x="688543" y="799186"/>
                    </a:lnTo>
                    <a:lnTo>
                      <a:pt x="679399" y="798271"/>
                    </a:lnTo>
                    <a:lnTo>
                      <a:pt x="674827" y="792785"/>
                    </a:lnTo>
                    <a:lnTo>
                      <a:pt x="668426" y="785470"/>
                    </a:lnTo>
                    <a:lnTo>
                      <a:pt x="662940" y="779983"/>
                    </a:lnTo>
                    <a:lnTo>
                      <a:pt x="657454" y="774497"/>
                    </a:lnTo>
                    <a:lnTo>
                      <a:pt x="651053" y="770839"/>
                    </a:lnTo>
                    <a:lnTo>
                      <a:pt x="643738" y="772668"/>
                    </a:lnTo>
                    <a:lnTo>
                      <a:pt x="639166" y="773582"/>
                    </a:lnTo>
                    <a:lnTo>
                      <a:pt x="634594" y="774497"/>
                    </a:lnTo>
                    <a:lnTo>
                      <a:pt x="628193" y="779069"/>
                    </a:lnTo>
                    <a:lnTo>
                      <a:pt x="623621" y="778154"/>
                    </a:lnTo>
                    <a:lnTo>
                      <a:pt x="618134" y="777240"/>
                    </a:lnTo>
                    <a:lnTo>
                      <a:pt x="612648" y="776326"/>
                    </a:lnTo>
                    <a:lnTo>
                      <a:pt x="607162" y="772668"/>
                    </a:lnTo>
                    <a:lnTo>
                      <a:pt x="605333" y="768096"/>
                    </a:lnTo>
                    <a:lnTo>
                      <a:pt x="602590" y="762610"/>
                    </a:lnTo>
                    <a:lnTo>
                      <a:pt x="597103" y="756209"/>
                    </a:lnTo>
                    <a:lnTo>
                      <a:pt x="591617" y="750722"/>
                    </a:lnTo>
                    <a:lnTo>
                      <a:pt x="583387" y="749808"/>
                    </a:lnTo>
                    <a:lnTo>
                      <a:pt x="578815" y="747065"/>
                    </a:lnTo>
                    <a:lnTo>
                      <a:pt x="574243" y="743407"/>
                    </a:lnTo>
                    <a:lnTo>
                      <a:pt x="566928" y="742493"/>
                    </a:lnTo>
                    <a:lnTo>
                      <a:pt x="559613" y="744322"/>
                    </a:lnTo>
                    <a:lnTo>
                      <a:pt x="552298" y="737921"/>
                    </a:lnTo>
                    <a:lnTo>
                      <a:pt x="550469" y="733349"/>
                    </a:lnTo>
                    <a:lnTo>
                      <a:pt x="557784" y="726034"/>
                    </a:lnTo>
                    <a:lnTo>
                      <a:pt x="562356" y="722376"/>
                    </a:lnTo>
                    <a:lnTo>
                      <a:pt x="566014" y="717804"/>
                    </a:lnTo>
                    <a:lnTo>
                      <a:pt x="566928" y="705917"/>
                    </a:lnTo>
                    <a:lnTo>
                      <a:pt x="566928" y="701345"/>
                    </a:lnTo>
                    <a:lnTo>
                      <a:pt x="565099" y="695858"/>
                    </a:lnTo>
                    <a:lnTo>
                      <a:pt x="564185" y="684886"/>
                    </a:lnTo>
                    <a:lnTo>
                      <a:pt x="568757" y="680314"/>
                    </a:lnTo>
                    <a:lnTo>
                      <a:pt x="573329" y="679399"/>
                    </a:lnTo>
                    <a:lnTo>
                      <a:pt x="576986" y="674827"/>
                    </a:lnTo>
                    <a:lnTo>
                      <a:pt x="580644" y="670255"/>
                    </a:lnTo>
                    <a:lnTo>
                      <a:pt x="586130" y="670255"/>
                    </a:lnTo>
                    <a:lnTo>
                      <a:pt x="587959" y="664769"/>
                    </a:lnTo>
                    <a:lnTo>
                      <a:pt x="588874" y="656539"/>
                    </a:lnTo>
                    <a:lnTo>
                      <a:pt x="587959" y="651053"/>
                    </a:lnTo>
                    <a:lnTo>
                      <a:pt x="586130" y="645566"/>
                    </a:lnTo>
                    <a:lnTo>
                      <a:pt x="581558" y="636422"/>
                    </a:lnTo>
                    <a:lnTo>
                      <a:pt x="577901" y="627278"/>
                    </a:lnTo>
                    <a:lnTo>
                      <a:pt x="573329" y="619049"/>
                    </a:lnTo>
                    <a:lnTo>
                      <a:pt x="569671" y="614477"/>
                    </a:lnTo>
                    <a:lnTo>
                      <a:pt x="565099" y="608076"/>
                    </a:lnTo>
                    <a:lnTo>
                      <a:pt x="559613" y="598932"/>
                    </a:lnTo>
                    <a:lnTo>
                      <a:pt x="556870" y="594360"/>
                    </a:lnTo>
                    <a:lnTo>
                      <a:pt x="553212" y="587959"/>
                    </a:lnTo>
                    <a:lnTo>
                      <a:pt x="549554" y="579730"/>
                    </a:lnTo>
                    <a:lnTo>
                      <a:pt x="545897" y="573329"/>
                    </a:lnTo>
                    <a:lnTo>
                      <a:pt x="540410" y="561442"/>
                    </a:lnTo>
                    <a:lnTo>
                      <a:pt x="537667" y="555955"/>
                    </a:lnTo>
                    <a:lnTo>
                      <a:pt x="534010" y="549554"/>
                    </a:lnTo>
                    <a:lnTo>
                      <a:pt x="529438" y="542239"/>
                    </a:lnTo>
                    <a:lnTo>
                      <a:pt x="523037" y="534924"/>
                    </a:lnTo>
                    <a:lnTo>
                      <a:pt x="517550" y="527609"/>
                    </a:lnTo>
                    <a:lnTo>
                      <a:pt x="512978" y="521208"/>
                    </a:lnTo>
                    <a:lnTo>
                      <a:pt x="508406" y="516636"/>
                    </a:lnTo>
                    <a:lnTo>
                      <a:pt x="502920" y="511150"/>
                    </a:lnTo>
                    <a:lnTo>
                      <a:pt x="496519" y="504749"/>
                    </a:lnTo>
                    <a:lnTo>
                      <a:pt x="490118" y="499262"/>
                    </a:lnTo>
                    <a:lnTo>
                      <a:pt x="485546" y="494690"/>
                    </a:lnTo>
                    <a:lnTo>
                      <a:pt x="479146" y="491033"/>
                    </a:lnTo>
                    <a:lnTo>
                      <a:pt x="474574" y="488290"/>
                    </a:lnTo>
                    <a:lnTo>
                      <a:pt x="466344" y="485546"/>
                    </a:lnTo>
                    <a:lnTo>
                      <a:pt x="461772" y="485546"/>
                    </a:lnTo>
                    <a:lnTo>
                      <a:pt x="459943" y="491033"/>
                    </a:lnTo>
                    <a:lnTo>
                      <a:pt x="454457" y="491033"/>
                    </a:lnTo>
                    <a:lnTo>
                      <a:pt x="449885" y="492862"/>
                    </a:lnTo>
                    <a:lnTo>
                      <a:pt x="445313" y="499262"/>
                    </a:lnTo>
                    <a:lnTo>
                      <a:pt x="442570" y="505663"/>
                    </a:lnTo>
                    <a:lnTo>
                      <a:pt x="437998" y="512978"/>
                    </a:lnTo>
                    <a:lnTo>
                      <a:pt x="433426" y="513893"/>
                    </a:lnTo>
                    <a:lnTo>
                      <a:pt x="427025" y="512064"/>
                    </a:lnTo>
                    <a:lnTo>
                      <a:pt x="415138" y="506578"/>
                    </a:lnTo>
                    <a:lnTo>
                      <a:pt x="407822" y="506578"/>
                    </a:lnTo>
                    <a:lnTo>
                      <a:pt x="403250" y="512064"/>
                    </a:lnTo>
                    <a:lnTo>
                      <a:pt x="396850" y="516636"/>
                    </a:lnTo>
                    <a:lnTo>
                      <a:pt x="390449" y="522122"/>
                    </a:lnTo>
                    <a:lnTo>
                      <a:pt x="386791" y="528523"/>
                    </a:lnTo>
                    <a:lnTo>
                      <a:pt x="379476" y="528523"/>
                    </a:lnTo>
                    <a:lnTo>
                      <a:pt x="370332" y="530352"/>
                    </a:lnTo>
                    <a:lnTo>
                      <a:pt x="364846" y="533095"/>
                    </a:lnTo>
                    <a:lnTo>
                      <a:pt x="359359" y="528523"/>
                    </a:lnTo>
                    <a:lnTo>
                      <a:pt x="353873" y="525780"/>
                    </a:lnTo>
                    <a:lnTo>
                      <a:pt x="345643" y="523037"/>
                    </a:lnTo>
                    <a:lnTo>
                      <a:pt x="339242" y="527609"/>
                    </a:lnTo>
                    <a:lnTo>
                      <a:pt x="333756" y="528523"/>
                    </a:lnTo>
                    <a:lnTo>
                      <a:pt x="329184" y="529438"/>
                    </a:lnTo>
                    <a:lnTo>
                      <a:pt x="324612" y="533095"/>
                    </a:lnTo>
                    <a:lnTo>
                      <a:pt x="317297" y="534924"/>
                    </a:lnTo>
                    <a:lnTo>
                      <a:pt x="311810" y="541325"/>
                    </a:lnTo>
                    <a:lnTo>
                      <a:pt x="306324" y="544982"/>
                    </a:lnTo>
                    <a:lnTo>
                      <a:pt x="300838" y="546811"/>
                    </a:lnTo>
                    <a:lnTo>
                      <a:pt x="294437" y="550469"/>
                    </a:lnTo>
                    <a:lnTo>
                      <a:pt x="288950" y="553212"/>
                    </a:lnTo>
                    <a:lnTo>
                      <a:pt x="281635" y="556870"/>
                    </a:lnTo>
                    <a:lnTo>
                      <a:pt x="277063" y="560527"/>
                    </a:lnTo>
                    <a:lnTo>
                      <a:pt x="272491" y="551383"/>
                    </a:lnTo>
                    <a:lnTo>
                      <a:pt x="277978" y="538582"/>
                    </a:lnTo>
                    <a:lnTo>
                      <a:pt x="280721" y="533095"/>
                    </a:lnTo>
                    <a:lnTo>
                      <a:pt x="278892" y="527609"/>
                    </a:lnTo>
                    <a:lnTo>
                      <a:pt x="283464" y="523037"/>
                    </a:lnTo>
                    <a:lnTo>
                      <a:pt x="290779" y="526694"/>
                    </a:lnTo>
                    <a:lnTo>
                      <a:pt x="297180" y="524866"/>
                    </a:lnTo>
                    <a:lnTo>
                      <a:pt x="305410" y="519379"/>
                    </a:lnTo>
                    <a:lnTo>
                      <a:pt x="309982" y="511150"/>
                    </a:lnTo>
                    <a:lnTo>
                      <a:pt x="311810" y="505663"/>
                    </a:lnTo>
                    <a:lnTo>
                      <a:pt x="319126" y="502006"/>
                    </a:lnTo>
                    <a:lnTo>
                      <a:pt x="320954" y="497434"/>
                    </a:lnTo>
                    <a:lnTo>
                      <a:pt x="322783" y="492862"/>
                    </a:lnTo>
                    <a:lnTo>
                      <a:pt x="327355" y="488290"/>
                    </a:lnTo>
                    <a:lnTo>
                      <a:pt x="336499" y="482803"/>
                    </a:lnTo>
                    <a:lnTo>
                      <a:pt x="341071" y="478231"/>
                    </a:lnTo>
                    <a:lnTo>
                      <a:pt x="339242" y="471830"/>
                    </a:lnTo>
                    <a:lnTo>
                      <a:pt x="336499" y="466344"/>
                    </a:lnTo>
                    <a:lnTo>
                      <a:pt x="332842" y="459029"/>
                    </a:lnTo>
                    <a:lnTo>
                      <a:pt x="328270" y="453542"/>
                    </a:lnTo>
                    <a:lnTo>
                      <a:pt x="323698" y="448970"/>
                    </a:lnTo>
                    <a:lnTo>
                      <a:pt x="318211" y="448970"/>
                    </a:lnTo>
                    <a:lnTo>
                      <a:pt x="313639" y="451714"/>
                    </a:lnTo>
                    <a:lnTo>
                      <a:pt x="308153" y="450799"/>
                    </a:lnTo>
                    <a:lnTo>
                      <a:pt x="301752" y="448056"/>
                    </a:lnTo>
                    <a:lnTo>
                      <a:pt x="294437" y="440741"/>
                    </a:lnTo>
                    <a:lnTo>
                      <a:pt x="286207" y="434340"/>
                    </a:lnTo>
                    <a:lnTo>
                      <a:pt x="281635" y="429768"/>
                    </a:lnTo>
                    <a:lnTo>
                      <a:pt x="276149" y="425196"/>
                    </a:lnTo>
                    <a:lnTo>
                      <a:pt x="271577" y="421538"/>
                    </a:lnTo>
                    <a:lnTo>
                      <a:pt x="269748" y="416966"/>
                    </a:lnTo>
                    <a:lnTo>
                      <a:pt x="265176" y="413309"/>
                    </a:lnTo>
                    <a:lnTo>
                      <a:pt x="257861" y="406908"/>
                    </a:lnTo>
                    <a:lnTo>
                      <a:pt x="250546" y="404165"/>
                    </a:lnTo>
                    <a:lnTo>
                      <a:pt x="242316" y="400507"/>
                    </a:lnTo>
                    <a:lnTo>
                      <a:pt x="237744" y="400507"/>
                    </a:lnTo>
                    <a:lnTo>
                      <a:pt x="233172" y="405994"/>
                    </a:lnTo>
                    <a:lnTo>
                      <a:pt x="231343" y="411480"/>
                    </a:lnTo>
                    <a:lnTo>
                      <a:pt x="226771" y="408737"/>
                    </a:lnTo>
                    <a:lnTo>
                      <a:pt x="221285" y="409651"/>
                    </a:lnTo>
                    <a:lnTo>
                      <a:pt x="217627" y="415138"/>
                    </a:lnTo>
                    <a:lnTo>
                      <a:pt x="213970" y="421538"/>
                    </a:lnTo>
                    <a:lnTo>
                      <a:pt x="213055" y="427025"/>
                    </a:lnTo>
                    <a:lnTo>
                      <a:pt x="207569" y="431597"/>
                    </a:lnTo>
                    <a:lnTo>
                      <a:pt x="199339" y="429768"/>
                    </a:lnTo>
                    <a:lnTo>
                      <a:pt x="194767" y="434340"/>
                    </a:lnTo>
                    <a:lnTo>
                      <a:pt x="198425" y="428854"/>
                    </a:lnTo>
                    <a:lnTo>
                      <a:pt x="194767" y="423367"/>
                    </a:lnTo>
                    <a:lnTo>
                      <a:pt x="190195" y="418795"/>
                    </a:lnTo>
                    <a:lnTo>
                      <a:pt x="181051" y="418795"/>
                    </a:lnTo>
                    <a:lnTo>
                      <a:pt x="175565" y="418795"/>
                    </a:lnTo>
                    <a:lnTo>
                      <a:pt x="171907" y="414223"/>
                    </a:lnTo>
                    <a:lnTo>
                      <a:pt x="166421" y="412394"/>
                    </a:lnTo>
                    <a:lnTo>
                      <a:pt x="160020" y="413309"/>
                    </a:lnTo>
                    <a:lnTo>
                      <a:pt x="155448" y="416052"/>
                    </a:lnTo>
                    <a:lnTo>
                      <a:pt x="152705" y="421538"/>
                    </a:lnTo>
                    <a:lnTo>
                      <a:pt x="157277" y="424282"/>
                    </a:lnTo>
                    <a:lnTo>
                      <a:pt x="159106" y="435254"/>
                    </a:lnTo>
                    <a:lnTo>
                      <a:pt x="161849" y="440741"/>
                    </a:lnTo>
                    <a:lnTo>
                      <a:pt x="156362" y="439826"/>
                    </a:lnTo>
                    <a:lnTo>
                      <a:pt x="150876" y="438912"/>
                    </a:lnTo>
                    <a:lnTo>
                      <a:pt x="144475" y="438912"/>
                    </a:lnTo>
                    <a:lnTo>
                      <a:pt x="139903" y="434340"/>
                    </a:lnTo>
                    <a:close/>
                  </a:path>
                </a:pathLst>
              </a:custGeom>
              <a:solidFill>
                <a:srgbClr val="068DDB"/>
              </a:solidFill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2" name="Figura a mano libera: forma 81">
                <a:extLst>
                  <a:ext uri="{FF2B5EF4-FFF2-40B4-BE49-F238E27FC236}">
                    <a16:creationId xmlns:a16="http://schemas.microsoft.com/office/drawing/2014/main" id="{F2290BC8-322B-C960-D3C1-01649F567DC0}"/>
                  </a:ext>
                </a:extLst>
              </p:cNvPr>
              <p:cNvSpPr/>
              <p:nvPr/>
            </p:nvSpPr>
            <p:spPr>
              <a:xfrm>
                <a:off x="3914493" y="4062059"/>
                <a:ext cx="51206" cy="37490"/>
              </a:xfrm>
              <a:custGeom>
                <a:avLst/>
                <a:gdLst>
                  <a:gd name="connsiteX0" fmla="*/ 7315 w 51206"/>
                  <a:gd name="connsiteY0" fmla="*/ 0 h 37490"/>
                  <a:gd name="connsiteX1" fmla="*/ 12802 w 51206"/>
                  <a:gd name="connsiteY1" fmla="*/ 0 h 37490"/>
                  <a:gd name="connsiteX2" fmla="*/ 19202 w 51206"/>
                  <a:gd name="connsiteY2" fmla="*/ 4572 h 37490"/>
                  <a:gd name="connsiteX3" fmla="*/ 24689 w 51206"/>
                  <a:gd name="connsiteY3" fmla="*/ 3658 h 37490"/>
                  <a:gd name="connsiteX4" fmla="*/ 32004 w 51206"/>
                  <a:gd name="connsiteY4" fmla="*/ 4572 h 37490"/>
                  <a:gd name="connsiteX5" fmla="*/ 39319 w 51206"/>
                  <a:gd name="connsiteY5" fmla="*/ 6401 h 37490"/>
                  <a:gd name="connsiteX6" fmla="*/ 44806 w 51206"/>
                  <a:gd name="connsiteY6" fmla="*/ 8230 h 37490"/>
                  <a:gd name="connsiteX7" fmla="*/ 47549 w 51206"/>
                  <a:gd name="connsiteY7" fmla="*/ 16459 h 37490"/>
                  <a:gd name="connsiteX8" fmla="*/ 50292 w 51206"/>
                  <a:gd name="connsiteY8" fmla="*/ 21946 h 37490"/>
                  <a:gd name="connsiteX9" fmla="*/ 51206 w 51206"/>
                  <a:gd name="connsiteY9" fmla="*/ 26518 h 37490"/>
                  <a:gd name="connsiteX10" fmla="*/ 46634 w 51206"/>
                  <a:gd name="connsiteY10" fmla="*/ 28346 h 37490"/>
                  <a:gd name="connsiteX11" fmla="*/ 40234 w 51206"/>
                  <a:gd name="connsiteY11" fmla="*/ 30175 h 37490"/>
                  <a:gd name="connsiteX12" fmla="*/ 35662 w 51206"/>
                  <a:gd name="connsiteY12" fmla="*/ 33833 h 37490"/>
                  <a:gd name="connsiteX13" fmla="*/ 31090 w 51206"/>
                  <a:gd name="connsiteY13" fmla="*/ 35662 h 37490"/>
                  <a:gd name="connsiteX14" fmla="*/ 26518 w 51206"/>
                  <a:gd name="connsiteY14" fmla="*/ 33833 h 37490"/>
                  <a:gd name="connsiteX15" fmla="*/ 21031 w 51206"/>
                  <a:gd name="connsiteY15" fmla="*/ 34747 h 37490"/>
                  <a:gd name="connsiteX16" fmla="*/ 15545 w 51206"/>
                  <a:gd name="connsiteY16" fmla="*/ 34747 h 37490"/>
                  <a:gd name="connsiteX17" fmla="*/ 10973 w 51206"/>
                  <a:gd name="connsiteY17" fmla="*/ 37490 h 37490"/>
                  <a:gd name="connsiteX18" fmla="*/ 4572 w 51206"/>
                  <a:gd name="connsiteY18" fmla="*/ 33833 h 37490"/>
                  <a:gd name="connsiteX19" fmla="*/ 0 w 51206"/>
                  <a:gd name="connsiteY19" fmla="*/ 30175 h 37490"/>
                  <a:gd name="connsiteX20" fmla="*/ 4572 w 51206"/>
                  <a:gd name="connsiteY20" fmla="*/ 23774 h 37490"/>
                  <a:gd name="connsiteX21" fmla="*/ 2743 w 51206"/>
                  <a:gd name="connsiteY21" fmla="*/ 18288 h 37490"/>
                  <a:gd name="connsiteX22" fmla="*/ 2743 w 51206"/>
                  <a:gd name="connsiteY22" fmla="*/ 13716 h 37490"/>
                  <a:gd name="connsiteX23" fmla="*/ 6401 w 51206"/>
                  <a:gd name="connsiteY23" fmla="*/ 5486 h 37490"/>
                  <a:gd name="connsiteX24" fmla="*/ 4572 w 51206"/>
                  <a:gd name="connsiteY24" fmla="*/ 914 h 37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1206" h="37490">
                    <a:moveTo>
                      <a:pt x="7315" y="0"/>
                    </a:moveTo>
                    <a:lnTo>
                      <a:pt x="12802" y="0"/>
                    </a:lnTo>
                    <a:lnTo>
                      <a:pt x="19202" y="4572"/>
                    </a:lnTo>
                    <a:lnTo>
                      <a:pt x="24689" y="3658"/>
                    </a:lnTo>
                    <a:lnTo>
                      <a:pt x="32004" y="4572"/>
                    </a:lnTo>
                    <a:lnTo>
                      <a:pt x="39319" y="6401"/>
                    </a:lnTo>
                    <a:lnTo>
                      <a:pt x="44806" y="8230"/>
                    </a:lnTo>
                    <a:lnTo>
                      <a:pt x="47549" y="16459"/>
                    </a:lnTo>
                    <a:lnTo>
                      <a:pt x="50292" y="21946"/>
                    </a:lnTo>
                    <a:lnTo>
                      <a:pt x="51206" y="26518"/>
                    </a:lnTo>
                    <a:lnTo>
                      <a:pt x="46634" y="28346"/>
                    </a:lnTo>
                    <a:lnTo>
                      <a:pt x="40234" y="30175"/>
                    </a:lnTo>
                    <a:lnTo>
                      <a:pt x="35662" y="33833"/>
                    </a:lnTo>
                    <a:lnTo>
                      <a:pt x="31090" y="35662"/>
                    </a:lnTo>
                    <a:lnTo>
                      <a:pt x="26518" y="33833"/>
                    </a:lnTo>
                    <a:lnTo>
                      <a:pt x="21031" y="34747"/>
                    </a:lnTo>
                    <a:lnTo>
                      <a:pt x="15545" y="34747"/>
                    </a:lnTo>
                    <a:lnTo>
                      <a:pt x="10973" y="37490"/>
                    </a:lnTo>
                    <a:lnTo>
                      <a:pt x="4572" y="33833"/>
                    </a:lnTo>
                    <a:lnTo>
                      <a:pt x="0" y="30175"/>
                    </a:lnTo>
                    <a:lnTo>
                      <a:pt x="4572" y="23774"/>
                    </a:lnTo>
                    <a:lnTo>
                      <a:pt x="2743" y="18288"/>
                    </a:lnTo>
                    <a:lnTo>
                      <a:pt x="2743" y="13716"/>
                    </a:lnTo>
                    <a:lnTo>
                      <a:pt x="6401" y="5486"/>
                    </a:lnTo>
                    <a:lnTo>
                      <a:pt x="4572" y="914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3" name="Figura a mano libera: forma 82">
                <a:extLst>
                  <a:ext uri="{FF2B5EF4-FFF2-40B4-BE49-F238E27FC236}">
                    <a16:creationId xmlns:a16="http://schemas.microsoft.com/office/drawing/2014/main" id="{7A06650A-D323-F96D-3F8D-762DBAAA5AA5}"/>
                  </a:ext>
                </a:extLst>
              </p:cNvPr>
              <p:cNvSpPr/>
              <p:nvPr/>
            </p:nvSpPr>
            <p:spPr>
              <a:xfrm>
                <a:off x="4075427" y="4169959"/>
                <a:ext cx="29260" cy="14630"/>
              </a:xfrm>
              <a:custGeom>
                <a:avLst/>
                <a:gdLst>
                  <a:gd name="connsiteX0" fmla="*/ 28346 w 29260"/>
                  <a:gd name="connsiteY0" fmla="*/ 0 h 14630"/>
                  <a:gd name="connsiteX1" fmla="*/ 29261 w 29260"/>
                  <a:gd name="connsiteY1" fmla="*/ 8230 h 14630"/>
                  <a:gd name="connsiteX2" fmla="*/ 23774 w 29260"/>
                  <a:gd name="connsiteY2" fmla="*/ 10058 h 14630"/>
                  <a:gd name="connsiteX3" fmla="*/ 17374 w 29260"/>
                  <a:gd name="connsiteY3" fmla="*/ 10058 h 14630"/>
                  <a:gd name="connsiteX4" fmla="*/ 5486 w 29260"/>
                  <a:gd name="connsiteY4" fmla="*/ 14630 h 14630"/>
                  <a:gd name="connsiteX5" fmla="*/ 0 w 29260"/>
                  <a:gd name="connsiteY5" fmla="*/ 8230 h 14630"/>
                  <a:gd name="connsiteX6" fmla="*/ 914 w 29260"/>
                  <a:gd name="connsiteY6" fmla="*/ 2743 h 14630"/>
                  <a:gd name="connsiteX7" fmla="*/ 6401 w 29260"/>
                  <a:gd name="connsiteY7" fmla="*/ 914 h 14630"/>
                  <a:gd name="connsiteX8" fmla="*/ 11887 w 29260"/>
                  <a:gd name="connsiteY8" fmla="*/ 914 h 14630"/>
                  <a:gd name="connsiteX9" fmla="*/ 17374 w 29260"/>
                  <a:gd name="connsiteY9" fmla="*/ 1829 h 14630"/>
                  <a:gd name="connsiteX10" fmla="*/ 25603 w 29260"/>
                  <a:gd name="connsiteY10" fmla="*/ 2743 h 14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260" h="14630">
                    <a:moveTo>
                      <a:pt x="28346" y="0"/>
                    </a:moveTo>
                    <a:lnTo>
                      <a:pt x="29261" y="8230"/>
                    </a:lnTo>
                    <a:lnTo>
                      <a:pt x="23774" y="10058"/>
                    </a:lnTo>
                    <a:lnTo>
                      <a:pt x="17374" y="10058"/>
                    </a:lnTo>
                    <a:lnTo>
                      <a:pt x="5486" y="14630"/>
                    </a:lnTo>
                    <a:lnTo>
                      <a:pt x="0" y="8230"/>
                    </a:lnTo>
                    <a:lnTo>
                      <a:pt x="914" y="2743"/>
                    </a:lnTo>
                    <a:lnTo>
                      <a:pt x="6401" y="914"/>
                    </a:lnTo>
                    <a:lnTo>
                      <a:pt x="11887" y="914"/>
                    </a:lnTo>
                    <a:lnTo>
                      <a:pt x="17374" y="1829"/>
                    </a:lnTo>
                    <a:lnTo>
                      <a:pt x="25603" y="2743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4" name="Figura a mano libera: forma 83">
                <a:extLst>
                  <a:ext uri="{FF2B5EF4-FFF2-40B4-BE49-F238E27FC236}">
                    <a16:creationId xmlns:a16="http://schemas.microsoft.com/office/drawing/2014/main" id="{19AACB33-860E-E239-AE48-2C3239717D2B}"/>
                  </a:ext>
                </a:extLst>
              </p:cNvPr>
              <p:cNvSpPr/>
              <p:nvPr/>
            </p:nvSpPr>
            <p:spPr>
              <a:xfrm>
                <a:off x="3978501" y="4053830"/>
                <a:ext cx="10972" cy="16459"/>
              </a:xfrm>
              <a:custGeom>
                <a:avLst/>
                <a:gdLst>
                  <a:gd name="connsiteX0" fmla="*/ 10973 w 10972"/>
                  <a:gd name="connsiteY0" fmla="*/ 6401 h 16459"/>
                  <a:gd name="connsiteX1" fmla="*/ 7315 w 10972"/>
                  <a:gd name="connsiteY1" fmla="*/ 11887 h 16459"/>
                  <a:gd name="connsiteX2" fmla="*/ 10058 w 10972"/>
                  <a:gd name="connsiteY2" fmla="*/ 16459 h 16459"/>
                  <a:gd name="connsiteX3" fmla="*/ 4572 w 10972"/>
                  <a:gd name="connsiteY3" fmla="*/ 11887 h 16459"/>
                  <a:gd name="connsiteX4" fmla="*/ 0 w 10972"/>
                  <a:gd name="connsiteY4" fmla="*/ 11887 h 16459"/>
                  <a:gd name="connsiteX5" fmla="*/ 5486 w 10972"/>
                  <a:gd name="connsiteY5" fmla="*/ 6401 h 16459"/>
                  <a:gd name="connsiteX6" fmla="*/ 5486 w 10972"/>
                  <a:gd name="connsiteY6" fmla="*/ 0 h 16459"/>
                  <a:gd name="connsiteX7" fmla="*/ 10973 w 10972"/>
                  <a:gd name="connsiteY7" fmla="*/ 914 h 16459"/>
                  <a:gd name="connsiteX8" fmla="*/ 10973 w 10972"/>
                  <a:gd name="connsiteY8" fmla="*/ 5486 h 16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972" h="16459">
                    <a:moveTo>
                      <a:pt x="10973" y="6401"/>
                    </a:moveTo>
                    <a:lnTo>
                      <a:pt x="7315" y="11887"/>
                    </a:lnTo>
                    <a:lnTo>
                      <a:pt x="10058" y="16459"/>
                    </a:lnTo>
                    <a:lnTo>
                      <a:pt x="4572" y="11887"/>
                    </a:lnTo>
                    <a:lnTo>
                      <a:pt x="0" y="11887"/>
                    </a:lnTo>
                    <a:lnTo>
                      <a:pt x="5486" y="6401"/>
                    </a:lnTo>
                    <a:lnTo>
                      <a:pt x="5486" y="0"/>
                    </a:lnTo>
                    <a:lnTo>
                      <a:pt x="10973" y="914"/>
                    </a:lnTo>
                    <a:lnTo>
                      <a:pt x="10973" y="5486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  <p:grpSp>
          <p:nvGrpSpPr>
            <p:cNvPr id="24" name="Elemento grafico 1062">
              <a:extLst>
                <a:ext uri="{FF2B5EF4-FFF2-40B4-BE49-F238E27FC236}">
                  <a16:creationId xmlns:a16="http://schemas.microsoft.com/office/drawing/2014/main" id="{0A2E2066-B75C-58D5-0AB6-61D8483E11F9}"/>
                </a:ext>
              </a:extLst>
            </p:cNvPr>
            <p:cNvGrpSpPr/>
            <p:nvPr/>
          </p:nvGrpSpPr>
          <p:grpSpPr>
            <a:xfrm>
              <a:off x="3094276" y="601055"/>
              <a:ext cx="677570" cy="608075"/>
              <a:chOff x="3094276" y="601055"/>
              <a:chExt cx="677570" cy="608075"/>
            </a:xfrm>
            <a:noFill/>
          </p:grpSpPr>
          <p:sp>
            <p:nvSpPr>
              <p:cNvPr id="79" name="Figura a mano libera: forma 78">
                <a:extLst>
                  <a:ext uri="{FF2B5EF4-FFF2-40B4-BE49-F238E27FC236}">
                    <a16:creationId xmlns:a16="http://schemas.microsoft.com/office/drawing/2014/main" id="{7CF86AB0-4FB6-1AA8-BB39-500350F08D21}"/>
                  </a:ext>
                </a:extLst>
              </p:cNvPr>
              <p:cNvSpPr/>
              <p:nvPr/>
            </p:nvSpPr>
            <p:spPr>
              <a:xfrm>
                <a:off x="3094276" y="601055"/>
                <a:ext cx="677570" cy="608075"/>
              </a:xfrm>
              <a:custGeom>
                <a:avLst/>
                <a:gdLst>
                  <a:gd name="connsiteX0" fmla="*/ 512978 w 677570"/>
                  <a:gd name="connsiteY0" fmla="*/ 491947 h 608075"/>
                  <a:gd name="connsiteX1" fmla="*/ 513893 w 677570"/>
                  <a:gd name="connsiteY1" fmla="*/ 498348 h 608075"/>
                  <a:gd name="connsiteX2" fmla="*/ 509321 w 677570"/>
                  <a:gd name="connsiteY2" fmla="*/ 506578 h 608075"/>
                  <a:gd name="connsiteX3" fmla="*/ 512064 w 677570"/>
                  <a:gd name="connsiteY3" fmla="*/ 515722 h 608075"/>
                  <a:gd name="connsiteX4" fmla="*/ 516636 w 677570"/>
                  <a:gd name="connsiteY4" fmla="*/ 522122 h 608075"/>
                  <a:gd name="connsiteX5" fmla="*/ 523951 w 677570"/>
                  <a:gd name="connsiteY5" fmla="*/ 526694 h 608075"/>
                  <a:gd name="connsiteX6" fmla="*/ 519379 w 677570"/>
                  <a:gd name="connsiteY6" fmla="*/ 530352 h 608075"/>
                  <a:gd name="connsiteX7" fmla="*/ 514807 w 677570"/>
                  <a:gd name="connsiteY7" fmla="*/ 530352 h 608075"/>
                  <a:gd name="connsiteX8" fmla="*/ 509321 w 677570"/>
                  <a:gd name="connsiteY8" fmla="*/ 534010 h 608075"/>
                  <a:gd name="connsiteX9" fmla="*/ 504749 w 677570"/>
                  <a:gd name="connsiteY9" fmla="*/ 537667 h 608075"/>
                  <a:gd name="connsiteX10" fmla="*/ 497434 w 677570"/>
                  <a:gd name="connsiteY10" fmla="*/ 542239 h 608075"/>
                  <a:gd name="connsiteX11" fmla="*/ 492862 w 677570"/>
                  <a:gd name="connsiteY11" fmla="*/ 543154 h 608075"/>
                  <a:gd name="connsiteX12" fmla="*/ 488290 w 677570"/>
                  <a:gd name="connsiteY12" fmla="*/ 539496 h 608075"/>
                  <a:gd name="connsiteX13" fmla="*/ 486461 w 677570"/>
                  <a:gd name="connsiteY13" fmla="*/ 549554 h 608075"/>
                  <a:gd name="connsiteX14" fmla="*/ 480060 w 677570"/>
                  <a:gd name="connsiteY14" fmla="*/ 554126 h 608075"/>
                  <a:gd name="connsiteX15" fmla="*/ 475488 w 677570"/>
                  <a:gd name="connsiteY15" fmla="*/ 556870 h 608075"/>
                  <a:gd name="connsiteX16" fmla="*/ 466344 w 677570"/>
                  <a:gd name="connsiteY16" fmla="*/ 560527 h 608075"/>
                  <a:gd name="connsiteX17" fmla="*/ 458114 w 677570"/>
                  <a:gd name="connsiteY17" fmla="*/ 561442 h 608075"/>
                  <a:gd name="connsiteX18" fmla="*/ 451714 w 677570"/>
                  <a:gd name="connsiteY18" fmla="*/ 555955 h 608075"/>
                  <a:gd name="connsiteX19" fmla="*/ 445313 w 677570"/>
                  <a:gd name="connsiteY19" fmla="*/ 552298 h 608075"/>
                  <a:gd name="connsiteX20" fmla="*/ 438912 w 677570"/>
                  <a:gd name="connsiteY20" fmla="*/ 555041 h 608075"/>
                  <a:gd name="connsiteX21" fmla="*/ 434340 w 677570"/>
                  <a:gd name="connsiteY21" fmla="*/ 553212 h 608075"/>
                  <a:gd name="connsiteX22" fmla="*/ 426110 w 677570"/>
                  <a:gd name="connsiteY22" fmla="*/ 548640 h 608075"/>
                  <a:gd name="connsiteX23" fmla="*/ 421538 w 677570"/>
                  <a:gd name="connsiteY23" fmla="*/ 545897 h 608075"/>
                  <a:gd name="connsiteX24" fmla="*/ 413309 w 677570"/>
                  <a:gd name="connsiteY24" fmla="*/ 544068 h 608075"/>
                  <a:gd name="connsiteX25" fmla="*/ 408737 w 677570"/>
                  <a:gd name="connsiteY25" fmla="*/ 544982 h 608075"/>
                  <a:gd name="connsiteX26" fmla="*/ 403250 w 677570"/>
                  <a:gd name="connsiteY26" fmla="*/ 542239 h 608075"/>
                  <a:gd name="connsiteX27" fmla="*/ 397764 w 677570"/>
                  <a:gd name="connsiteY27" fmla="*/ 541325 h 608075"/>
                  <a:gd name="connsiteX28" fmla="*/ 392278 w 677570"/>
                  <a:gd name="connsiteY28" fmla="*/ 542239 h 608075"/>
                  <a:gd name="connsiteX29" fmla="*/ 381305 w 677570"/>
                  <a:gd name="connsiteY29" fmla="*/ 544068 h 608075"/>
                  <a:gd name="connsiteX30" fmla="*/ 372161 w 677570"/>
                  <a:gd name="connsiteY30" fmla="*/ 544982 h 608075"/>
                  <a:gd name="connsiteX31" fmla="*/ 367589 w 677570"/>
                  <a:gd name="connsiteY31" fmla="*/ 549554 h 608075"/>
                  <a:gd name="connsiteX32" fmla="*/ 362102 w 677570"/>
                  <a:gd name="connsiteY32" fmla="*/ 550469 h 608075"/>
                  <a:gd name="connsiteX33" fmla="*/ 357530 w 677570"/>
                  <a:gd name="connsiteY33" fmla="*/ 553212 h 608075"/>
                  <a:gd name="connsiteX34" fmla="*/ 357530 w 677570"/>
                  <a:gd name="connsiteY34" fmla="*/ 558698 h 608075"/>
                  <a:gd name="connsiteX35" fmla="*/ 352044 w 677570"/>
                  <a:gd name="connsiteY35" fmla="*/ 565099 h 608075"/>
                  <a:gd name="connsiteX36" fmla="*/ 345643 w 677570"/>
                  <a:gd name="connsiteY36" fmla="*/ 571500 h 608075"/>
                  <a:gd name="connsiteX37" fmla="*/ 341071 w 677570"/>
                  <a:gd name="connsiteY37" fmla="*/ 577901 h 608075"/>
                  <a:gd name="connsiteX38" fmla="*/ 339242 w 677570"/>
                  <a:gd name="connsiteY38" fmla="*/ 584302 h 608075"/>
                  <a:gd name="connsiteX39" fmla="*/ 332842 w 677570"/>
                  <a:gd name="connsiteY39" fmla="*/ 583387 h 608075"/>
                  <a:gd name="connsiteX40" fmla="*/ 329184 w 677570"/>
                  <a:gd name="connsiteY40" fmla="*/ 578815 h 608075"/>
                  <a:gd name="connsiteX41" fmla="*/ 324612 w 677570"/>
                  <a:gd name="connsiteY41" fmla="*/ 580644 h 608075"/>
                  <a:gd name="connsiteX42" fmla="*/ 322783 w 677570"/>
                  <a:gd name="connsiteY42" fmla="*/ 575158 h 608075"/>
                  <a:gd name="connsiteX43" fmla="*/ 322783 w 677570"/>
                  <a:gd name="connsiteY43" fmla="*/ 568757 h 608075"/>
                  <a:gd name="connsiteX44" fmla="*/ 318211 w 677570"/>
                  <a:gd name="connsiteY44" fmla="*/ 567842 h 608075"/>
                  <a:gd name="connsiteX45" fmla="*/ 313639 w 677570"/>
                  <a:gd name="connsiteY45" fmla="*/ 563270 h 608075"/>
                  <a:gd name="connsiteX46" fmla="*/ 317297 w 677570"/>
                  <a:gd name="connsiteY46" fmla="*/ 558698 h 608075"/>
                  <a:gd name="connsiteX47" fmla="*/ 310896 w 677570"/>
                  <a:gd name="connsiteY47" fmla="*/ 555955 h 608075"/>
                  <a:gd name="connsiteX48" fmla="*/ 310896 w 677570"/>
                  <a:gd name="connsiteY48" fmla="*/ 546811 h 608075"/>
                  <a:gd name="connsiteX49" fmla="*/ 307238 w 677570"/>
                  <a:gd name="connsiteY49" fmla="*/ 540410 h 608075"/>
                  <a:gd name="connsiteX50" fmla="*/ 306324 w 677570"/>
                  <a:gd name="connsiteY50" fmla="*/ 534924 h 608075"/>
                  <a:gd name="connsiteX51" fmla="*/ 300838 w 677570"/>
                  <a:gd name="connsiteY51" fmla="*/ 537667 h 608075"/>
                  <a:gd name="connsiteX52" fmla="*/ 300838 w 677570"/>
                  <a:gd name="connsiteY52" fmla="*/ 531266 h 608075"/>
                  <a:gd name="connsiteX53" fmla="*/ 295351 w 677570"/>
                  <a:gd name="connsiteY53" fmla="*/ 527609 h 608075"/>
                  <a:gd name="connsiteX54" fmla="*/ 296266 w 677570"/>
                  <a:gd name="connsiteY54" fmla="*/ 520294 h 608075"/>
                  <a:gd name="connsiteX55" fmla="*/ 291694 w 677570"/>
                  <a:gd name="connsiteY55" fmla="*/ 513893 h 608075"/>
                  <a:gd name="connsiteX56" fmla="*/ 285293 w 677570"/>
                  <a:gd name="connsiteY56" fmla="*/ 504749 h 608075"/>
                  <a:gd name="connsiteX57" fmla="*/ 288036 w 677570"/>
                  <a:gd name="connsiteY57" fmla="*/ 499262 h 608075"/>
                  <a:gd name="connsiteX58" fmla="*/ 281635 w 677570"/>
                  <a:gd name="connsiteY58" fmla="*/ 493776 h 608075"/>
                  <a:gd name="connsiteX59" fmla="*/ 282550 w 677570"/>
                  <a:gd name="connsiteY59" fmla="*/ 489204 h 608075"/>
                  <a:gd name="connsiteX60" fmla="*/ 288036 w 677570"/>
                  <a:gd name="connsiteY60" fmla="*/ 491947 h 608075"/>
                  <a:gd name="connsiteX61" fmla="*/ 287122 w 677570"/>
                  <a:gd name="connsiteY61" fmla="*/ 486461 h 608075"/>
                  <a:gd name="connsiteX62" fmla="*/ 284378 w 677570"/>
                  <a:gd name="connsiteY62" fmla="*/ 480974 h 608075"/>
                  <a:gd name="connsiteX63" fmla="*/ 279806 w 677570"/>
                  <a:gd name="connsiteY63" fmla="*/ 480974 h 608075"/>
                  <a:gd name="connsiteX64" fmla="*/ 277978 w 677570"/>
                  <a:gd name="connsiteY64" fmla="*/ 476402 h 608075"/>
                  <a:gd name="connsiteX65" fmla="*/ 276149 w 677570"/>
                  <a:gd name="connsiteY65" fmla="*/ 470916 h 608075"/>
                  <a:gd name="connsiteX66" fmla="*/ 270662 w 677570"/>
                  <a:gd name="connsiteY66" fmla="*/ 471830 h 608075"/>
                  <a:gd name="connsiteX67" fmla="*/ 270662 w 677570"/>
                  <a:gd name="connsiteY67" fmla="*/ 477317 h 608075"/>
                  <a:gd name="connsiteX68" fmla="*/ 271577 w 677570"/>
                  <a:gd name="connsiteY68" fmla="*/ 484632 h 608075"/>
                  <a:gd name="connsiteX69" fmla="*/ 262433 w 677570"/>
                  <a:gd name="connsiteY69" fmla="*/ 488290 h 608075"/>
                  <a:gd name="connsiteX70" fmla="*/ 260604 w 677570"/>
                  <a:gd name="connsiteY70" fmla="*/ 482803 h 608075"/>
                  <a:gd name="connsiteX71" fmla="*/ 255118 w 677570"/>
                  <a:gd name="connsiteY71" fmla="*/ 482803 h 608075"/>
                  <a:gd name="connsiteX72" fmla="*/ 247802 w 677570"/>
                  <a:gd name="connsiteY72" fmla="*/ 487375 h 608075"/>
                  <a:gd name="connsiteX73" fmla="*/ 242316 w 677570"/>
                  <a:gd name="connsiteY73" fmla="*/ 483718 h 608075"/>
                  <a:gd name="connsiteX74" fmla="*/ 237744 w 677570"/>
                  <a:gd name="connsiteY74" fmla="*/ 479146 h 608075"/>
                  <a:gd name="connsiteX75" fmla="*/ 240487 w 677570"/>
                  <a:gd name="connsiteY75" fmla="*/ 473659 h 608075"/>
                  <a:gd name="connsiteX76" fmla="*/ 233172 w 677570"/>
                  <a:gd name="connsiteY76" fmla="*/ 469087 h 608075"/>
                  <a:gd name="connsiteX77" fmla="*/ 223114 w 677570"/>
                  <a:gd name="connsiteY77" fmla="*/ 471830 h 608075"/>
                  <a:gd name="connsiteX78" fmla="*/ 222199 w 677570"/>
                  <a:gd name="connsiteY78" fmla="*/ 477317 h 608075"/>
                  <a:gd name="connsiteX79" fmla="*/ 216713 w 677570"/>
                  <a:gd name="connsiteY79" fmla="*/ 480060 h 608075"/>
                  <a:gd name="connsiteX80" fmla="*/ 216713 w 677570"/>
                  <a:gd name="connsiteY80" fmla="*/ 485546 h 608075"/>
                  <a:gd name="connsiteX81" fmla="*/ 212141 w 677570"/>
                  <a:gd name="connsiteY81" fmla="*/ 488290 h 608075"/>
                  <a:gd name="connsiteX82" fmla="*/ 208483 w 677570"/>
                  <a:gd name="connsiteY82" fmla="*/ 481889 h 608075"/>
                  <a:gd name="connsiteX83" fmla="*/ 210312 w 677570"/>
                  <a:gd name="connsiteY83" fmla="*/ 475488 h 608075"/>
                  <a:gd name="connsiteX84" fmla="*/ 202997 w 677570"/>
                  <a:gd name="connsiteY84" fmla="*/ 471830 h 608075"/>
                  <a:gd name="connsiteX85" fmla="*/ 198425 w 677570"/>
                  <a:gd name="connsiteY85" fmla="*/ 469087 h 608075"/>
                  <a:gd name="connsiteX86" fmla="*/ 195682 w 677570"/>
                  <a:gd name="connsiteY86" fmla="*/ 474574 h 608075"/>
                  <a:gd name="connsiteX87" fmla="*/ 190195 w 677570"/>
                  <a:gd name="connsiteY87" fmla="*/ 480060 h 608075"/>
                  <a:gd name="connsiteX88" fmla="*/ 185623 w 677570"/>
                  <a:gd name="connsiteY88" fmla="*/ 485546 h 608075"/>
                  <a:gd name="connsiteX89" fmla="*/ 179222 w 677570"/>
                  <a:gd name="connsiteY89" fmla="*/ 480060 h 608075"/>
                  <a:gd name="connsiteX90" fmla="*/ 175565 w 677570"/>
                  <a:gd name="connsiteY90" fmla="*/ 485546 h 608075"/>
                  <a:gd name="connsiteX91" fmla="*/ 170993 w 677570"/>
                  <a:gd name="connsiteY91" fmla="*/ 491947 h 608075"/>
                  <a:gd name="connsiteX92" fmla="*/ 165506 w 677570"/>
                  <a:gd name="connsiteY92" fmla="*/ 498348 h 608075"/>
                  <a:gd name="connsiteX93" fmla="*/ 160934 w 677570"/>
                  <a:gd name="connsiteY93" fmla="*/ 502920 h 608075"/>
                  <a:gd name="connsiteX94" fmla="*/ 158191 w 677570"/>
                  <a:gd name="connsiteY94" fmla="*/ 507492 h 608075"/>
                  <a:gd name="connsiteX95" fmla="*/ 152705 w 677570"/>
                  <a:gd name="connsiteY95" fmla="*/ 507492 h 608075"/>
                  <a:gd name="connsiteX96" fmla="*/ 147218 w 677570"/>
                  <a:gd name="connsiteY96" fmla="*/ 501091 h 608075"/>
                  <a:gd name="connsiteX97" fmla="*/ 146304 w 677570"/>
                  <a:gd name="connsiteY97" fmla="*/ 496519 h 608075"/>
                  <a:gd name="connsiteX98" fmla="*/ 138989 w 677570"/>
                  <a:gd name="connsiteY98" fmla="*/ 488290 h 608075"/>
                  <a:gd name="connsiteX99" fmla="*/ 132588 w 677570"/>
                  <a:gd name="connsiteY99" fmla="*/ 486461 h 608075"/>
                  <a:gd name="connsiteX100" fmla="*/ 128016 w 677570"/>
                  <a:gd name="connsiteY100" fmla="*/ 481889 h 608075"/>
                  <a:gd name="connsiteX101" fmla="*/ 123444 w 677570"/>
                  <a:gd name="connsiteY101" fmla="*/ 486461 h 608075"/>
                  <a:gd name="connsiteX102" fmla="*/ 125273 w 677570"/>
                  <a:gd name="connsiteY102" fmla="*/ 491947 h 608075"/>
                  <a:gd name="connsiteX103" fmla="*/ 119786 w 677570"/>
                  <a:gd name="connsiteY103" fmla="*/ 492862 h 608075"/>
                  <a:gd name="connsiteX104" fmla="*/ 115214 w 677570"/>
                  <a:gd name="connsiteY104" fmla="*/ 491033 h 608075"/>
                  <a:gd name="connsiteX105" fmla="*/ 110642 w 677570"/>
                  <a:gd name="connsiteY105" fmla="*/ 490118 h 608075"/>
                  <a:gd name="connsiteX106" fmla="*/ 106070 w 677570"/>
                  <a:gd name="connsiteY106" fmla="*/ 483718 h 608075"/>
                  <a:gd name="connsiteX107" fmla="*/ 108814 w 677570"/>
                  <a:gd name="connsiteY107" fmla="*/ 479146 h 608075"/>
                  <a:gd name="connsiteX108" fmla="*/ 105156 w 677570"/>
                  <a:gd name="connsiteY108" fmla="*/ 471830 h 608075"/>
                  <a:gd name="connsiteX109" fmla="*/ 97841 w 677570"/>
                  <a:gd name="connsiteY109" fmla="*/ 469087 h 608075"/>
                  <a:gd name="connsiteX110" fmla="*/ 98755 w 677570"/>
                  <a:gd name="connsiteY110" fmla="*/ 463601 h 608075"/>
                  <a:gd name="connsiteX111" fmla="*/ 96926 w 677570"/>
                  <a:gd name="connsiteY111" fmla="*/ 457200 h 608075"/>
                  <a:gd name="connsiteX112" fmla="*/ 89611 w 677570"/>
                  <a:gd name="connsiteY112" fmla="*/ 452628 h 608075"/>
                  <a:gd name="connsiteX113" fmla="*/ 85954 w 677570"/>
                  <a:gd name="connsiteY113" fmla="*/ 448056 h 608075"/>
                  <a:gd name="connsiteX114" fmla="*/ 91440 w 677570"/>
                  <a:gd name="connsiteY114" fmla="*/ 445313 h 608075"/>
                  <a:gd name="connsiteX115" fmla="*/ 86868 w 677570"/>
                  <a:gd name="connsiteY115" fmla="*/ 441655 h 608075"/>
                  <a:gd name="connsiteX116" fmla="*/ 85039 w 677570"/>
                  <a:gd name="connsiteY116" fmla="*/ 437083 h 608075"/>
                  <a:gd name="connsiteX117" fmla="*/ 82296 w 677570"/>
                  <a:gd name="connsiteY117" fmla="*/ 432511 h 608075"/>
                  <a:gd name="connsiteX118" fmla="*/ 76810 w 677570"/>
                  <a:gd name="connsiteY118" fmla="*/ 432511 h 608075"/>
                  <a:gd name="connsiteX119" fmla="*/ 71323 w 677570"/>
                  <a:gd name="connsiteY119" fmla="*/ 430682 h 608075"/>
                  <a:gd name="connsiteX120" fmla="*/ 66751 w 677570"/>
                  <a:gd name="connsiteY120" fmla="*/ 427025 h 608075"/>
                  <a:gd name="connsiteX121" fmla="*/ 63094 w 677570"/>
                  <a:gd name="connsiteY121" fmla="*/ 422453 h 608075"/>
                  <a:gd name="connsiteX122" fmla="*/ 57607 w 677570"/>
                  <a:gd name="connsiteY122" fmla="*/ 420624 h 608075"/>
                  <a:gd name="connsiteX123" fmla="*/ 52121 w 677570"/>
                  <a:gd name="connsiteY123" fmla="*/ 420624 h 608075"/>
                  <a:gd name="connsiteX124" fmla="*/ 49378 w 677570"/>
                  <a:gd name="connsiteY124" fmla="*/ 415138 h 608075"/>
                  <a:gd name="connsiteX125" fmla="*/ 50292 w 677570"/>
                  <a:gd name="connsiteY125" fmla="*/ 410566 h 608075"/>
                  <a:gd name="connsiteX126" fmla="*/ 50292 w 677570"/>
                  <a:gd name="connsiteY126" fmla="*/ 404165 h 608075"/>
                  <a:gd name="connsiteX127" fmla="*/ 50292 w 677570"/>
                  <a:gd name="connsiteY127" fmla="*/ 396850 h 608075"/>
                  <a:gd name="connsiteX128" fmla="*/ 50292 w 677570"/>
                  <a:gd name="connsiteY128" fmla="*/ 391363 h 608075"/>
                  <a:gd name="connsiteX129" fmla="*/ 47549 w 677570"/>
                  <a:gd name="connsiteY129" fmla="*/ 386791 h 608075"/>
                  <a:gd name="connsiteX130" fmla="*/ 45720 w 677570"/>
                  <a:gd name="connsiteY130" fmla="*/ 381305 h 608075"/>
                  <a:gd name="connsiteX131" fmla="*/ 44806 w 677570"/>
                  <a:gd name="connsiteY131" fmla="*/ 376733 h 608075"/>
                  <a:gd name="connsiteX132" fmla="*/ 42062 w 677570"/>
                  <a:gd name="connsiteY132" fmla="*/ 370332 h 608075"/>
                  <a:gd name="connsiteX133" fmla="*/ 37490 w 677570"/>
                  <a:gd name="connsiteY133" fmla="*/ 364846 h 608075"/>
                  <a:gd name="connsiteX134" fmla="*/ 40234 w 677570"/>
                  <a:gd name="connsiteY134" fmla="*/ 359359 h 608075"/>
                  <a:gd name="connsiteX135" fmla="*/ 41148 w 677570"/>
                  <a:gd name="connsiteY135" fmla="*/ 354787 h 608075"/>
                  <a:gd name="connsiteX136" fmla="*/ 46634 w 677570"/>
                  <a:gd name="connsiteY136" fmla="*/ 350215 h 608075"/>
                  <a:gd name="connsiteX137" fmla="*/ 47549 w 677570"/>
                  <a:gd name="connsiteY137" fmla="*/ 345643 h 608075"/>
                  <a:gd name="connsiteX138" fmla="*/ 52121 w 677570"/>
                  <a:gd name="connsiteY138" fmla="*/ 339242 h 608075"/>
                  <a:gd name="connsiteX139" fmla="*/ 59436 w 677570"/>
                  <a:gd name="connsiteY139" fmla="*/ 336499 h 608075"/>
                  <a:gd name="connsiteX140" fmla="*/ 65837 w 677570"/>
                  <a:gd name="connsiteY140" fmla="*/ 331927 h 608075"/>
                  <a:gd name="connsiteX141" fmla="*/ 70409 w 677570"/>
                  <a:gd name="connsiteY141" fmla="*/ 327355 h 608075"/>
                  <a:gd name="connsiteX142" fmla="*/ 72238 w 677570"/>
                  <a:gd name="connsiteY142" fmla="*/ 320040 h 608075"/>
                  <a:gd name="connsiteX143" fmla="*/ 74066 w 677570"/>
                  <a:gd name="connsiteY143" fmla="*/ 315468 h 608075"/>
                  <a:gd name="connsiteX144" fmla="*/ 74981 w 677570"/>
                  <a:gd name="connsiteY144" fmla="*/ 309067 h 608075"/>
                  <a:gd name="connsiteX145" fmla="*/ 74981 w 677570"/>
                  <a:gd name="connsiteY145" fmla="*/ 304495 h 608075"/>
                  <a:gd name="connsiteX146" fmla="*/ 74066 w 677570"/>
                  <a:gd name="connsiteY146" fmla="*/ 299923 h 608075"/>
                  <a:gd name="connsiteX147" fmla="*/ 66751 w 677570"/>
                  <a:gd name="connsiteY147" fmla="*/ 292608 h 608075"/>
                  <a:gd name="connsiteX148" fmla="*/ 61265 w 677570"/>
                  <a:gd name="connsiteY148" fmla="*/ 290779 h 608075"/>
                  <a:gd name="connsiteX149" fmla="*/ 53950 w 677570"/>
                  <a:gd name="connsiteY149" fmla="*/ 280721 h 608075"/>
                  <a:gd name="connsiteX150" fmla="*/ 51206 w 677570"/>
                  <a:gd name="connsiteY150" fmla="*/ 272491 h 608075"/>
                  <a:gd name="connsiteX151" fmla="*/ 52121 w 677570"/>
                  <a:gd name="connsiteY151" fmla="*/ 267005 h 608075"/>
                  <a:gd name="connsiteX152" fmla="*/ 45720 w 677570"/>
                  <a:gd name="connsiteY152" fmla="*/ 265176 h 608075"/>
                  <a:gd name="connsiteX153" fmla="*/ 41148 w 677570"/>
                  <a:gd name="connsiteY153" fmla="*/ 266090 h 608075"/>
                  <a:gd name="connsiteX154" fmla="*/ 36576 w 677570"/>
                  <a:gd name="connsiteY154" fmla="*/ 267005 h 608075"/>
                  <a:gd name="connsiteX155" fmla="*/ 34747 w 677570"/>
                  <a:gd name="connsiteY155" fmla="*/ 261518 h 608075"/>
                  <a:gd name="connsiteX156" fmla="*/ 35662 w 677570"/>
                  <a:gd name="connsiteY156" fmla="*/ 256946 h 608075"/>
                  <a:gd name="connsiteX157" fmla="*/ 29261 w 677570"/>
                  <a:gd name="connsiteY157" fmla="*/ 255118 h 608075"/>
                  <a:gd name="connsiteX158" fmla="*/ 24689 w 677570"/>
                  <a:gd name="connsiteY158" fmla="*/ 257861 h 608075"/>
                  <a:gd name="connsiteX159" fmla="*/ 20117 w 677570"/>
                  <a:gd name="connsiteY159" fmla="*/ 255118 h 608075"/>
                  <a:gd name="connsiteX160" fmla="*/ 15545 w 677570"/>
                  <a:gd name="connsiteY160" fmla="*/ 253289 h 608075"/>
                  <a:gd name="connsiteX161" fmla="*/ 10973 w 677570"/>
                  <a:gd name="connsiteY161" fmla="*/ 248717 h 608075"/>
                  <a:gd name="connsiteX162" fmla="*/ 5486 w 677570"/>
                  <a:gd name="connsiteY162" fmla="*/ 246888 h 608075"/>
                  <a:gd name="connsiteX163" fmla="*/ 2743 w 677570"/>
                  <a:gd name="connsiteY163" fmla="*/ 240487 h 608075"/>
                  <a:gd name="connsiteX164" fmla="*/ 0 w 677570"/>
                  <a:gd name="connsiteY164" fmla="*/ 234086 h 608075"/>
                  <a:gd name="connsiteX165" fmla="*/ 0 w 677570"/>
                  <a:gd name="connsiteY165" fmla="*/ 229514 h 608075"/>
                  <a:gd name="connsiteX166" fmla="*/ 2743 w 677570"/>
                  <a:gd name="connsiteY166" fmla="*/ 223114 h 608075"/>
                  <a:gd name="connsiteX167" fmla="*/ 8230 w 677570"/>
                  <a:gd name="connsiteY167" fmla="*/ 220370 h 608075"/>
                  <a:gd name="connsiteX168" fmla="*/ 11887 w 677570"/>
                  <a:gd name="connsiteY168" fmla="*/ 212141 h 608075"/>
                  <a:gd name="connsiteX169" fmla="*/ 11887 w 677570"/>
                  <a:gd name="connsiteY169" fmla="*/ 201168 h 608075"/>
                  <a:gd name="connsiteX170" fmla="*/ 19202 w 677570"/>
                  <a:gd name="connsiteY170" fmla="*/ 197510 h 608075"/>
                  <a:gd name="connsiteX171" fmla="*/ 23774 w 677570"/>
                  <a:gd name="connsiteY171" fmla="*/ 194767 h 608075"/>
                  <a:gd name="connsiteX172" fmla="*/ 29261 w 677570"/>
                  <a:gd name="connsiteY172" fmla="*/ 194767 h 608075"/>
                  <a:gd name="connsiteX173" fmla="*/ 34747 w 677570"/>
                  <a:gd name="connsiteY173" fmla="*/ 193853 h 608075"/>
                  <a:gd name="connsiteX174" fmla="*/ 37490 w 677570"/>
                  <a:gd name="connsiteY174" fmla="*/ 188366 h 608075"/>
                  <a:gd name="connsiteX175" fmla="*/ 37490 w 677570"/>
                  <a:gd name="connsiteY175" fmla="*/ 180137 h 608075"/>
                  <a:gd name="connsiteX176" fmla="*/ 46634 w 677570"/>
                  <a:gd name="connsiteY176" fmla="*/ 176479 h 608075"/>
                  <a:gd name="connsiteX177" fmla="*/ 54864 w 677570"/>
                  <a:gd name="connsiteY177" fmla="*/ 170078 h 608075"/>
                  <a:gd name="connsiteX178" fmla="*/ 53950 w 677570"/>
                  <a:gd name="connsiteY178" fmla="*/ 164592 h 608075"/>
                  <a:gd name="connsiteX179" fmla="*/ 51206 w 677570"/>
                  <a:gd name="connsiteY179" fmla="*/ 156362 h 608075"/>
                  <a:gd name="connsiteX180" fmla="*/ 57607 w 677570"/>
                  <a:gd name="connsiteY180" fmla="*/ 157277 h 608075"/>
                  <a:gd name="connsiteX181" fmla="*/ 60350 w 677570"/>
                  <a:gd name="connsiteY181" fmla="*/ 152705 h 608075"/>
                  <a:gd name="connsiteX182" fmla="*/ 65837 w 677570"/>
                  <a:gd name="connsiteY182" fmla="*/ 145390 h 608075"/>
                  <a:gd name="connsiteX183" fmla="*/ 66751 w 677570"/>
                  <a:gd name="connsiteY183" fmla="*/ 140818 h 608075"/>
                  <a:gd name="connsiteX184" fmla="*/ 66751 w 677570"/>
                  <a:gd name="connsiteY184" fmla="*/ 135331 h 608075"/>
                  <a:gd name="connsiteX185" fmla="*/ 68580 w 677570"/>
                  <a:gd name="connsiteY185" fmla="*/ 130759 h 608075"/>
                  <a:gd name="connsiteX186" fmla="*/ 74066 w 677570"/>
                  <a:gd name="connsiteY186" fmla="*/ 123444 h 608075"/>
                  <a:gd name="connsiteX187" fmla="*/ 79553 w 677570"/>
                  <a:gd name="connsiteY187" fmla="*/ 118872 h 608075"/>
                  <a:gd name="connsiteX188" fmla="*/ 80467 w 677570"/>
                  <a:gd name="connsiteY188" fmla="*/ 112471 h 608075"/>
                  <a:gd name="connsiteX189" fmla="*/ 85039 w 677570"/>
                  <a:gd name="connsiteY189" fmla="*/ 115214 h 608075"/>
                  <a:gd name="connsiteX190" fmla="*/ 90526 w 677570"/>
                  <a:gd name="connsiteY190" fmla="*/ 108814 h 608075"/>
                  <a:gd name="connsiteX191" fmla="*/ 96012 w 677570"/>
                  <a:gd name="connsiteY191" fmla="*/ 105156 h 608075"/>
                  <a:gd name="connsiteX192" fmla="*/ 103327 w 677570"/>
                  <a:gd name="connsiteY192" fmla="*/ 106070 h 608075"/>
                  <a:gd name="connsiteX193" fmla="*/ 108814 w 677570"/>
                  <a:gd name="connsiteY193" fmla="*/ 108814 h 608075"/>
                  <a:gd name="connsiteX194" fmla="*/ 115214 w 677570"/>
                  <a:gd name="connsiteY194" fmla="*/ 105156 h 608075"/>
                  <a:gd name="connsiteX195" fmla="*/ 122530 w 677570"/>
                  <a:gd name="connsiteY195" fmla="*/ 104242 h 608075"/>
                  <a:gd name="connsiteX196" fmla="*/ 127102 w 677570"/>
                  <a:gd name="connsiteY196" fmla="*/ 106985 h 608075"/>
                  <a:gd name="connsiteX197" fmla="*/ 131674 w 677570"/>
                  <a:gd name="connsiteY197" fmla="*/ 109728 h 608075"/>
                  <a:gd name="connsiteX198" fmla="*/ 131674 w 677570"/>
                  <a:gd name="connsiteY198" fmla="*/ 99670 h 608075"/>
                  <a:gd name="connsiteX199" fmla="*/ 126187 w 677570"/>
                  <a:gd name="connsiteY199" fmla="*/ 95098 h 608075"/>
                  <a:gd name="connsiteX200" fmla="*/ 119786 w 677570"/>
                  <a:gd name="connsiteY200" fmla="*/ 88697 h 608075"/>
                  <a:gd name="connsiteX201" fmla="*/ 120701 w 677570"/>
                  <a:gd name="connsiteY201" fmla="*/ 84125 h 608075"/>
                  <a:gd name="connsiteX202" fmla="*/ 125273 w 677570"/>
                  <a:gd name="connsiteY202" fmla="*/ 79553 h 608075"/>
                  <a:gd name="connsiteX203" fmla="*/ 137160 w 677570"/>
                  <a:gd name="connsiteY203" fmla="*/ 73152 h 608075"/>
                  <a:gd name="connsiteX204" fmla="*/ 141732 w 677570"/>
                  <a:gd name="connsiteY204" fmla="*/ 68580 h 608075"/>
                  <a:gd name="connsiteX205" fmla="*/ 147218 w 677570"/>
                  <a:gd name="connsiteY205" fmla="*/ 64008 h 608075"/>
                  <a:gd name="connsiteX206" fmla="*/ 154534 w 677570"/>
                  <a:gd name="connsiteY206" fmla="*/ 61265 h 608075"/>
                  <a:gd name="connsiteX207" fmla="*/ 160020 w 677570"/>
                  <a:gd name="connsiteY207" fmla="*/ 63094 h 608075"/>
                  <a:gd name="connsiteX208" fmla="*/ 166421 w 677570"/>
                  <a:gd name="connsiteY208" fmla="*/ 62179 h 608075"/>
                  <a:gd name="connsiteX209" fmla="*/ 161849 w 677570"/>
                  <a:gd name="connsiteY209" fmla="*/ 55778 h 608075"/>
                  <a:gd name="connsiteX210" fmla="*/ 160020 w 677570"/>
                  <a:gd name="connsiteY210" fmla="*/ 50292 h 608075"/>
                  <a:gd name="connsiteX211" fmla="*/ 161849 w 677570"/>
                  <a:gd name="connsiteY211" fmla="*/ 44806 h 608075"/>
                  <a:gd name="connsiteX212" fmla="*/ 163678 w 677570"/>
                  <a:gd name="connsiteY212" fmla="*/ 40234 h 608075"/>
                  <a:gd name="connsiteX213" fmla="*/ 161849 w 677570"/>
                  <a:gd name="connsiteY213" fmla="*/ 34747 h 608075"/>
                  <a:gd name="connsiteX214" fmla="*/ 161849 w 677570"/>
                  <a:gd name="connsiteY214" fmla="*/ 30175 h 608075"/>
                  <a:gd name="connsiteX215" fmla="*/ 159106 w 677570"/>
                  <a:gd name="connsiteY215" fmla="*/ 23774 h 608075"/>
                  <a:gd name="connsiteX216" fmla="*/ 157277 w 677570"/>
                  <a:gd name="connsiteY216" fmla="*/ 15545 h 608075"/>
                  <a:gd name="connsiteX217" fmla="*/ 156362 w 677570"/>
                  <a:gd name="connsiteY217" fmla="*/ 10058 h 608075"/>
                  <a:gd name="connsiteX218" fmla="*/ 163678 w 677570"/>
                  <a:gd name="connsiteY218" fmla="*/ 4572 h 608075"/>
                  <a:gd name="connsiteX219" fmla="*/ 167335 w 677570"/>
                  <a:gd name="connsiteY219" fmla="*/ 0 h 608075"/>
                  <a:gd name="connsiteX220" fmla="*/ 175565 w 677570"/>
                  <a:gd name="connsiteY220" fmla="*/ 0 h 608075"/>
                  <a:gd name="connsiteX221" fmla="*/ 183794 w 677570"/>
                  <a:gd name="connsiteY221" fmla="*/ 1829 h 608075"/>
                  <a:gd name="connsiteX222" fmla="*/ 187452 w 677570"/>
                  <a:gd name="connsiteY222" fmla="*/ 6401 h 608075"/>
                  <a:gd name="connsiteX223" fmla="*/ 193853 w 677570"/>
                  <a:gd name="connsiteY223" fmla="*/ 10058 h 608075"/>
                  <a:gd name="connsiteX224" fmla="*/ 198425 w 677570"/>
                  <a:gd name="connsiteY224" fmla="*/ 8230 h 608075"/>
                  <a:gd name="connsiteX225" fmla="*/ 200254 w 677570"/>
                  <a:gd name="connsiteY225" fmla="*/ 12802 h 608075"/>
                  <a:gd name="connsiteX226" fmla="*/ 200254 w 677570"/>
                  <a:gd name="connsiteY226" fmla="*/ 19202 h 608075"/>
                  <a:gd name="connsiteX227" fmla="*/ 205740 w 677570"/>
                  <a:gd name="connsiteY227" fmla="*/ 22860 h 608075"/>
                  <a:gd name="connsiteX228" fmla="*/ 211226 w 677570"/>
                  <a:gd name="connsiteY228" fmla="*/ 21946 h 608075"/>
                  <a:gd name="connsiteX229" fmla="*/ 216713 w 677570"/>
                  <a:gd name="connsiteY229" fmla="*/ 20117 h 608075"/>
                  <a:gd name="connsiteX230" fmla="*/ 223114 w 677570"/>
                  <a:gd name="connsiteY230" fmla="*/ 21031 h 608075"/>
                  <a:gd name="connsiteX231" fmla="*/ 229514 w 677570"/>
                  <a:gd name="connsiteY231" fmla="*/ 20117 h 608075"/>
                  <a:gd name="connsiteX232" fmla="*/ 235001 w 677570"/>
                  <a:gd name="connsiteY232" fmla="*/ 19202 h 608075"/>
                  <a:gd name="connsiteX233" fmla="*/ 241402 w 677570"/>
                  <a:gd name="connsiteY233" fmla="*/ 19202 h 608075"/>
                  <a:gd name="connsiteX234" fmla="*/ 245974 w 677570"/>
                  <a:gd name="connsiteY234" fmla="*/ 21946 h 608075"/>
                  <a:gd name="connsiteX235" fmla="*/ 255118 w 677570"/>
                  <a:gd name="connsiteY235" fmla="*/ 21031 h 608075"/>
                  <a:gd name="connsiteX236" fmla="*/ 263347 w 677570"/>
                  <a:gd name="connsiteY236" fmla="*/ 23774 h 608075"/>
                  <a:gd name="connsiteX237" fmla="*/ 267919 w 677570"/>
                  <a:gd name="connsiteY237" fmla="*/ 21946 h 608075"/>
                  <a:gd name="connsiteX238" fmla="*/ 273406 w 677570"/>
                  <a:gd name="connsiteY238" fmla="*/ 21946 h 608075"/>
                  <a:gd name="connsiteX239" fmla="*/ 279806 w 677570"/>
                  <a:gd name="connsiteY239" fmla="*/ 22860 h 608075"/>
                  <a:gd name="connsiteX240" fmla="*/ 287122 w 677570"/>
                  <a:gd name="connsiteY240" fmla="*/ 24689 h 608075"/>
                  <a:gd name="connsiteX241" fmla="*/ 293522 w 677570"/>
                  <a:gd name="connsiteY241" fmla="*/ 22860 h 608075"/>
                  <a:gd name="connsiteX242" fmla="*/ 302666 w 677570"/>
                  <a:gd name="connsiteY242" fmla="*/ 20117 h 608075"/>
                  <a:gd name="connsiteX243" fmla="*/ 307238 w 677570"/>
                  <a:gd name="connsiteY243" fmla="*/ 21946 h 608075"/>
                  <a:gd name="connsiteX244" fmla="*/ 312725 w 677570"/>
                  <a:gd name="connsiteY244" fmla="*/ 23774 h 608075"/>
                  <a:gd name="connsiteX245" fmla="*/ 318211 w 677570"/>
                  <a:gd name="connsiteY245" fmla="*/ 24689 h 608075"/>
                  <a:gd name="connsiteX246" fmla="*/ 331013 w 677570"/>
                  <a:gd name="connsiteY246" fmla="*/ 26518 h 608075"/>
                  <a:gd name="connsiteX247" fmla="*/ 336499 w 677570"/>
                  <a:gd name="connsiteY247" fmla="*/ 25603 h 608075"/>
                  <a:gd name="connsiteX248" fmla="*/ 341986 w 677570"/>
                  <a:gd name="connsiteY248" fmla="*/ 32004 h 608075"/>
                  <a:gd name="connsiteX249" fmla="*/ 348386 w 677570"/>
                  <a:gd name="connsiteY249" fmla="*/ 34747 h 608075"/>
                  <a:gd name="connsiteX250" fmla="*/ 353873 w 677570"/>
                  <a:gd name="connsiteY250" fmla="*/ 35662 h 608075"/>
                  <a:gd name="connsiteX251" fmla="*/ 362102 w 677570"/>
                  <a:gd name="connsiteY251" fmla="*/ 39319 h 608075"/>
                  <a:gd name="connsiteX252" fmla="*/ 364846 w 677570"/>
                  <a:gd name="connsiteY252" fmla="*/ 43891 h 608075"/>
                  <a:gd name="connsiteX253" fmla="*/ 372161 w 677570"/>
                  <a:gd name="connsiteY253" fmla="*/ 41148 h 608075"/>
                  <a:gd name="connsiteX254" fmla="*/ 379476 w 677570"/>
                  <a:gd name="connsiteY254" fmla="*/ 40234 h 608075"/>
                  <a:gd name="connsiteX255" fmla="*/ 387706 w 677570"/>
                  <a:gd name="connsiteY255" fmla="*/ 40234 h 608075"/>
                  <a:gd name="connsiteX256" fmla="*/ 393192 w 677570"/>
                  <a:gd name="connsiteY256" fmla="*/ 41148 h 608075"/>
                  <a:gd name="connsiteX257" fmla="*/ 397764 w 677570"/>
                  <a:gd name="connsiteY257" fmla="*/ 43891 h 608075"/>
                  <a:gd name="connsiteX258" fmla="*/ 405994 w 677570"/>
                  <a:gd name="connsiteY258" fmla="*/ 39319 h 608075"/>
                  <a:gd name="connsiteX259" fmla="*/ 409651 w 677570"/>
                  <a:gd name="connsiteY259" fmla="*/ 32918 h 608075"/>
                  <a:gd name="connsiteX260" fmla="*/ 415138 w 677570"/>
                  <a:gd name="connsiteY260" fmla="*/ 33833 h 608075"/>
                  <a:gd name="connsiteX261" fmla="*/ 420624 w 677570"/>
                  <a:gd name="connsiteY261" fmla="*/ 33833 h 608075"/>
                  <a:gd name="connsiteX262" fmla="*/ 420624 w 677570"/>
                  <a:gd name="connsiteY262" fmla="*/ 27432 h 608075"/>
                  <a:gd name="connsiteX263" fmla="*/ 427025 w 677570"/>
                  <a:gd name="connsiteY263" fmla="*/ 28346 h 608075"/>
                  <a:gd name="connsiteX264" fmla="*/ 436169 w 677570"/>
                  <a:gd name="connsiteY264" fmla="*/ 31090 h 608075"/>
                  <a:gd name="connsiteX265" fmla="*/ 436169 w 677570"/>
                  <a:gd name="connsiteY265" fmla="*/ 35662 h 608075"/>
                  <a:gd name="connsiteX266" fmla="*/ 443484 w 677570"/>
                  <a:gd name="connsiteY266" fmla="*/ 38405 h 608075"/>
                  <a:gd name="connsiteX267" fmla="*/ 449885 w 677570"/>
                  <a:gd name="connsiteY267" fmla="*/ 38405 h 608075"/>
                  <a:gd name="connsiteX268" fmla="*/ 463601 w 677570"/>
                  <a:gd name="connsiteY268" fmla="*/ 37490 h 608075"/>
                  <a:gd name="connsiteX269" fmla="*/ 468173 w 677570"/>
                  <a:gd name="connsiteY269" fmla="*/ 34747 h 608075"/>
                  <a:gd name="connsiteX270" fmla="*/ 473659 w 677570"/>
                  <a:gd name="connsiteY270" fmla="*/ 32004 h 608075"/>
                  <a:gd name="connsiteX271" fmla="*/ 479146 w 677570"/>
                  <a:gd name="connsiteY271" fmla="*/ 40234 h 608075"/>
                  <a:gd name="connsiteX272" fmla="*/ 491947 w 677570"/>
                  <a:gd name="connsiteY272" fmla="*/ 38405 h 608075"/>
                  <a:gd name="connsiteX273" fmla="*/ 499262 w 677570"/>
                  <a:gd name="connsiteY273" fmla="*/ 39319 h 608075"/>
                  <a:gd name="connsiteX274" fmla="*/ 502920 w 677570"/>
                  <a:gd name="connsiteY274" fmla="*/ 44806 h 608075"/>
                  <a:gd name="connsiteX275" fmla="*/ 508406 w 677570"/>
                  <a:gd name="connsiteY275" fmla="*/ 45720 h 608075"/>
                  <a:gd name="connsiteX276" fmla="*/ 513893 w 677570"/>
                  <a:gd name="connsiteY276" fmla="*/ 42062 h 608075"/>
                  <a:gd name="connsiteX277" fmla="*/ 523951 w 677570"/>
                  <a:gd name="connsiteY277" fmla="*/ 42977 h 608075"/>
                  <a:gd name="connsiteX278" fmla="*/ 532181 w 677570"/>
                  <a:gd name="connsiteY278" fmla="*/ 46634 h 608075"/>
                  <a:gd name="connsiteX279" fmla="*/ 539496 w 677570"/>
                  <a:gd name="connsiteY279" fmla="*/ 50292 h 608075"/>
                  <a:gd name="connsiteX280" fmla="*/ 547726 w 677570"/>
                  <a:gd name="connsiteY280" fmla="*/ 53035 h 608075"/>
                  <a:gd name="connsiteX281" fmla="*/ 553212 w 677570"/>
                  <a:gd name="connsiteY281" fmla="*/ 53950 h 608075"/>
                  <a:gd name="connsiteX282" fmla="*/ 559613 w 677570"/>
                  <a:gd name="connsiteY282" fmla="*/ 53950 h 608075"/>
                  <a:gd name="connsiteX283" fmla="*/ 564185 w 677570"/>
                  <a:gd name="connsiteY283" fmla="*/ 58522 h 608075"/>
                  <a:gd name="connsiteX284" fmla="*/ 563270 w 677570"/>
                  <a:gd name="connsiteY284" fmla="*/ 63094 h 608075"/>
                  <a:gd name="connsiteX285" fmla="*/ 559613 w 677570"/>
                  <a:gd name="connsiteY285" fmla="*/ 71323 h 608075"/>
                  <a:gd name="connsiteX286" fmla="*/ 562356 w 677570"/>
                  <a:gd name="connsiteY286" fmla="*/ 76810 h 608075"/>
                  <a:gd name="connsiteX287" fmla="*/ 558698 w 677570"/>
                  <a:gd name="connsiteY287" fmla="*/ 83210 h 608075"/>
                  <a:gd name="connsiteX288" fmla="*/ 557784 w 677570"/>
                  <a:gd name="connsiteY288" fmla="*/ 88697 h 608075"/>
                  <a:gd name="connsiteX289" fmla="*/ 556870 w 677570"/>
                  <a:gd name="connsiteY289" fmla="*/ 99670 h 608075"/>
                  <a:gd name="connsiteX290" fmla="*/ 541325 w 677570"/>
                  <a:gd name="connsiteY290" fmla="*/ 101498 h 608075"/>
                  <a:gd name="connsiteX291" fmla="*/ 534010 w 677570"/>
                  <a:gd name="connsiteY291" fmla="*/ 101498 h 608075"/>
                  <a:gd name="connsiteX292" fmla="*/ 526694 w 677570"/>
                  <a:gd name="connsiteY292" fmla="*/ 103327 h 608075"/>
                  <a:gd name="connsiteX293" fmla="*/ 519379 w 677570"/>
                  <a:gd name="connsiteY293" fmla="*/ 105156 h 608075"/>
                  <a:gd name="connsiteX294" fmla="*/ 511150 w 677570"/>
                  <a:gd name="connsiteY294" fmla="*/ 112471 h 608075"/>
                  <a:gd name="connsiteX295" fmla="*/ 510235 w 677570"/>
                  <a:gd name="connsiteY295" fmla="*/ 119786 h 608075"/>
                  <a:gd name="connsiteX296" fmla="*/ 508406 w 677570"/>
                  <a:gd name="connsiteY296" fmla="*/ 126187 h 608075"/>
                  <a:gd name="connsiteX297" fmla="*/ 503834 w 677570"/>
                  <a:gd name="connsiteY297" fmla="*/ 129845 h 608075"/>
                  <a:gd name="connsiteX298" fmla="*/ 495605 w 677570"/>
                  <a:gd name="connsiteY298" fmla="*/ 137160 h 608075"/>
                  <a:gd name="connsiteX299" fmla="*/ 488290 w 677570"/>
                  <a:gd name="connsiteY299" fmla="*/ 138989 h 608075"/>
                  <a:gd name="connsiteX300" fmla="*/ 480060 w 677570"/>
                  <a:gd name="connsiteY300" fmla="*/ 147218 h 608075"/>
                  <a:gd name="connsiteX301" fmla="*/ 473659 w 677570"/>
                  <a:gd name="connsiteY301" fmla="*/ 149047 h 608075"/>
                  <a:gd name="connsiteX302" fmla="*/ 468173 w 677570"/>
                  <a:gd name="connsiteY302" fmla="*/ 153619 h 608075"/>
                  <a:gd name="connsiteX303" fmla="*/ 460858 w 677570"/>
                  <a:gd name="connsiteY303" fmla="*/ 153619 h 608075"/>
                  <a:gd name="connsiteX304" fmla="*/ 455371 w 677570"/>
                  <a:gd name="connsiteY304" fmla="*/ 155448 h 608075"/>
                  <a:gd name="connsiteX305" fmla="*/ 456286 w 677570"/>
                  <a:gd name="connsiteY305" fmla="*/ 160020 h 608075"/>
                  <a:gd name="connsiteX306" fmla="*/ 459943 w 677570"/>
                  <a:gd name="connsiteY306" fmla="*/ 169164 h 608075"/>
                  <a:gd name="connsiteX307" fmla="*/ 457200 w 677570"/>
                  <a:gd name="connsiteY307" fmla="*/ 177394 h 608075"/>
                  <a:gd name="connsiteX308" fmla="*/ 451714 w 677570"/>
                  <a:gd name="connsiteY308" fmla="*/ 178308 h 608075"/>
                  <a:gd name="connsiteX309" fmla="*/ 447142 w 677570"/>
                  <a:gd name="connsiteY309" fmla="*/ 182880 h 608075"/>
                  <a:gd name="connsiteX310" fmla="*/ 444398 w 677570"/>
                  <a:gd name="connsiteY310" fmla="*/ 188366 h 608075"/>
                  <a:gd name="connsiteX311" fmla="*/ 437998 w 677570"/>
                  <a:gd name="connsiteY311" fmla="*/ 192938 h 608075"/>
                  <a:gd name="connsiteX312" fmla="*/ 431597 w 677570"/>
                  <a:gd name="connsiteY312" fmla="*/ 193853 h 608075"/>
                  <a:gd name="connsiteX313" fmla="*/ 433426 w 677570"/>
                  <a:gd name="connsiteY313" fmla="*/ 198425 h 608075"/>
                  <a:gd name="connsiteX314" fmla="*/ 438912 w 677570"/>
                  <a:gd name="connsiteY314" fmla="*/ 203911 h 608075"/>
                  <a:gd name="connsiteX315" fmla="*/ 439826 w 677570"/>
                  <a:gd name="connsiteY315" fmla="*/ 212141 h 608075"/>
                  <a:gd name="connsiteX316" fmla="*/ 442570 w 677570"/>
                  <a:gd name="connsiteY316" fmla="*/ 218542 h 608075"/>
                  <a:gd name="connsiteX317" fmla="*/ 446227 w 677570"/>
                  <a:gd name="connsiteY317" fmla="*/ 224942 h 608075"/>
                  <a:gd name="connsiteX318" fmla="*/ 452628 w 677570"/>
                  <a:gd name="connsiteY318" fmla="*/ 229514 h 608075"/>
                  <a:gd name="connsiteX319" fmla="*/ 450799 w 677570"/>
                  <a:gd name="connsiteY319" fmla="*/ 239573 h 608075"/>
                  <a:gd name="connsiteX320" fmla="*/ 454457 w 677570"/>
                  <a:gd name="connsiteY320" fmla="*/ 246888 h 608075"/>
                  <a:gd name="connsiteX321" fmla="*/ 463601 w 677570"/>
                  <a:gd name="connsiteY321" fmla="*/ 242316 h 608075"/>
                  <a:gd name="connsiteX322" fmla="*/ 462686 w 677570"/>
                  <a:gd name="connsiteY322" fmla="*/ 236830 h 608075"/>
                  <a:gd name="connsiteX323" fmla="*/ 467258 w 677570"/>
                  <a:gd name="connsiteY323" fmla="*/ 234086 h 608075"/>
                  <a:gd name="connsiteX324" fmla="*/ 472745 w 677570"/>
                  <a:gd name="connsiteY324" fmla="*/ 235001 h 608075"/>
                  <a:gd name="connsiteX325" fmla="*/ 477317 w 677570"/>
                  <a:gd name="connsiteY325" fmla="*/ 234086 h 608075"/>
                  <a:gd name="connsiteX326" fmla="*/ 483718 w 677570"/>
                  <a:gd name="connsiteY326" fmla="*/ 235915 h 608075"/>
                  <a:gd name="connsiteX327" fmla="*/ 489204 w 677570"/>
                  <a:gd name="connsiteY327" fmla="*/ 239573 h 608075"/>
                  <a:gd name="connsiteX328" fmla="*/ 493776 w 677570"/>
                  <a:gd name="connsiteY328" fmla="*/ 237744 h 608075"/>
                  <a:gd name="connsiteX329" fmla="*/ 502920 w 677570"/>
                  <a:gd name="connsiteY329" fmla="*/ 240487 h 608075"/>
                  <a:gd name="connsiteX330" fmla="*/ 508406 w 677570"/>
                  <a:gd name="connsiteY330" fmla="*/ 243230 h 608075"/>
                  <a:gd name="connsiteX331" fmla="*/ 512978 w 677570"/>
                  <a:gd name="connsiteY331" fmla="*/ 250546 h 608075"/>
                  <a:gd name="connsiteX332" fmla="*/ 513893 w 677570"/>
                  <a:gd name="connsiteY332" fmla="*/ 256032 h 608075"/>
                  <a:gd name="connsiteX333" fmla="*/ 518465 w 677570"/>
                  <a:gd name="connsiteY333" fmla="*/ 255118 h 608075"/>
                  <a:gd name="connsiteX334" fmla="*/ 523951 w 677570"/>
                  <a:gd name="connsiteY334" fmla="*/ 252374 h 608075"/>
                  <a:gd name="connsiteX335" fmla="*/ 531266 w 677570"/>
                  <a:gd name="connsiteY335" fmla="*/ 254203 h 608075"/>
                  <a:gd name="connsiteX336" fmla="*/ 536753 w 677570"/>
                  <a:gd name="connsiteY336" fmla="*/ 253289 h 608075"/>
                  <a:gd name="connsiteX337" fmla="*/ 543154 w 677570"/>
                  <a:gd name="connsiteY337" fmla="*/ 252374 h 608075"/>
                  <a:gd name="connsiteX338" fmla="*/ 549554 w 677570"/>
                  <a:gd name="connsiteY338" fmla="*/ 254203 h 608075"/>
                  <a:gd name="connsiteX339" fmla="*/ 554126 w 677570"/>
                  <a:gd name="connsiteY339" fmla="*/ 256946 h 608075"/>
                  <a:gd name="connsiteX340" fmla="*/ 554126 w 677570"/>
                  <a:gd name="connsiteY340" fmla="*/ 261518 h 608075"/>
                  <a:gd name="connsiteX341" fmla="*/ 552298 w 677570"/>
                  <a:gd name="connsiteY341" fmla="*/ 266090 h 608075"/>
                  <a:gd name="connsiteX342" fmla="*/ 550469 w 677570"/>
                  <a:gd name="connsiteY342" fmla="*/ 276149 h 608075"/>
                  <a:gd name="connsiteX343" fmla="*/ 548640 w 677570"/>
                  <a:gd name="connsiteY343" fmla="*/ 280721 h 608075"/>
                  <a:gd name="connsiteX344" fmla="*/ 544068 w 677570"/>
                  <a:gd name="connsiteY344" fmla="*/ 284378 h 608075"/>
                  <a:gd name="connsiteX345" fmla="*/ 540410 w 677570"/>
                  <a:gd name="connsiteY345" fmla="*/ 289865 h 608075"/>
                  <a:gd name="connsiteX346" fmla="*/ 534010 w 677570"/>
                  <a:gd name="connsiteY346" fmla="*/ 295351 h 608075"/>
                  <a:gd name="connsiteX347" fmla="*/ 530352 w 677570"/>
                  <a:gd name="connsiteY347" fmla="*/ 300838 h 608075"/>
                  <a:gd name="connsiteX348" fmla="*/ 523951 w 677570"/>
                  <a:gd name="connsiteY348" fmla="*/ 305410 h 608075"/>
                  <a:gd name="connsiteX349" fmla="*/ 520294 w 677570"/>
                  <a:gd name="connsiteY349" fmla="*/ 310896 h 608075"/>
                  <a:gd name="connsiteX350" fmla="*/ 511150 w 677570"/>
                  <a:gd name="connsiteY350" fmla="*/ 317297 h 608075"/>
                  <a:gd name="connsiteX351" fmla="*/ 504749 w 677570"/>
                  <a:gd name="connsiteY351" fmla="*/ 322783 h 608075"/>
                  <a:gd name="connsiteX352" fmla="*/ 497434 w 677570"/>
                  <a:gd name="connsiteY352" fmla="*/ 330098 h 608075"/>
                  <a:gd name="connsiteX353" fmla="*/ 491947 w 677570"/>
                  <a:gd name="connsiteY353" fmla="*/ 330098 h 608075"/>
                  <a:gd name="connsiteX354" fmla="*/ 490118 w 677570"/>
                  <a:gd name="connsiteY354" fmla="*/ 336499 h 608075"/>
                  <a:gd name="connsiteX355" fmla="*/ 495605 w 677570"/>
                  <a:gd name="connsiteY355" fmla="*/ 339242 h 608075"/>
                  <a:gd name="connsiteX356" fmla="*/ 494690 w 677570"/>
                  <a:gd name="connsiteY356" fmla="*/ 346558 h 608075"/>
                  <a:gd name="connsiteX357" fmla="*/ 493776 w 677570"/>
                  <a:gd name="connsiteY357" fmla="*/ 351130 h 608075"/>
                  <a:gd name="connsiteX358" fmla="*/ 491033 w 677570"/>
                  <a:gd name="connsiteY358" fmla="*/ 357530 h 608075"/>
                  <a:gd name="connsiteX359" fmla="*/ 484632 w 677570"/>
                  <a:gd name="connsiteY359" fmla="*/ 360274 h 608075"/>
                  <a:gd name="connsiteX360" fmla="*/ 483718 w 677570"/>
                  <a:gd name="connsiteY360" fmla="*/ 365760 h 608075"/>
                  <a:gd name="connsiteX361" fmla="*/ 490118 w 677570"/>
                  <a:gd name="connsiteY361" fmla="*/ 373075 h 608075"/>
                  <a:gd name="connsiteX362" fmla="*/ 493776 w 677570"/>
                  <a:gd name="connsiteY362" fmla="*/ 378562 h 608075"/>
                  <a:gd name="connsiteX363" fmla="*/ 500177 w 677570"/>
                  <a:gd name="connsiteY363" fmla="*/ 380390 h 608075"/>
                  <a:gd name="connsiteX364" fmla="*/ 504749 w 677570"/>
                  <a:gd name="connsiteY364" fmla="*/ 384962 h 608075"/>
                  <a:gd name="connsiteX365" fmla="*/ 511150 w 677570"/>
                  <a:gd name="connsiteY365" fmla="*/ 386791 h 608075"/>
                  <a:gd name="connsiteX366" fmla="*/ 519379 w 677570"/>
                  <a:gd name="connsiteY366" fmla="*/ 383134 h 608075"/>
                  <a:gd name="connsiteX367" fmla="*/ 524866 w 677570"/>
                  <a:gd name="connsiteY367" fmla="*/ 379476 h 608075"/>
                  <a:gd name="connsiteX368" fmla="*/ 528523 w 677570"/>
                  <a:gd name="connsiteY368" fmla="*/ 372161 h 608075"/>
                  <a:gd name="connsiteX369" fmla="*/ 533095 w 677570"/>
                  <a:gd name="connsiteY369" fmla="*/ 372161 h 608075"/>
                  <a:gd name="connsiteX370" fmla="*/ 541325 w 677570"/>
                  <a:gd name="connsiteY370" fmla="*/ 373990 h 608075"/>
                  <a:gd name="connsiteX371" fmla="*/ 546811 w 677570"/>
                  <a:gd name="connsiteY371" fmla="*/ 371246 h 608075"/>
                  <a:gd name="connsiteX372" fmla="*/ 552298 w 677570"/>
                  <a:gd name="connsiteY372" fmla="*/ 373990 h 608075"/>
                  <a:gd name="connsiteX373" fmla="*/ 551383 w 677570"/>
                  <a:gd name="connsiteY373" fmla="*/ 378562 h 608075"/>
                  <a:gd name="connsiteX374" fmla="*/ 550469 w 677570"/>
                  <a:gd name="connsiteY374" fmla="*/ 385877 h 608075"/>
                  <a:gd name="connsiteX375" fmla="*/ 549554 w 677570"/>
                  <a:gd name="connsiteY375" fmla="*/ 393192 h 608075"/>
                  <a:gd name="connsiteX376" fmla="*/ 550469 w 677570"/>
                  <a:gd name="connsiteY376" fmla="*/ 398678 h 608075"/>
                  <a:gd name="connsiteX377" fmla="*/ 550469 w 677570"/>
                  <a:gd name="connsiteY377" fmla="*/ 405079 h 608075"/>
                  <a:gd name="connsiteX378" fmla="*/ 545897 w 677570"/>
                  <a:gd name="connsiteY378" fmla="*/ 410566 h 608075"/>
                  <a:gd name="connsiteX379" fmla="*/ 543154 w 677570"/>
                  <a:gd name="connsiteY379" fmla="*/ 419710 h 608075"/>
                  <a:gd name="connsiteX380" fmla="*/ 541325 w 677570"/>
                  <a:gd name="connsiteY380" fmla="*/ 424282 h 608075"/>
                  <a:gd name="connsiteX381" fmla="*/ 534924 w 677570"/>
                  <a:gd name="connsiteY381" fmla="*/ 429768 h 608075"/>
                  <a:gd name="connsiteX382" fmla="*/ 534924 w 677570"/>
                  <a:gd name="connsiteY382" fmla="*/ 437998 h 608075"/>
                  <a:gd name="connsiteX383" fmla="*/ 532181 w 677570"/>
                  <a:gd name="connsiteY383" fmla="*/ 445313 h 608075"/>
                  <a:gd name="connsiteX384" fmla="*/ 531266 w 677570"/>
                  <a:gd name="connsiteY384" fmla="*/ 449885 h 608075"/>
                  <a:gd name="connsiteX385" fmla="*/ 527609 w 677570"/>
                  <a:gd name="connsiteY385" fmla="*/ 455371 h 608075"/>
                  <a:gd name="connsiteX386" fmla="*/ 533095 w 677570"/>
                  <a:gd name="connsiteY386" fmla="*/ 461772 h 608075"/>
                  <a:gd name="connsiteX387" fmla="*/ 538582 w 677570"/>
                  <a:gd name="connsiteY387" fmla="*/ 471830 h 608075"/>
                  <a:gd name="connsiteX388" fmla="*/ 538582 w 677570"/>
                  <a:gd name="connsiteY388" fmla="*/ 476402 h 608075"/>
                  <a:gd name="connsiteX389" fmla="*/ 550469 w 677570"/>
                  <a:gd name="connsiteY389" fmla="*/ 483718 h 608075"/>
                  <a:gd name="connsiteX390" fmla="*/ 557784 w 677570"/>
                  <a:gd name="connsiteY390" fmla="*/ 483718 h 608075"/>
                  <a:gd name="connsiteX391" fmla="*/ 562356 w 677570"/>
                  <a:gd name="connsiteY391" fmla="*/ 481889 h 608075"/>
                  <a:gd name="connsiteX392" fmla="*/ 567842 w 677570"/>
                  <a:gd name="connsiteY392" fmla="*/ 481889 h 608075"/>
                  <a:gd name="connsiteX393" fmla="*/ 572414 w 677570"/>
                  <a:gd name="connsiteY393" fmla="*/ 486461 h 608075"/>
                  <a:gd name="connsiteX394" fmla="*/ 577901 w 677570"/>
                  <a:gd name="connsiteY394" fmla="*/ 487375 h 608075"/>
                  <a:gd name="connsiteX395" fmla="*/ 582473 w 677570"/>
                  <a:gd name="connsiteY395" fmla="*/ 491947 h 608075"/>
                  <a:gd name="connsiteX396" fmla="*/ 587045 w 677570"/>
                  <a:gd name="connsiteY396" fmla="*/ 495605 h 608075"/>
                  <a:gd name="connsiteX397" fmla="*/ 592531 w 677570"/>
                  <a:gd name="connsiteY397" fmla="*/ 498348 h 608075"/>
                  <a:gd name="connsiteX398" fmla="*/ 598018 w 677570"/>
                  <a:gd name="connsiteY398" fmla="*/ 502006 h 608075"/>
                  <a:gd name="connsiteX399" fmla="*/ 602590 w 677570"/>
                  <a:gd name="connsiteY399" fmla="*/ 506578 h 608075"/>
                  <a:gd name="connsiteX400" fmla="*/ 608990 w 677570"/>
                  <a:gd name="connsiteY400" fmla="*/ 505663 h 608075"/>
                  <a:gd name="connsiteX401" fmla="*/ 615391 w 677570"/>
                  <a:gd name="connsiteY401" fmla="*/ 509321 h 608075"/>
                  <a:gd name="connsiteX402" fmla="*/ 619963 w 677570"/>
                  <a:gd name="connsiteY402" fmla="*/ 510235 h 608075"/>
                  <a:gd name="connsiteX403" fmla="*/ 625450 w 677570"/>
                  <a:gd name="connsiteY403" fmla="*/ 512978 h 608075"/>
                  <a:gd name="connsiteX404" fmla="*/ 628193 w 677570"/>
                  <a:gd name="connsiteY404" fmla="*/ 519379 h 608075"/>
                  <a:gd name="connsiteX405" fmla="*/ 630936 w 677570"/>
                  <a:gd name="connsiteY405" fmla="*/ 523951 h 608075"/>
                  <a:gd name="connsiteX406" fmla="*/ 635508 w 677570"/>
                  <a:gd name="connsiteY406" fmla="*/ 526694 h 608075"/>
                  <a:gd name="connsiteX407" fmla="*/ 640994 w 677570"/>
                  <a:gd name="connsiteY407" fmla="*/ 532181 h 608075"/>
                  <a:gd name="connsiteX408" fmla="*/ 641909 w 677570"/>
                  <a:gd name="connsiteY408" fmla="*/ 537667 h 608075"/>
                  <a:gd name="connsiteX409" fmla="*/ 640994 w 677570"/>
                  <a:gd name="connsiteY409" fmla="*/ 543154 h 608075"/>
                  <a:gd name="connsiteX410" fmla="*/ 646481 w 677570"/>
                  <a:gd name="connsiteY410" fmla="*/ 547726 h 608075"/>
                  <a:gd name="connsiteX411" fmla="*/ 650138 w 677570"/>
                  <a:gd name="connsiteY411" fmla="*/ 553212 h 608075"/>
                  <a:gd name="connsiteX412" fmla="*/ 654710 w 677570"/>
                  <a:gd name="connsiteY412" fmla="*/ 557784 h 608075"/>
                  <a:gd name="connsiteX413" fmla="*/ 659282 w 677570"/>
                  <a:gd name="connsiteY413" fmla="*/ 561442 h 608075"/>
                  <a:gd name="connsiteX414" fmla="*/ 666598 w 677570"/>
                  <a:gd name="connsiteY414" fmla="*/ 566928 h 608075"/>
                  <a:gd name="connsiteX415" fmla="*/ 671170 w 677570"/>
                  <a:gd name="connsiteY415" fmla="*/ 568757 h 608075"/>
                  <a:gd name="connsiteX416" fmla="*/ 677570 w 677570"/>
                  <a:gd name="connsiteY416" fmla="*/ 573329 h 608075"/>
                  <a:gd name="connsiteX417" fmla="*/ 675742 w 677570"/>
                  <a:gd name="connsiteY417" fmla="*/ 577901 h 608075"/>
                  <a:gd name="connsiteX418" fmla="*/ 663854 w 677570"/>
                  <a:gd name="connsiteY418" fmla="*/ 587959 h 608075"/>
                  <a:gd name="connsiteX419" fmla="*/ 659282 w 677570"/>
                  <a:gd name="connsiteY419" fmla="*/ 593446 h 608075"/>
                  <a:gd name="connsiteX420" fmla="*/ 653796 w 677570"/>
                  <a:gd name="connsiteY420" fmla="*/ 599846 h 608075"/>
                  <a:gd name="connsiteX421" fmla="*/ 652882 w 677570"/>
                  <a:gd name="connsiteY421" fmla="*/ 604418 h 608075"/>
                  <a:gd name="connsiteX422" fmla="*/ 645566 w 677570"/>
                  <a:gd name="connsiteY422" fmla="*/ 606247 h 608075"/>
                  <a:gd name="connsiteX423" fmla="*/ 640994 w 677570"/>
                  <a:gd name="connsiteY423" fmla="*/ 607162 h 608075"/>
                  <a:gd name="connsiteX424" fmla="*/ 636422 w 677570"/>
                  <a:gd name="connsiteY424" fmla="*/ 608076 h 608075"/>
                  <a:gd name="connsiteX425" fmla="*/ 627278 w 677570"/>
                  <a:gd name="connsiteY425" fmla="*/ 607162 h 608075"/>
                  <a:gd name="connsiteX426" fmla="*/ 620878 w 677570"/>
                  <a:gd name="connsiteY426" fmla="*/ 605333 h 608075"/>
                  <a:gd name="connsiteX427" fmla="*/ 614477 w 677570"/>
                  <a:gd name="connsiteY427" fmla="*/ 602590 h 608075"/>
                  <a:gd name="connsiteX428" fmla="*/ 608990 w 677570"/>
                  <a:gd name="connsiteY428" fmla="*/ 598932 h 608075"/>
                  <a:gd name="connsiteX429" fmla="*/ 603504 w 677570"/>
                  <a:gd name="connsiteY429" fmla="*/ 600761 h 608075"/>
                  <a:gd name="connsiteX430" fmla="*/ 598018 w 677570"/>
                  <a:gd name="connsiteY430" fmla="*/ 599846 h 608075"/>
                  <a:gd name="connsiteX431" fmla="*/ 602590 w 677570"/>
                  <a:gd name="connsiteY431" fmla="*/ 593446 h 608075"/>
                  <a:gd name="connsiteX432" fmla="*/ 608990 w 677570"/>
                  <a:gd name="connsiteY432" fmla="*/ 592531 h 608075"/>
                  <a:gd name="connsiteX433" fmla="*/ 616306 w 677570"/>
                  <a:gd name="connsiteY433" fmla="*/ 594360 h 608075"/>
                  <a:gd name="connsiteX434" fmla="*/ 620878 w 677570"/>
                  <a:gd name="connsiteY434" fmla="*/ 595274 h 608075"/>
                  <a:gd name="connsiteX435" fmla="*/ 630022 w 677570"/>
                  <a:gd name="connsiteY435" fmla="*/ 592531 h 608075"/>
                  <a:gd name="connsiteX436" fmla="*/ 634594 w 677570"/>
                  <a:gd name="connsiteY436" fmla="*/ 592531 h 608075"/>
                  <a:gd name="connsiteX437" fmla="*/ 636422 w 677570"/>
                  <a:gd name="connsiteY437" fmla="*/ 587959 h 608075"/>
                  <a:gd name="connsiteX438" fmla="*/ 629107 w 677570"/>
                  <a:gd name="connsiteY438" fmla="*/ 590702 h 608075"/>
                  <a:gd name="connsiteX439" fmla="*/ 624535 w 677570"/>
                  <a:gd name="connsiteY439" fmla="*/ 588874 h 608075"/>
                  <a:gd name="connsiteX440" fmla="*/ 619963 w 677570"/>
                  <a:gd name="connsiteY440" fmla="*/ 589788 h 608075"/>
                  <a:gd name="connsiteX441" fmla="*/ 618134 w 677570"/>
                  <a:gd name="connsiteY441" fmla="*/ 582473 h 608075"/>
                  <a:gd name="connsiteX442" fmla="*/ 619963 w 677570"/>
                  <a:gd name="connsiteY442" fmla="*/ 577901 h 608075"/>
                  <a:gd name="connsiteX443" fmla="*/ 615391 w 677570"/>
                  <a:gd name="connsiteY443" fmla="*/ 578815 h 608075"/>
                  <a:gd name="connsiteX444" fmla="*/ 606247 w 677570"/>
                  <a:gd name="connsiteY444" fmla="*/ 575158 h 608075"/>
                  <a:gd name="connsiteX445" fmla="*/ 608990 w 677570"/>
                  <a:gd name="connsiteY445" fmla="*/ 570586 h 608075"/>
                  <a:gd name="connsiteX446" fmla="*/ 615391 w 677570"/>
                  <a:gd name="connsiteY446" fmla="*/ 566928 h 608075"/>
                  <a:gd name="connsiteX447" fmla="*/ 614477 w 677570"/>
                  <a:gd name="connsiteY447" fmla="*/ 562356 h 608075"/>
                  <a:gd name="connsiteX448" fmla="*/ 608990 w 677570"/>
                  <a:gd name="connsiteY448" fmla="*/ 551383 h 608075"/>
                  <a:gd name="connsiteX449" fmla="*/ 604418 w 677570"/>
                  <a:gd name="connsiteY449" fmla="*/ 545897 h 608075"/>
                  <a:gd name="connsiteX450" fmla="*/ 599846 w 677570"/>
                  <a:gd name="connsiteY450" fmla="*/ 542239 h 608075"/>
                  <a:gd name="connsiteX451" fmla="*/ 595274 w 677570"/>
                  <a:gd name="connsiteY451" fmla="*/ 539496 h 608075"/>
                  <a:gd name="connsiteX452" fmla="*/ 590702 w 677570"/>
                  <a:gd name="connsiteY452" fmla="*/ 537667 h 608075"/>
                  <a:gd name="connsiteX453" fmla="*/ 587959 w 677570"/>
                  <a:gd name="connsiteY453" fmla="*/ 532181 h 608075"/>
                  <a:gd name="connsiteX454" fmla="*/ 582473 w 677570"/>
                  <a:gd name="connsiteY454" fmla="*/ 526694 h 608075"/>
                  <a:gd name="connsiteX455" fmla="*/ 575158 w 677570"/>
                  <a:gd name="connsiteY455" fmla="*/ 518465 h 608075"/>
                  <a:gd name="connsiteX456" fmla="*/ 569671 w 677570"/>
                  <a:gd name="connsiteY456" fmla="*/ 514807 h 608075"/>
                  <a:gd name="connsiteX457" fmla="*/ 562356 w 677570"/>
                  <a:gd name="connsiteY457" fmla="*/ 509321 h 608075"/>
                  <a:gd name="connsiteX458" fmla="*/ 555955 w 677570"/>
                  <a:gd name="connsiteY458" fmla="*/ 502920 h 608075"/>
                  <a:gd name="connsiteX459" fmla="*/ 547726 w 677570"/>
                  <a:gd name="connsiteY459" fmla="*/ 500177 h 608075"/>
                  <a:gd name="connsiteX460" fmla="*/ 543154 w 677570"/>
                  <a:gd name="connsiteY460" fmla="*/ 500177 h 608075"/>
                  <a:gd name="connsiteX461" fmla="*/ 537667 w 677570"/>
                  <a:gd name="connsiteY461" fmla="*/ 498348 h 608075"/>
                  <a:gd name="connsiteX462" fmla="*/ 533095 w 677570"/>
                  <a:gd name="connsiteY462" fmla="*/ 495605 h 608075"/>
                  <a:gd name="connsiteX463" fmla="*/ 523037 w 677570"/>
                  <a:gd name="connsiteY463" fmla="*/ 493776 h 608075"/>
                  <a:gd name="connsiteX464" fmla="*/ 519379 w 677570"/>
                  <a:gd name="connsiteY464" fmla="*/ 488290 h 608075"/>
                  <a:gd name="connsiteX465" fmla="*/ 516636 w 677570"/>
                  <a:gd name="connsiteY465" fmla="*/ 483718 h 608075"/>
                  <a:gd name="connsiteX466" fmla="*/ 519379 w 677570"/>
                  <a:gd name="connsiteY466" fmla="*/ 490118 h 608075"/>
                  <a:gd name="connsiteX467" fmla="*/ 512978 w 677570"/>
                  <a:gd name="connsiteY467" fmla="*/ 491033 h 60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</a:cxnLst>
                <a:rect l="l" t="t" r="r" b="b"/>
                <a:pathLst>
                  <a:path w="677570" h="608075">
                    <a:moveTo>
                      <a:pt x="512978" y="491947"/>
                    </a:moveTo>
                    <a:lnTo>
                      <a:pt x="513893" y="498348"/>
                    </a:lnTo>
                    <a:lnTo>
                      <a:pt x="509321" y="506578"/>
                    </a:lnTo>
                    <a:lnTo>
                      <a:pt x="512064" y="515722"/>
                    </a:lnTo>
                    <a:lnTo>
                      <a:pt x="516636" y="522122"/>
                    </a:lnTo>
                    <a:lnTo>
                      <a:pt x="523951" y="526694"/>
                    </a:lnTo>
                    <a:lnTo>
                      <a:pt x="519379" y="530352"/>
                    </a:lnTo>
                    <a:lnTo>
                      <a:pt x="514807" y="530352"/>
                    </a:lnTo>
                    <a:lnTo>
                      <a:pt x="509321" y="534010"/>
                    </a:lnTo>
                    <a:lnTo>
                      <a:pt x="504749" y="537667"/>
                    </a:lnTo>
                    <a:lnTo>
                      <a:pt x="497434" y="542239"/>
                    </a:lnTo>
                    <a:lnTo>
                      <a:pt x="492862" y="543154"/>
                    </a:lnTo>
                    <a:lnTo>
                      <a:pt x="488290" y="539496"/>
                    </a:lnTo>
                    <a:lnTo>
                      <a:pt x="486461" y="549554"/>
                    </a:lnTo>
                    <a:lnTo>
                      <a:pt x="480060" y="554126"/>
                    </a:lnTo>
                    <a:lnTo>
                      <a:pt x="475488" y="556870"/>
                    </a:lnTo>
                    <a:lnTo>
                      <a:pt x="466344" y="560527"/>
                    </a:lnTo>
                    <a:lnTo>
                      <a:pt x="458114" y="561442"/>
                    </a:lnTo>
                    <a:lnTo>
                      <a:pt x="451714" y="555955"/>
                    </a:lnTo>
                    <a:lnTo>
                      <a:pt x="445313" y="552298"/>
                    </a:lnTo>
                    <a:lnTo>
                      <a:pt x="438912" y="555041"/>
                    </a:lnTo>
                    <a:lnTo>
                      <a:pt x="434340" y="553212"/>
                    </a:lnTo>
                    <a:lnTo>
                      <a:pt x="426110" y="548640"/>
                    </a:lnTo>
                    <a:lnTo>
                      <a:pt x="421538" y="545897"/>
                    </a:lnTo>
                    <a:lnTo>
                      <a:pt x="413309" y="544068"/>
                    </a:lnTo>
                    <a:lnTo>
                      <a:pt x="408737" y="544982"/>
                    </a:lnTo>
                    <a:lnTo>
                      <a:pt x="403250" y="542239"/>
                    </a:lnTo>
                    <a:lnTo>
                      <a:pt x="397764" y="541325"/>
                    </a:lnTo>
                    <a:lnTo>
                      <a:pt x="392278" y="542239"/>
                    </a:lnTo>
                    <a:lnTo>
                      <a:pt x="381305" y="544068"/>
                    </a:lnTo>
                    <a:lnTo>
                      <a:pt x="372161" y="544982"/>
                    </a:lnTo>
                    <a:lnTo>
                      <a:pt x="367589" y="549554"/>
                    </a:lnTo>
                    <a:lnTo>
                      <a:pt x="362102" y="550469"/>
                    </a:lnTo>
                    <a:lnTo>
                      <a:pt x="357530" y="553212"/>
                    </a:lnTo>
                    <a:lnTo>
                      <a:pt x="357530" y="558698"/>
                    </a:lnTo>
                    <a:lnTo>
                      <a:pt x="352044" y="565099"/>
                    </a:lnTo>
                    <a:lnTo>
                      <a:pt x="345643" y="571500"/>
                    </a:lnTo>
                    <a:lnTo>
                      <a:pt x="341071" y="577901"/>
                    </a:lnTo>
                    <a:lnTo>
                      <a:pt x="339242" y="584302"/>
                    </a:lnTo>
                    <a:lnTo>
                      <a:pt x="332842" y="583387"/>
                    </a:lnTo>
                    <a:lnTo>
                      <a:pt x="329184" y="578815"/>
                    </a:lnTo>
                    <a:lnTo>
                      <a:pt x="324612" y="580644"/>
                    </a:lnTo>
                    <a:lnTo>
                      <a:pt x="322783" y="575158"/>
                    </a:lnTo>
                    <a:lnTo>
                      <a:pt x="322783" y="568757"/>
                    </a:lnTo>
                    <a:lnTo>
                      <a:pt x="318211" y="567842"/>
                    </a:lnTo>
                    <a:lnTo>
                      <a:pt x="313639" y="563270"/>
                    </a:lnTo>
                    <a:lnTo>
                      <a:pt x="317297" y="558698"/>
                    </a:lnTo>
                    <a:lnTo>
                      <a:pt x="310896" y="555955"/>
                    </a:lnTo>
                    <a:lnTo>
                      <a:pt x="310896" y="546811"/>
                    </a:lnTo>
                    <a:lnTo>
                      <a:pt x="307238" y="540410"/>
                    </a:lnTo>
                    <a:lnTo>
                      <a:pt x="306324" y="534924"/>
                    </a:lnTo>
                    <a:lnTo>
                      <a:pt x="300838" y="537667"/>
                    </a:lnTo>
                    <a:lnTo>
                      <a:pt x="300838" y="531266"/>
                    </a:lnTo>
                    <a:lnTo>
                      <a:pt x="295351" y="527609"/>
                    </a:lnTo>
                    <a:lnTo>
                      <a:pt x="296266" y="520294"/>
                    </a:lnTo>
                    <a:lnTo>
                      <a:pt x="291694" y="513893"/>
                    </a:lnTo>
                    <a:lnTo>
                      <a:pt x="285293" y="504749"/>
                    </a:lnTo>
                    <a:lnTo>
                      <a:pt x="288036" y="499262"/>
                    </a:lnTo>
                    <a:lnTo>
                      <a:pt x="281635" y="493776"/>
                    </a:lnTo>
                    <a:lnTo>
                      <a:pt x="282550" y="489204"/>
                    </a:lnTo>
                    <a:lnTo>
                      <a:pt x="288036" y="491947"/>
                    </a:lnTo>
                    <a:lnTo>
                      <a:pt x="287122" y="486461"/>
                    </a:lnTo>
                    <a:lnTo>
                      <a:pt x="284378" y="480974"/>
                    </a:lnTo>
                    <a:lnTo>
                      <a:pt x="279806" y="480974"/>
                    </a:lnTo>
                    <a:lnTo>
                      <a:pt x="277978" y="476402"/>
                    </a:lnTo>
                    <a:lnTo>
                      <a:pt x="276149" y="470916"/>
                    </a:lnTo>
                    <a:lnTo>
                      <a:pt x="270662" y="471830"/>
                    </a:lnTo>
                    <a:lnTo>
                      <a:pt x="270662" y="477317"/>
                    </a:lnTo>
                    <a:lnTo>
                      <a:pt x="271577" y="484632"/>
                    </a:lnTo>
                    <a:lnTo>
                      <a:pt x="262433" y="488290"/>
                    </a:lnTo>
                    <a:lnTo>
                      <a:pt x="260604" y="482803"/>
                    </a:lnTo>
                    <a:lnTo>
                      <a:pt x="255118" y="482803"/>
                    </a:lnTo>
                    <a:lnTo>
                      <a:pt x="247802" y="487375"/>
                    </a:lnTo>
                    <a:lnTo>
                      <a:pt x="242316" y="483718"/>
                    </a:lnTo>
                    <a:lnTo>
                      <a:pt x="237744" y="479146"/>
                    </a:lnTo>
                    <a:lnTo>
                      <a:pt x="240487" y="473659"/>
                    </a:lnTo>
                    <a:lnTo>
                      <a:pt x="233172" y="469087"/>
                    </a:lnTo>
                    <a:lnTo>
                      <a:pt x="223114" y="471830"/>
                    </a:lnTo>
                    <a:lnTo>
                      <a:pt x="222199" y="477317"/>
                    </a:lnTo>
                    <a:lnTo>
                      <a:pt x="216713" y="480060"/>
                    </a:lnTo>
                    <a:lnTo>
                      <a:pt x="216713" y="485546"/>
                    </a:lnTo>
                    <a:lnTo>
                      <a:pt x="212141" y="488290"/>
                    </a:lnTo>
                    <a:lnTo>
                      <a:pt x="208483" y="481889"/>
                    </a:lnTo>
                    <a:lnTo>
                      <a:pt x="210312" y="475488"/>
                    </a:lnTo>
                    <a:lnTo>
                      <a:pt x="202997" y="471830"/>
                    </a:lnTo>
                    <a:lnTo>
                      <a:pt x="198425" y="469087"/>
                    </a:lnTo>
                    <a:lnTo>
                      <a:pt x="195682" y="474574"/>
                    </a:lnTo>
                    <a:lnTo>
                      <a:pt x="190195" y="480060"/>
                    </a:lnTo>
                    <a:lnTo>
                      <a:pt x="185623" y="485546"/>
                    </a:lnTo>
                    <a:lnTo>
                      <a:pt x="179222" y="480060"/>
                    </a:lnTo>
                    <a:lnTo>
                      <a:pt x="175565" y="485546"/>
                    </a:lnTo>
                    <a:lnTo>
                      <a:pt x="170993" y="491947"/>
                    </a:lnTo>
                    <a:lnTo>
                      <a:pt x="165506" y="498348"/>
                    </a:lnTo>
                    <a:lnTo>
                      <a:pt x="160934" y="502920"/>
                    </a:lnTo>
                    <a:lnTo>
                      <a:pt x="158191" y="507492"/>
                    </a:lnTo>
                    <a:lnTo>
                      <a:pt x="152705" y="507492"/>
                    </a:lnTo>
                    <a:lnTo>
                      <a:pt x="147218" y="501091"/>
                    </a:lnTo>
                    <a:lnTo>
                      <a:pt x="146304" y="496519"/>
                    </a:lnTo>
                    <a:lnTo>
                      <a:pt x="138989" y="488290"/>
                    </a:lnTo>
                    <a:lnTo>
                      <a:pt x="132588" y="486461"/>
                    </a:lnTo>
                    <a:lnTo>
                      <a:pt x="128016" y="481889"/>
                    </a:lnTo>
                    <a:lnTo>
                      <a:pt x="123444" y="486461"/>
                    </a:lnTo>
                    <a:lnTo>
                      <a:pt x="125273" y="491947"/>
                    </a:lnTo>
                    <a:lnTo>
                      <a:pt x="119786" y="492862"/>
                    </a:lnTo>
                    <a:lnTo>
                      <a:pt x="115214" y="491033"/>
                    </a:lnTo>
                    <a:lnTo>
                      <a:pt x="110642" y="490118"/>
                    </a:lnTo>
                    <a:lnTo>
                      <a:pt x="106070" y="483718"/>
                    </a:lnTo>
                    <a:lnTo>
                      <a:pt x="108814" y="479146"/>
                    </a:lnTo>
                    <a:lnTo>
                      <a:pt x="105156" y="471830"/>
                    </a:lnTo>
                    <a:lnTo>
                      <a:pt x="97841" y="469087"/>
                    </a:lnTo>
                    <a:lnTo>
                      <a:pt x="98755" y="463601"/>
                    </a:lnTo>
                    <a:lnTo>
                      <a:pt x="96926" y="457200"/>
                    </a:lnTo>
                    <a:lnTo>
                      <a:pt x="89611" y="452628"/>
                    </a:lnTo>
                    <a:lnTo>
                      <a:pt x="85954" y="448056"/>
                    </a:lnTo>
                    <a:lnTo>
                      <a:pt x="91440" y="445313"/>
                    </a:lnTo>
                    <a:lnTo>
                      <a:pt x="86868" y="441655"/>
                    </a:lnTo>
                    <a:lnTo>
                      <a:pt x="85039" y="437083"/>
                    </a:lnTo>
                    <a:lnTo>
                      <a:pt x="82296" y="432511"/>
                    </a:lnTo>
                    <a:lnTo>
                      <a:pt x="76810" y="432511"/>
                    </a:lnTo>
                    <a:lnTo>
                      <a:pt x="71323" y="430682"/>
                    </a:lnTo>
                    <a:lnTo>
                      <a:pt x="66751" y="427025"/>
                    </a:lnTo>
                    <a:lnTo>
                      <a:pt x="63094" y="422453"/>
                    </a:lnTo>
                    <a:lnTo>
                      <a:pt x="57607" y="420624"/>
                    </a:lnTo>
                    <a:lnTo>
                      <a:pt x="52121" y="420624"/>
                    </a:lnTo>
                    <a:lnTo>
                      <a:pt x="49378" y="415138"/>
                    </a:lnTo>
                    <a:lnTo>
                      <a:pt x="50292" y="410566"/>
                    </a:lnTo>
                    <a:lnTo>
                      <a:pt x="50292" y="404165"/>
                    </a:lnTo>
                    <a:lnTo>
                      <a:pt x="50292" y="396850"/>
                    </a:lnTo>
                    <a:lnTo>
                      <a:pt x="50292" y="391363"/>
                    </a:lnTo>
                    <a:lnTo>
                      <a:pt x="47549" y="386791"/>
                    </a:lnTo>
                    <a:lnTo>
                      <a:pt x="45720" y="381305"/>
                    </a:lnTo>
                    <a:lnTo>
                      <a:pt x="44806" y="376733"/>
                    </a:lnTo>
                    <a:lnTo>
                      <a:pt x="42062" y="370332"/>
                    </a:lnTo>
                    <a:lnTo>
                      <a:pt x="37490" y="364846"/>
                    </a:lnTo>
                    <a:lnTo>
                      <a:pt x="40234" y="359359"/>
                    </a:lnTo>
                    <a:lnTo>
                      <a:pt x="41148" y="354787"/>
                    </a:lnTo>
                    <a:lnTo>
                      <a:pt x="46634" y="350215"/>
                    </a:lnTo>
                    <a:lnTo>
                      <a:pt x="47549" y="345643"/>
                    </a:lnTo>
                    <a:lnTo>
                      <a:pt x="52121" y="339242"/>
                    </a:lnTo>
                    <a:lnTo>
                      <a:pt x="59436" y="336499"/>
                    </a:lnTo>
                    <a:lnTo>
                      <a:pt x="65837" y="331927"/>
                    </a:lnTo>
                    <a:lnTo>
                      <a:pt x="70409" y="327355"/>
                    </a:lnTo>
                    <a:lnTo>
                      <a:pt x="72238" y="320040"/>
                    </a:lnTo>
                    <a:lnTo>
                      <a:pt x="74066" y="315468"/>
                    </a:lnTo>
                    <a:lnTo>
                      <a:pt x="74981" y="309067"/>
                    </a:lnTo>
                    <a:lnTo>
                      <a:pt x="74981" y="304495"/>
                    </a:lnTo>
                    <a:lnTo>
                      <a:pt x="74066" y="299923"/>
                    </a:lnTo>
                    <a:lnTo>
                      <a:pt x="66751" y="292608"/>
                    </a:lnTo>
                    <a:lnTo>
                      <a:pt x="61265" y="290779"/>
                    </a:lnTo>
                    <a:lnTo>
                      <a:pt x="53950" y="280721"/>
                    </a:lnTo>
                    <a:lnTo>
                      <a:pt x="51206" y="272491"/>
                    </a:lnTo>
                    <a:lnTo>
                      <a:pt x="52121" y="267005"/>
                    </a:lnTo>
                    <a:lnTo>
                      <a:pt x="45720" y="265176"/>
                    </a:lnTo>
                    <a:lnTo>
                      <a:pt x="41148" y="266090"/>
                    </a:lnTo>
                    <a:lnTo>
                      <a:pt x="36576" y="267005"/>
                    </a:lnTo>
                    <a:lnTo>
                      <a:pt x="34747" y="261518"/>
                    </a:lnTo>
                    <a:lnTo>
                      <a:pt x="35662" y="256946"/>
                    </a:lnTo>
                    <a:lnTo>
                      <a:pt x="29261" y="255118"/>
                    </a:lnTo>
                    <a:lnTo>
                      <a:pt x="24689" y="257861"/>
                    </a:lnTo>
                    <a:lnTo>
                      <a:pt x="20117" y="255118"/>
                    </a:lnTo>
                    <a:lnTo>
                      <a:pt x="15545" y="253289"/>
                    </a:lnTo>
                    <a:lnTo>
                      <a:pt x="10973" y="248717"/>
                    </a:lnTo>
                    <a:lnTo>
                      <a:pt x="5486" y="246888"/>
                    </a:lnTo>
                    <a:lnTo>
                      <a:pt x="2743" y="240487"/>
                    </a:lnTo>
                    <a:lnTo>
                      <a:pt x="0" y="234086"/>
                    </a:lnTo>
                    <a:lnTo>
                      <a:pt x="0" y="229514"/>
                    </a:lnTo>
                    <a:lnTo>
                      <a:pt x="2743" y="223114"/>
                    </a:lnTo>
                    <a:lnTo>
                      <a:pt x="8230" y="220370"/>
                    </a:lnTo>
                    <a:lnTo>
                      <a:pt x="11887" y="212141"/>
                    </a:lnTo>
                    <a:lnTo>
                      <a:pt x="11887" y="201168"/>
                    </a:lnTo>
                    <a:lnTo>
                      <a:pt x="19202" y="197510"/>
                    </a:lnTo>
                    <a:lnTo>
                      <a:pt x="23774" y="194767"/>
                    </a:lnTo>
                    <a:lnTo>
                      <a:pt x="29261" y="194767"/>
                    </a:lnTo>
                    <a:lnTo>
                      <a:pt x="34747" y="193853"/>
                    </a:lnTo>
                    <a:lnTo>
                      <a:pt x="37490" y="188366"/>
                    </a:lnTo>
                    <a:lnTo>
                      <a:pt x="37490" y="180137"/>
                    </a:lnTo>
                    <a:lnTo>
                      <a:pt x="46634" y="176479"/>
                    </a:lnTo>
                    <a:lnTo>
                      <a:pt x="54864" y="170078"/>
                    </a:lnTo>
                    <a:lnTo>
                      <a:pt x="53950" y="164592"/>
                    </a:lnTo>
                    <a:lnTo>
                      <a:pt x="51206" y="156362"/>
                    </a:lnTo>
                    <a:lnTo>
                      <a:pt x="57607" y="157277"/>
                    </a:lnTo>
                    <a:lnTo>
                      <a:pt x="60350" y="152705"/>
                    </a:lnTo>
                    <a:lnTo>
                      <a:pt x="65837" y="145390"/>
                    </a:lnTo>
                    <a:lnTo>
                      <a:pt x="66751" y="140818"/>
                    </a:lnTo>
                    <a:lnTo>
                      <a:pt x="66751" y="135331"/>
                    </a:lnTo>
                    <a:lnTo>
                      <a:pt x="68580" y="130759"/>
                    </a:lnTo>
                    <a:lnTo>
                      <a:pt x="74066" y="123444"/>
                    </a:lnTo>
                    <a:lnTo>
                      <a:pt x="79553" y="118872"/>
                    </a:lnTo>
                    <a:lnTo>
                      <a:pt x="80467" y="112471"/>
                    </a:lnTo>
                    <a:lnTo>
                      <a:pt x="85039" y="115214"/>
                    </a:lnTo>
                    <a:lnTo>
                      <a:pt x="90526" y="108814"/>
                    </a:lnTo>
                    <a:lnTo>
                      <a:pt x="96012" y="105156"/>
                    </a:lnTo>
                    <a:lnTo>
                      <a:pt x="103327" y="106070"/>
                    </a:lnTo>
                    <a:lnTo>
                      <a:pt x="108814" y="108814"/>
                    </a:lnTo>
                    <a:lnTo>
                      <a:pt x="115214" y="105156"/>
                    </a:lnTo>
                    <a:lnTo>
                      <a:pt x="122530" y="104242"/>
                    </a:lnTo>
                    <a:lnTo>
                      <a:pt x="127102" y="106985"/>
                    </a:lnTo>
                    <a:lnTo>
                      <a:pt x="131674" y="109728"/>
                    </a:lnTo>
                    <a:lnTo>
                      <a:pt x="131674" y="99670"/>
                    </a:lnTo>
                    <a:lnTo>
                      <a:pt x="126187" y="95098"/>
                    </a:lnTo>
                    <a:lnTo>
                      <a:pt x="119786" y="88697"/>
                    </a:lnTo>
                    <a:lnTo>
                      <a:pt x="120701" y="84125"/>
                    </a:lnTo>
                    <a:lnTo>
                      <a:pt x="125273" y="79553"/>
                    </a:lnTo>
                    <a:lnTo>
                      <a:pt x="137160" y="73152"/>
                    </a:lnTo>
                    <a:lnTo>
                      <a:pt x="141732" y="68580"/>
                    </a:lnTo>
                    <a:lnTo>
                      <a:pt x="147218" y="64008"/>
                    </a:lnTo>
                    <a:lnTo>
                      <a:pt x="154534" y="61265"/>
                    </a:lnTo>
                    <a:lnTo>
                      <a:pt x="160020" y="63094"/>
                    </a:lnTo>
                    <a:lnTo>
                      <a:pt x="166421" y="62179"/>
                    </a:lnTo>
                    <a:lnTo>
                      <a:pt x="161849" y="55778"/>
                    </a:lnTo>
                    <a:lnTo>
                      <a:pt x="160020" y="50292"/>
                    </a:lnTo>
                    <a:lnTo>
                      <a:pt x="161849" y="44806"/>
                    </a:lnTo>
                    <a:lnTo>
                      <a:pt x="163678" y="40234"/>
                    </a:lnTo>
                    <a:lnTo>
                      <a:pt x="161849" y="34747"/>
                    </a:lnTo>
                    <a:lnTo>
                      <a:pt x="161849" y="30175"/>
                    </a:lnTo>
                    <a:lnTo>
                      <a:pt x="159106" y="23774"/>
                    </a:lnTo>
                    <a:lnTo>
                      <a:pt x="157277" y="15545"/>
                    </a:lnTo>
                    <a:lnTo>
                      <a:pt x="156362" y="10058"/>
                    </a:lnTo>
                    <a:lnTo>
                      <a:pt x="163678" y="4572"/>
                    </a:lnTo>
                    <a:lnTo>
                      <a:pt x="167335" y="0"/>
                    </a:lnTo>
                    <a:lnTo>
                      <a:pt x="175565" y="0"/>
                    </a:lnTo>
                    <a:lnTo>
                      <a:pt x="183794" y="1829"/>
                    </a:lnTo>
                    <a:lnTo>
                      <a:pt x="187452" y="6401"/>
                    </a:lnTo>
                    <a:lnTo>
                      <a:pt x="193853" y="10058"/>
                    </a:lnTo>
                    <a:lnTo>
                      <a:pt x="198425" y="8230"/>
                    </a:lnTo>
                    <a:lnTo>
                      <a:pt x="200254" y="12802"/>
                    </a:lnTo>
                    <a:lnTo>
                      <a:pt x="200254" y="19202"/>
                    </a:lnTo>
                    <a:lnTo>
                      <a:pt x="205740" y="22860"/>
                    </a:lnTo>
                    <a:lnTo>
                      <a:pt x="211226" y="21946"/>
                    </a:lnTo>
                    <a:lnTo>
                      <a:pt x="216713" y="20117"/>
                    </a:lnTo>
                    <a:lnTo>
                      <a:pt x="223114" y="21031"/>
                    </a:lnTo>
                    <a:lnTo>
                      <a:pt x="229514" y="20117"/>
                    </a:lnTo>
                    <a:lnTo>
                      <a:pt x="235001" y="19202"/>
                    </a:lnTo>
                    <a:lnTo>
                      <a:pt x="241402" y="19202"/>
                    </a:lnTo>
                    <a:lnTo>
                      <a:pt x="245974" y="21946"/>
                    </a:lnTo>
                    <a:lnTo>
                      <a:pt x="255118" y="21031"/>
                    </a:lnTo>
                    <a:lnTo>
                      <a:pt x="263347" y="23774"/>
                    </a:lnTo>
                    <a:lnTo>
                      <a:pt x="267919" y="21946"/>
                    </a:lnTo>
                    <a:lnTo>
                      <a:pt x="273406" y="21946"/>
                    </a:lnTo>
                    <a:lnTo>
                      <a:pt x="279806" y="22860"/>
                    </a:lnTo>
                    <a:lnTo>
                      <a:pt x="287122" y="24689"/>
                    </a:lnTo>
                    <a:lnTo>
                      <a:pt x="293522" y="22860"/>
                    </a:lnTo>
                    <a:lnTo>
                      <a:pt x="302666" y="20117"/>
                    </a:lnTo>
                    <a:lnTo>
                      <a:pt x="307238" y="21946"/>
                    </a:lnTo>
                    <a:lnTo>
                      <a:pt x="312725" y="23774"/>
                    </a:lnTo>
                    <a:lnTo>
                      <a:pt x="318211" y="24689"/>
                    </a:lnTo>
                    <a:lnTo>
                      <a:pt x="331013" y="26518"/>
                    </a:lnTo>
                    <a:lnTo>
                      <a:pt x="336499" y="25603"/>
                    </a:lnTo>
                    <a:lnTo>
                      <a:pt x="341986" y="32004"/>
                    </a:lnTo>
                    <a:lnTo>
                      <a:pt x="348386" y="34747"/>
                    </a:lnTo>
                    <a:lnTo>
                      <a:pt x="353873" y="35662"/>
                    </a:lnTo>
                    <a:lnTo>
                      <a:pt x="362102" y="39319"/>
                    </a:lnTo>
                    <a:lnTo>
                      <a:pt x="364846" y="43891"/>
                    </a:lnTo>
                    <a:lnTo>
                      <a:pt x="372161" y="41148"/>
                    </a:lnTo>
                    <a:lnTo>
                      <a:pt x="379476" y="40234"/>
                    </a:lnTo>
                    <a:lnTo>
                      <a:pt x="387706" y="40234"/>
                    </a:lnTo>
                    <a:lnTo>
                      <a:pt x="393192" y="41148"/>
                    </a:lnTo>
                    <a:lnTo>
                      <a:pt x="397764" y="43891"/>
                    </a:lnTo>
                    <a:lnTo>
                      <a:pt x="405994" y="39319"/>
                    </a:lnTo>
                    <a:lnTo>
                      <a:pt x="409651" y="32918"/>
                    </a:lnTo>
                    <a:lnTo>
                      <a:pt x="415138" y="33833"/>
                    </a:lnTo>
                    <a:lnTo>
                      <a:pt x="420624" y="33833"/>
                    </a:lnTo>
                    <a:lnTo>
                      <a:pt x="420624" y="27432"/>
                    </a:lnTo>
                    <a:lnTo>
                      <a:pt x="427025" y="28346"/>
                    </a:lnTo>
                    <a:lnTo>
                      <a:pt x="436169" y="31090"/>
                    </a:lnTo>
                    <a:lnTo>
                      <a:pt x="436169" y="35662"/>
                    </a:lnTo>
                    <a:lnTo>
                      <a:pt x="443484" y="38405"/>
                    </a:lnTo>
                    <a:lnTo>
                      <a:pt x="449885" y="38405"/>
                    </a:lnTo>
                    <a:lnTo>
                      <a:pt x="463601" y="37490"/>
                    </a:lnTo>
                    <a:lnTo>
                      <a:pt x="468173" y="34747"/>
                    </a:lnTo>
                    <a:lnTo>
                      <a:pt x="473659" y="32004"/>
                    </a:lnTo>
                    <a:lnTo>
                      <a:pt x="479146" y="40234"/>
                    </a:lnTo>
                    <a:lnTo>
                      <a:pt x="491947" y="38405"/>
                    </a:lnTo>
                    <a:lnTo>
                      <a:pt x="499262" y="39319"/>
                    </a:lnTo>
                    <a:lnTo>
                      <a:pt x="502920" y="44806"/>
                    </a:lnTo>
                    <a:lnTo>
                      <a:pt x="508406" y="45720"/>
                    </a:lnTo>
                    <a:lnTo>
                      <a:pt x="513893" y="42062"/>
                    </a:lnTo>
                    <a:lnTo>
                      <a:pt x="523951" y="42977"/>
                    </a:lnTo>
                    <a:lnTo>
                      <a:pt x="532181" y="46634"/>
                    </a:lnTo>
                    <a:lnTo>
                      <a:pt x="539496" y="50292"/>
                    </a:lnTo>
                    <a:lnTo>
                      <a:pt x="547726" y="53035"/>
                    </a:lnTo>
                    <a:lnTo>
                      <a:pt x="553212" y="53950"/>
                    </a:lnTo>
                    <a:lnTo>
                      <a:pt x="559613" y="53950"/>
                    </a:lnTo>
                    <a:lnTo>
                      <a:pt x="564185" y="58522"/>
                    </a:lnTo>
                    <a:lnTo>
                      <a:pt x="563270" y="63094"/>
                    </a:lnTo>
                    <a:lnTo>
                      <a:pt x="559613" y="71323"/>
                    </a:lnTo>
                    <a:lnTo>
                      <a:pt x="562356" y="76810"/>
                    </a:lnTo>
                    <a:lnTo>
                      <a:pt x="558698" y="83210"/>
                    </a:lnTo>
                    <a:lnTo>
                      <a:pt x="557784" y="88697"/>
                    </a:lnTo>
                    <a:lnTo>
                      <a:pt x="556870" y="99670"/>
                    </a:lnTo>
                    <a:lnTo>
                      <a:pt x="541325" y="101498"/>
                    </a:lnTo>
                    <a:lnTo>
                      <a:pt x="534010" y="101498"/>
                    </a:lnTo>
                    <a:lnTo>
                      <a:pt x="526694" y="103327"/>
                    </a:lnTo>
                    <a:lnTo>
                      <a:pt x="519379" y="105156"/>
                    </a:lnTo>
                    <a:lnTo>
                      <a:pt x="511150" y="112471"/>
                    </a:lnTo>
                    <a:lnTo>
                      <a:pt x="510235" y="119786"/>
                    </a:lnTo>
                    <a:lnTo>
                      <a:pt x="508406" y="126187"/>
                    </a:lnTo>
                    <a:lnTo>
                      <a:pt x="503834" y="129845"/>
                    </a:lnTo>
                    <a:lnTo>
                      <a:pt x="495605" y="137160"/>
                    </a:lnTo>
                    <a:lnTo>
                      <a:pt x="488290" y="138989"/>
                    </a:lnTo>
                    <a:lnTo>
                      <a:pt x="480060" y="147218"/>
                    </a:lnTo>
                    <a:lnTo>
                      <a:pt x="473659" y="149047"/>
                    </a:lnTo>
                    <a:lnTo>
                      <a:pt x="468173" y="153619"/>
                    </a:lnTo>
                    <a:lnTo>
                      <a:pt x="460858" y="153619"/>
                    </a:lnTo>
                    <a:lnTo>
                      <a:pt x="455371" y="155448"/>
                    </a:lnTo>
                    <a:lnTo>
                      <a:pt x="456286" y="160020"/>
                    </a:lnTo>
                    <a:lnTo>
                      <a:pt x="459943" y="169164"/>
                    </a:lnTo>
                    <a:lnTo>
                      <a:pt x="457200" y="177394"/>
                    </a:lnTo>
                    <a:lnTo>
                      <a:pt x="451714" y="178308"/>
                    </a:lnTo>
                    <a:lnTo>
                      <a:pt x="447142" y="182880"/>
                    </a:lnTo>
                    <a:lnTo>
                      <a:pt x="444398" y="188366"/>
                    </a:lnTo>
                    <a:lnTo>
                      <a:pt x="437998" y="192938"/>
                    </a:lnTo>
                    <a:lnTo>
                      <a:pt x="431597" y="193853"/>
                    </a:lnTo>
                    <a:lnTo>
                      <a:pt x="433426" y="198425"/>
                    </a:lnTo>
                    <a:lnTo>
                      <a:pt x="438912" y="203911"/>
                    </a:lnTo>
                    <a:lnTo>
                      <a:pt x="439826" y="212141"/>
                    </a:lnTo>
                    <a:lnTo>
                      <a:pt x="442570" y="218542"/>
                    </a:lnTo>
                    <a:lnTo>
                      <a:pt x="446227" y="224942"/>
                    </a:lnTo>
                    <a:lnTo>
                      <a:pt x="452628" y="229514"/>
                    </a:lnTo>
                    <a:lnTo>
                      <a:pt x="450799" y="239573"/>
                    </a:lnTo>
                    <a:lnTo>
                      <a:pt x="454457" y="246888"/>
                    </a:lnTo>
                    <a:lnTo>
                      <a:pt x="463601" y="242316"/>
                    </a:lnTo>
                    <a:lnTo>
                      <a:pt x="462686" y="236830"/>
                    </a:lnTo>
                    <a:lnTo>
                      <a:pt x="467258" y="234086"/>
                    </a:lnTo>
                    <a:lnTo>
                      <a:pt x="472745" y="235001"/>
                    </a:lnTo>
                    <a:lnTo>
                      <a:pt x="477317" y="234086"/>
                    </a:lnTo>
                    <a:lnTo>
                      <a:pt x="483718" y="235915"/>
                    </a:lnTo>
                    <a:lnTo>
                      <a:pt x="489204" y="239573"/>
                    </a:lnTo>
                    <a:lnTo>
                      <a:pt x="493776" y="237744"/>
                    </a:lnTo>
                    <a:lnTo>
                      <a:pt x="502920" y="240487"/>
                    </a:lnTo>
                    <a:lnTo>
                      <a:pt x="508406" y="243230"/>
                    </a:lnTo>
                    <a:lnTo>
                      <a:pt x="512978" y="250546"/>
                    </a:lnTo>
                    <a:lnTo>
                      <a:pt x="513893" y="256032"/>
                    </a:lnTo>
                    <a:lnTo>
                      <a:pt x="518465" y="255118"/>
                    </a:lnTo>
                    <a:lnTo>
                      <a:pt x="523951" y="252374"/>
                    </a:lnTo>
                    <a:lnTo>
                      <a:pt x="531266" y="254203"/>
                    </a:lnTo>
                    <a:lnTo>
                      <a:pt x="536753" y="253289"/>
                    </a:lnTo>
                    <a:lnTo>
                      <a:pt x="543154" y="252374"/>
                    </a:lnTo>
                    <a:lnTo>
                      <a:pt x="549554" y="254203"/>
                    </a:lnTo>
                    <a:lnTo>
                      <a:pt x="554126" y="256946"/>
                    </a:lnTo>
                    <a:lnTo>
                      <a:pt x="554126" y="261518"/>
                    </a:lnTo>
                    <a:lnTo>
                      <a:pt x="552298" y="266090"/>
                    </a:lnTo>
                    <a:lnTo>
                      <a:pt x="550469" y="276149"/>
                    </a:lnTo>
                    <a:lnTo>
                      <a:pt x="548640" y="280721"/>
                    </a:lnTo>
                    <a:lnTo>
                      <a:pt x="544068" y="284378"/>
                    </a:lnTo>
                    <a:lnTo>
                      <a:pt x="540410" y="289865"/>
                    </a:lnTo>
                    <a:lnTo>
                      <a:pt x="534010" y="295351"/>
                    </a:lnTo>
                    <a:lnTo>
                      <a:pt x="530352" y="300838"/>
                    </a:lnTo>
                    <a:lnTo>
                      <a:pt x="523951" y="305410"/>
                    </a:lnTo>
                    <a:lnTo>
                      <a:pt x="520294" y="310896"/>
                    </a:lnTo>
                    <a:lnTo>
                      <a:pt x="511150" y="317297"/>
                    </a:lnTo>
                    <a:lnTo>
                      <a:pt x="504749" y="322783"/>
                    </a:lnTo>
                    <a:lnTo>
                      <a:pt x="497434" y="330098"/>
                    </a:lnTo>
                    <a:lnTo>
                      <a:pt x="491947" y="330098"/>
                    </a:lnTo>
                    <a:lnTo>
                      <a:pt x="490118" y="336499"/>
                    </a:lnTo>
                    <a:lnTo>
                      <a:pt x="495605" y="339242"/>
                    </a:lnTo>
                    <a:lnTo>
                      <a:pt x="494690" y="346558"/>
                    </a:lnTo>
                    <a:lnTo>
                      <a:pt x="493776" y="351130"/>
                    </a:lnTo>
                    <a:lnTo>
                      <a:pt x="491033" y="357530"/>
                    </a:lnTo>
                    <a:lnTo>
                      <a:pt x="484632" y="360274"/>
                    </a:lnTo>
                    <a:lnTo>
                      <a:pt x="483718" y="365760"/>
                    </a:lnTo>
                    <a:lnTo>
                      <a:pt x="490118" y="373075"/>
                    </a:lnTo>
                    <a:lnTo>
                      <a:pt x="493776" y="378562"/>
                    </a:lnTo>
                    <a:lnTo>
                      <a:pt x="500177" y="380390"/>
                    </a:lnTo>
                    <a:lnTo>
                      <a:pt x="504749" y="384962"/>
                    </a:lnTo>
                    <a:lnTo>
                      <a:pt x="511150" y="386791"/>
                    </a:lnTo>
                    <a:lnTo>
                      <a:pt x="519379" y="383134"/>
                    </a:lnTo>
                    <a:lnTo>
                      <a:pt x="524866" y="379476"/>
                    </a:lnTo>
                    <a:lnTo>
                      <a:pt x="528523" y="372161"/>
                    </a:lnTo>
                    <a:lnTo>
                      <a:pt x="533095" y="372161"/>
                    </a:lnTo>
                    <a:lnTo>
                      <a:pt x="541325" y="373990"/>
                    </a:lnTo>
                    <a:lnTo>
                      <a:pt x="546811" y="371246"/>
                    </a:lnTo>
                    <a:lnTo>
                      <a:pt x="552298" y="373990"/>
                    </a:lnTo>
                    <a:lnTo>
                      <a:pt x="551383" y="378562"/>
                    </a:lnTo>
                    <a:lnTo>
                      <a:pt x="550469" y="385877"/>
                    </a:lnTo>
                    <a:lnTo>
                      <a:pt x="549554" y="393192"/>
                    </a:lnTo>
                    <a:lnTo>
                      <a:pt x="550469" y="398678"/>
                    </a:lnTo>
                    <a:lnTo>
                      <a:pt x="550469" y="405079"/>
                    </a:lnTo>
                    <a:lnTo>
                      <a:pt x="545897" y="410566"/>
                    </a:lnTo>
                    <a:lnTo>
                      <a:pt x="543154" y="419710"/>
                    </a:lnTo>
                    <a:lnTo>
                      <a:pt x="541325" y="424282"/>
                    </a:lnTo>
                    <a:lnTo>
                      <a:pt x="534924" y="429768"/>
                    </a:lnTo>
                    <a:lnTo>
                      <a:pt x="534924" y="437998"/>
                    </a:lnTo>
                    <a:lnTo>
                      <a:pt x="532181" y="445313"/>
                    </a:lnTo>
                    <a:lnTo>
                      <a:pt x="531266" y="449885"/>
                    </a:lnTo>
                    <a:lnTo>
                      <a:pt x="527609" y="455371"/>
                    </a:lnTo>
                    <a:lnTo>
                      <a:pt x="533095" y="461772"/>
                    </a:lnTo>
                    <a:lnTo>
                      <a:pt x="538582" y="471830"/>
                    </a:lnTo>
                    <a:lnTo>
                      <a:pt x="538582" y="476402"/>
                    </a:lnTo>
                    <a:lnTo>
                      <a:pt x="550469" y="483718"/>
                    </a:lnTo>
                    <a:lnTo>
                      <a:pt x="557784" y="483718"/>
                    </a:lnTo>
                    <a:lnTo>
                      <a:pt x="562356" y="481889"/>
                    </a:lnTo>
                    <a:lnTo>
                      <a:pt x="567842" y="481889"/>
                    </a:lnTo>
                    <a:lnTo>
                      <a:pt x="572414" y="486461"/>
                    </a:lnTo>
                    <a:lnTo>
                      <a:pt x="577901" y="487375"/>
                    </a:lnTo>
                    <a:lnTo>
                      <a:pt x="582473" y="491947"/>
                    </a:lnTo>
                    <a:lnTo>
                      <a:pt x="587045" y="495605"/>
                    </a:lnTo>
                    <a:lnTo>
                      <a:pt x="592531" y="498348"/>
                    </a:lnTo>
                    <a:lnTo>
                      <a:pt x="598018" y="502006"/>
                    </a:lnTo>
                    <a:lnTo>
                      <a:pt x="602590" y="506578"/>
                    </a:lnTo>
                    <a:lnTo>
                      <a:pt x="608990" y="505663"/>
                    </a:lnTo>
                    <a:lnTo>
                      <a:pt x="615391" y="509321"/>
                    </a:lnTo>
                    <a:lnTo>
                      <a:pt x="619963" y="510235"/>
                    </a:lnTo>
                    <a:lnTo>
                      <a:pt x="625450" y="512978"/>
                    </a:lnTo>
                    <a:lnTo>
                      <a:pt x="628193" y="519379"/>
                    </a:lnTo>
                    <a:lnTo>
                      <a:pt x="630936" y="523951"/>
                    </a:lnTo>
                    <a:lnTo>
                      <a:pt x="635508" y="526694"/>
                    </a:lnTo>
                    <a:lnTo>
                      <a:pt x="640994" y="532181"/>
                    </a:lnTo>
                    <a:lnTo>
                      <a:pt x="641909" y="537667"/>
                    </a:lnTo>
                    <a:lnTo>
                      <a:pt x="640994" y="543154"/>
                    </a:lnTo>
                    <a:lnTo>
                      <a:pt x="646481" y="547726"/>
                    </a:lnTo>
                    <a:lnTo>
                      <a:pt x="650138" y="553212"/>
                    </a:lnTo>
                    <a:lnTo>
                      <a:pt x="654710" y="557784"/>
                    </a:lnTo>
                    <a:lnTo>
                      <a:pt x="659282" y="561442"/>
                    </a:lnTo>
                    <a:lnTo>
                      <a:pt x="666598" y="566928"/>
                    </a:lnTo>
                    <a:lnTo>
                      <a:pt x="671170" y="568757"/>
                    </a:lnTo>
                    <a:lnTo>
                      <a:pt x="677570" y="573329"/>
                    </a:lnTo>
                    <a:lnTo>
                      <a:pt x="675742" y="577901"/>
                    </a:lnTo>
                    <a:lnTo>
                      <a:pt x="663854" y="587959"/>
                    </a:lnTo>
                    <a:lnTo>
                      <a:pt x="659282" y="593446"/>
                    </a:lnTo>
                    <a:lnTo>
                      <a:pt x="653796" y="599846"/>
                    </a:lnTo>
                    <a:lnTo>
                      <a:pt x="652882" y="604418"/>
                    </a:lnTo>
                    <a:lnTo>
                      <a:pt x="645566" y="606247"/>
                    </a:lnTo>
                    <a:lnTo>
                      <a:pt x="640994" y="607162"/>
                    </a:lnTo>
                    <a:lnTo>
                      <a:pt x="636422" y="608076"/>
                    </a:lnTo>
                    <a:lnTo>
                      <a:pt x="627278" y="607162"/>
                    </a:lnTo>
                    <a:lnTo>
                      <a:pt x="620878" y="605333"/>
                    </a:lnTo>
                    <a:lnTo>
                      <a:pt x="614477" y="602590"/>
                    </a:lnTo>
                    <a:lnTo>
                      <a:pt x="608990" y="598932"/>
                    </a:lnTo>
                    <a:lnTo>
                      <a:pt x="603504" y="600761"/>
                    </a:lnTo>
                    <a:lnTo>
                      <a:pt x="598018" y="599846"/>
                    </a:lnTo>
                    <a:lnTo>
                      <a:pt x="602590" y="593446"/>
                    </a:lnTo>
                    <a:lnTo>
                      <a:pt x="608990" y="592531"/>
                    </a:lnTo>
                    <a:lnTo>
                      <a:pt x="616306" y="594360"/>
                    </a:lnTo>
                    <a:lnTo>
                      <a:pt x="620878" y="595274"/>
                    </a:lnTo>
                    <a:lnTo>
                      <a:pt x="630022" y="592531"/>
                    </a:lnTo>
                    <a:lnTo>
                      <a:pt x="634594" y="592531"/>
                    </a:lnTo>
                    <a:lnTo>
                      <a:pt x="636422" y="587959"/>
                    </a:lnTo>
                    <a:lnTo>
                      <a:pt x="629107" y="590702"/>
                    </a:lnTo>
                    <a:lnTo>
                      <a:pt x="624535" y="588874"/>
                    </a:lnTo>
                    <a:lnTo>
                      <a:pt x="619963" y="589788"/>
                    </a:lnTo>
                    <a:lnTo>
                      <a:pt x="618134" y="582473"/>
                    </a:lnTo>
                    <a:lnTo>
                      <a:pt x="619963" y="577901"/>
                    </a:lnTo>
                    <a:lnTo>
                      <a:pt x="615391" y="578815"/>
                    </a:lnTo>
                    <a:lnTo>
                      <a:pt x="606247" y="575158"/>
                    </a:lnTo>
                    <a:lnTo>
                      <a:pt x="608990" y="570586"/>
                    </a:lnTo>
                    <a:lnTo>
                      <a:pt x="615391" y="566928"/>
                    </a:lnTo>
                    <a:lnTo>
                      <a:pt x="614477" y="562356"/>
                    </a:lnTo>
                    <a:lnTo>
                      <a:pt x="608990" y="551383"/>
                    </a:lnTo>
                    <a:lnTo>
                      <a:pt x="604418" y="545897"/>
                    </a:lnTo>
                    <a:lnTo>
                      <a:pt x="599846" y="542239"/>
                    </a:lnTo>
                    <a:lnTo>
                      <a:pt x="595274" y="539496"/>
                    </a:lnTo>
                    <a:lnTo>
                      <a:pt x="590702" y="537667"/>
                    </a:lnTo>
                    <a:lnTo>
                      <a:pt x="587959" y="532181"/>
                    </a:lnTo>
                    <a:lnTo>
                      <a:pt x="582473" y="526694"/>
                    </a:lnTo>
                    <a:lnTo>
                      <a:pt x="575158" y="518465"/>
                    </a:lnTo>
                    <a:lnTo>
                      <a:pt x="569671" y="514807"/>
                    </a:lnTo>
                    <a:lnTo>
                      <a:pt x="562356" y="509321"/>
                    </a:lnTo>
                    <a:lnTo>
                      <a:pt x="555955" y="502920"/>
                    </a:lnTo>
                    <a:lnTo>
                      <a:pt x="547726" y="500177"/>
                    </a:lnTo>
                    <a:lnTo>
                      <a:pt x="543154" y="500177"/>
                    </a:lnTo>
                    <a:lnTo>
                      <a:pt x="537667" y="498348"/>
                    </a:lnTo>
                    <a:lnTo>
                      <a:pt x="533095" y="495605"/>
                    </a:lnTo>
                    <a:lnTo>
                      <a:pt x="523037" y="493776"/>
                    </a:lnTo>
                    <a:lnTo>
                      <a:pt x="519379" y="488290"/>
                    </a:lnTo>
                    <a:lnTo>
                      <a:pt x="516636" y="483718"/>
                    </a:lnTo>
                    <a:lnTo>
                      <a:pt x="519379" y="490118"/>
                    </a:lnTo>
                    <a:lnTo>
                      <a:pt x="512978" y="491033"/>
                    </a:lnTo>
                    <a:close/>
                  </a:path>
                </a:pathLst>
              </a:custGeom>
              <a:solidFill>
                <a:schemeClr val="bg1"/>
              </a:solidFill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0" name="Figura a mano libera: forma 79">
                <a:extLst>
                  <a:ext uri="{FF2B5EF4-FFF2-40B4-BE49-F238E27FC236}">
                    <a16:creationId xmlns:a16="http://schemas.microsoft.com/office/drawing/2014/main" id="{349616C5-A55A-DD38-B4B9-E03ABD08B141}"/>
                  </a:ext>
                </a:extLst>
              </p:cNvPr>
              <p:cNvSpPr/>
              <p:nvPr/>
            </p:nvSpPr>
            <p:spPr>
              <a:xfrm>
                <a:off x="3705095" y="1161583"/>
                <a:ext cx="2743" cy="4572"/>
              </a:xfrm>
              <a:custGeom>
                <a:avLst/>
                <a:gdLst>
                  <a:gd name="connsiteX0" fmla="*/ 2743 w 2743"/>
                  <a:gd name="connsiteY0" fmla="*/ 4572 h 4572"/>
                  <a:gd name="connsiteX1" fmla="*/ 0 w 2743"/>
                  <a:gd name="connsiteY1" fmla="*/ 0 h 4572"/>
                  <a:gd name="connsiteX2" fmla="*/ 2743 w 2743"/>
                  <a:gd name="connsiteY2" fmla="*/ 4572 h 4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43" h="4572">
                    <a:moveTo>
                      <a:pt x="2743" y="4572"/>
                    </a:moveTo>
                    <a:lnTo>
                      <a:pt x="0" y="0"/>
                    </a:lnTo>
                    <a:lnTo>
                      <a:pt x="2743" y="4572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  <p:grpSp>
          <p:nvGrpSpPr>
            <p:cNvPr id="25" name="Elemento grafico 1062">
              <a:extLst>
                <a:ext uri="{FF2B5EF4-FFF2-40B4-BE49-F238E27FC236}">
                  <a16:creationId xmlns:a16="http://schemas.microsoft.com/office/drawing/2014/main" id="{5D027C5F-8A83-113C-EC71-36A284A88287}"/>
                </a:ext>
              </a:extLst>
            </p:cNvPr>
            <p:cNvGrpSpPr/>
            <p:nvPr/>
          </p:nvGrpSpPr>
          <p:grpSpPr>
            <a:xfrm>
              <a:off x="3150054" y="5177627"/>
              <a:ext cx="1683410" cy="1285646"/>
              <a:chOff x="3150054" y="5177627"/>
              <a:chExt cx="1683410" cy="1285646"/>
            </a:xfrm>
            <a:noFill/>
          </p:grpSpPr>
          <p:sp>
            <p:nvSpPr>
              <p:cNvPr id="65" name="Figura a mano libera: forma 64">
                <a:extLst>
                  <a:ext uri="{FF2B5EF4-FFF2-40B4-BE49-F238E27FC236}">
                    <a16:creationId xmlns:a16="http://schemas.microsoft.com/office/drawing/2014/main" id="{0160FEB6-4820-3BFB-0490-8D0D03ECED3B}"/>
                  </a:ext>
                </a:extLst>
              </p:cNvPr>
              <p:cNvSpPr/>
              <p:nvPr/>
            </p:nvSpPr>
            <p:spPr>
              <a:xfrm>
                <a:off x="3337506" y="5469321"/>
                <a:ext cx="1495958" cy="993952"/>
              </a:xfrm>
              <a:custGeom>
                <a:avLst/>
                <a:gdLst>
                  <a:gd name="connsiteX0" fmla="*/ 8230 w 1495958"/>
                  <a:gd name="connsiteY0" fmla="*/ 382220 h 993952"/>
                  <a:gd name="connsiteX1" fmla="*/ 3658 w 1495958"/>
                  <a:gd name="connsiteY1" fmla="*/ 378562 h 993952"/>
                  <a:gd name="connsiteX2" fmla="*/ 0 w 1495958"/>
                  <a:gd name="connsiteY2" fmla="*/ 373990 h 993952"/>
                  <a:gd name="connsiteX3" fmla="*/ 4572 w 1495958"/>
                  <a:gd name="connsiteY3" fmla="*/ 368504 h 993952"/>
                  <a:gd name="connsiteX4" fmla="*/ 11887 w 1495958"/>
                  <a:gd name="connsiteY4" fmla="*/ 367589 h 993952"/>
                  <a:gd name="connsiteX5" fmla="*/ 17374 w 1495958"/>
                  <a:gd name="connsiteY5" fmla="*/ 362103 h 993952"/>
                  <a:gd name="connsiteX6" fmla="*/ 19202 w 1495958"/>
                  <a:gd name="connsiteY6" fmla="*/ 353873 h 993952"/>
                  <a:gd name="connsiteX7" fmla="*/ 21946 w 1495958"/>
                  <a:gd name="connsiteY7" fmla="*/ 343815 h 993952"/>
                  <a:gd name="connsiteX8" fmla="*/ 23774 w 1495958"/>
                  <a:gd name="connsiteY8" fmla="*/ 336500 h 993952"/>
                  <a:gd name="connsiteX9" fmla="*/ 26518 w 1495958"/>
                  <a:gd name="connsiteY9" fmla="*/ 331013 h 993952"/>
                  <a:gd name="connsiteX10" fmla="*/ 24689 w 1495958"/>
                  <a:gd name="connsiteY10" fmla="*/ 326441 h 993952"/>
                  <a:gd name="connsiteX11" fmla="*/ 17374 w 1495958"/>
                  <a:gd name="connsiteY11" fmla="*/ 320040 h 993952"/>
                  <a:gd name="connsiteX12" fmla="*/ 13716 w 1495958"/>
                  <a:gd name="connsiteY12" fmla="*/ 311811 h 993952"/>
                  <a:gd name="connsiteX13" fmla="*/ 16459 w 1495958"/>
                  <a:gd name="connsiteY13" fmla="*/ 307239 h 993952"/>
                  <a:gd name="connsiteX14" fmla="*/ 19202 w 1495958"/>
                  <a:gd name="connsiteY14" fmla="*/ 301752 h 993952"/>
                  <a:gd name="connsiteX15" fmla="*/ 21946 w 1495958"/>
                  <a:gd name="connsiteY15" fmla="*/ 296266 h 993952"/>
                  <a:gd name="connsiteX16" fmla="*/ 26518 w 1495958"/>
                  <a:gd name="connsiteY16" fmla="*/ 288036 h 993952"/>
                  <a:gd name="connsiteX17" fmla="*/ 29261 w 1495958"/>
                  <a:gd name="connsiteY17" fmla="*/ 279807 h 993952"/>
                  <a:gd name="connsiteX18" fmla="*/ 30175 w 1495958"/>
                  <a:gd name="connsiteY18" fmla="*/ 274320 h 993952"/>
                  <a:gd name="connsiteX19" fmla="*/ 28346 w 1495958"/>
                  <a:gd name="connsiteY19" fmla="*/ 268834 h 993952"/>
                  <a:gd name="connsiteX20" fmla="*/ 32004 w 1495958"/>
                  <a:gd name="connsiteY20" fmla="*/ 261519 h 993952"/>
                  <a:gd name="connsiteX21" fmla="*/ 34747 w 1495958"/>
                  <a:gd name="connsiteY21" fmla="*/ 256032 h 993952"/>
                  <a:gd name="connsiteX22" fmla="*/ 39319 w 1495958"/>
                  <a:gd name="connsiteY22" fmla="*/ 249632 h 993952"/>
                  <a:gd name="connsiteX23" fmla="*/ 34747 w 1495958"/>
                  <a:gd name="connsiteY23" fmla="*/ 247803 h 993952"/>
                  <a:gd name="connsiteX24" fmla="*/ 30175 w 1495958"/>
                  <a:gd name="connsiteY24" fmla="*/ 246888 h 993952"/>
                  <a:gd name="connsiteX25" fmla="*/ 34747 w 1495958"/>
                  <a:gd name="connsiteY25" fmla="*/ 245060 h 993952"/>
                  <a:gd name="connsiteX26" fmla="*/ 42062 w 1495958"/>
                  <a:gd name="connsiteY26" fmla="*/ 239573 h 993952"/>
                  <a:gd name="connsiteX27" fmla="*/ 45720 w 1495958"/>
                  <a:gd name="connsiteY27" fmla="*/ 235001 h 993952"/>
                  <a:gd name="connsiteX28" fmla="*/ 52121 w 1495958"/>
                  <a:gd name="connsiteY28" fmla="*/ 227686 h 993952"/>
                  <a:gd name="connsiteX29" fmla="*/ 56693 w 1495958"/>
                  <a:gd name="connsiteY29" fmla="*/ 216713 h 993952"/>
                  <a:gd name="connsiteX30" fmla="*/ 61265 w 1495958"/>
                  <a:gd name="connsiteY30" fmla="*/ 213970 h 993952"/>
                  <a:gd name="connsiteX31" fmla="*/ 70409 w 1495958"/>
                  <a:gd name="connsiteY31" fmla="*/ 214884 h 993952"/>
                  <a:gd name="connsiteX32" fmla="*/ 75895 w 1495958"/>
                  <a:gd name="connsiteY32" fmla="*/ 215799 h 993952"/>
                  <a:gd name="connsiteX33" fmla="*/ 80467 w 1495958"/>
                  <a:gd name="connsiteY33" fmla="*/ 214884 h 993952"/>
                  <a:gd name="connsiteX34" fmla="*/ 89611 w 1495958"/>
                  <a:gd name="connsiteY34" fmla="*/ 211227 h 993952"/>
                  <a:gd name="connsiteX35" fmla="*/ 94183 w 1495958"/>
                  <a:gd name="connsiteY35" fmla="*/ 207569 h 993952"/>
                  <a:gd name="connsiteX36" fmla="*/ 97841 w 1495958"/>
                  <a:gd name="connsiteY36" fmla="*/ 202997 h 993952"/>
                  <a:gd name="connsiteX37" fmla="*/ 103327 w 1495958"/>
                  <a:gd name="connsiteY37" fmla="*/ 198425 h 993952"/>
                  <a:gd name="connsiteX38" fmla="*/ 102413 w 1495958"/>
                  <a:gd name="connsiteY38" fmla="*/ 193853 h 993952"/>
                  <a:gd name="connsiteX39" fmla="*/ 101498 w 1495958"/>
                  <a:gd name="connsiteY39" fmla="*/ 189281 h 993952"/>
                  <a:gd name="connsiteX40" fmla="*/ 106985 w 1495958"/>
                  <a:gd name="connsiteY40" fmla="*/ 185624 h 993952"/>
                  <a:gd name="connsiteX41" fmla="*/ 112471 w 1495958"/>
                  <a:gd name="connsiteY41" fmla="*/ 186538 h 993952"/>
                  <a:gd name="connsiteX42" fmla="*/ 117958 w 1495958"/>
                  <a:gd name="connsiteY42" fmla="*/ 190196 h 993952"/>
                  <a:gd name="connsiteX43" fmla="*/ 126187 w 1495958"/>
                  <a:gd name="connsiteY43" fmla="*/ 187452 h 993952"/>
                  <a:gd name="connsiteX44" fmla="*/ 129845 w 1495958"/>
                  <a:gd name="connsiteY44" fmla="*/ 182880 h 993952"/>
                  <a:gd name="connsiteX45" fmla="*/ 133502 w 1495958"/>
                  <a:gd name="connsiteY45" fmla="*/ 178308 h 993952"/>
                  <a:gd name="connsiteX46" fmla="*/ 137160 w 1495958"/>
                  <a:gd name="connsiteY46" fmla="*/ 170993 h 993952"/>
                  <a:gd name="connsiteX47" fmla="*/ 134417 w 1495958"/>
                  <a:gd name="connsiteY47" fmla="*/ 162764 h 993952"/>
                  <a:gd name="connsiteX48" fmla="*/ 128930 w 1495958"/>
                  <a:gd name="connsiteY48" fmla="*/ 152705 h 993952"/>
                  <a:gd name="connsiteX49" fmla="*/ 127102 w 1495958"/>
                  <a:gd name="connsiteY49" fmla="*/ 148133 h 993952"/>
                  <a:gd name="connsiteX50" fmla="*/ 130759 w 1495958"/>
                  <a:gd name="connsiteY50" fmla="*/ 142647 h 993952"/>
                  <a:gd name="connsiteX51" fmla="*/ 135331 w 1495958"/>
                  <a:gd name="connsiteY51" fmla="*/ 138989 h 993952"/>
                  <a:gd name="connsiteX52" fmla="*/ 134417 w 1495958"/>
                  <a:gd name="connsiteY52" fmla="*/ 143561 h 993952"/>
                  <a:gd name="connsiteX53" fmla="*/ 138989 w 1495958"/>
                  <a:gd name="connsiteY53" fmla="*/ 147219 h 993952"/>
                  <a:gd name="connsiteX54" fmla="*/ 144475 w 1495958"/>
                  <a:gd name="connsiteY54" fmla="*/ 145390 h 993952"/>
                  <a:gd name="connsiteX55" fmla="*/ 150876 w 1495958"/>
                  <a:gd name="connsiteY55" fmla="*/ 144476 h 993952"/>
                  <a:gd name="connsiteX56" fmla="*/ 153619 w 1495958"/>
                  <a:gd name="connsiteY56" fmla="*/ 149962 h 993952"/>
                  <a:gd name="connsiteX57" fmla="*/ 151790 w 1495958"/>
                  <a:gd name="connsiteY57" fmla="*/ 154534 h 993952"/>
                  <a:gd name="connsiteX58" fmla="*/ 152705 w 1495958"/>
                  <a:gd name="connsiteY58" fmla="*/ 160935 h 993952"/>
                  <a:gd name="connsiteX59" fmla="*/ 163678 w 1495958"/>
                  <a:gd name="connsiteY59" fmla="*/ 170079 h 993952"/>
                  <a:gd name="connsiteX60" fmla="*/ 162763 w 1495958"/>
                  <a:gd name="connsiteY60" fmla="*/ 175565 h 993952"/>
                  <a:gd name="connsiteX61" fmla="*/ 163678 w 1495958"/>
                  <a:gd name="connsiteY61" fmla="*/ 183795 h 993952"/>
                  <a:gd name="connsiteX62" fmla="*/ 166421 w 1495958"/>
                  <a:gd name="connsiteY62" fmla="*/ 188367 h 993952"/>
                  <a:gd name="connsiteX63" fmla="*/ 170993 w 1495958"/>
                  <a:gd name="connsiteY63" fmla="*/ 194768 h 993952"/>
                  <a:gd name="connsiteX64" fmla="*/ 173736 w 1495958"/>
                  <a:gd name="connsiteY64" fmla="*/ 202083 h 993952"/>
                  <a:gd name="connsiteX65" fmla="*/ 179222 w 1495958"/>
                  <a:gd name="connsiteY65" fmla="*/ 207569 h 993952"/>
                  <a:gd name="connsiteX66" fmla="*/ 191110 w 1495958"/>
                  <a:gd name="connsiteY66" fmla="*/ 216713 h 993952"/>
                  <a:gd name="connsiteX67" fmla="*/ 196596 w 1495958"/>
                  <a:gd name="connsiteY67" fmla="*/ 220371 h 993952"/>
                  <a:gd name="connsiteX68" fmla="*/ 202082 w 1495958"/>
                  <a:gd name="connsiteY68" fmla="*/ 218542 h 993952"/>
                  <a:gd name="connsiteX69" fmla="*/ 202997 w 1495958"/>
                  <a:gd name="connsiteY69" fmla="*/ 223114 h 993952"/>
                  <a:gd name="connsiteX70" fmla="*/ 206654 w 1495958"/>
                  <a:gd name="connsiteY70" fmla="*/ 231344 h 993952"/>
                  <a:gd name="connsiteX71" fmla="*/ 213970 w 1495958"/>
                  <a:gd name="connsiteY71" fmla="*/ 234087 h 993952"/>
                  <a:gd name="connsiteX72" fmla="*/ 220370 w 1495958"/>
                  <a:gd name="connsiteY72" fmla="*/ 233172 h 993952"/>
                  <a:gd name="connsiteX73" fmla="*/ 225857 w 1495958"/>
                  <a:gd name="connsiteY73" fmla="*/ 232258 h 993952"/>
                  <a:gd name="connsiteX74" fmla="*/ 231343 w 1495958"/>
                  <a:gd name="connsiteY74" fmla="*/ 231344 h 993952"/>
                  <a:gd name="connsiteX75" fmla="*/ 236830 w 1495958"/>
                  <a:gd name="connsiteY75" fmla="*/ 229515 h 993952"/>
                  <a:gd name="connsiteX76" fmla="*/ 241402 w 1495958"/>
                  <a:gd name="connsiteY76" fmla="*/ 227686 h 993952"/>
                  <a:gd name="connsiteX77" fmla="*/ 247802 w 1495958"/>
                  <a:gd name="connsiteY77" fmla="*/ 224943 h 993952"/>
                  <a:gd name="connsiteX78" fmla="*/ 253289 w 1495958"/>
                  <a:gd name="connsiteY78" fmla="*/ 223114 h 993952"/>
                  <a:gd name="connsiteX79" fmla="*/ 257861 w 1495958"/>
                  <a:gd name="connsiteY79" fmla="*/ 220371 h 993952"/>
                  <a:gd name="connsiteX80" fmla="*/ 271577 w 1495958"/>
                  <a:gd name="connsiteY80" fmla="*/ 211227 h 993952"/>
                  <a:gd name="connsiteX81" fmla="*/ 277978 w 1495958"/>
                  <a:gd name="connsiteY81" fmla="*/ 206655 h 993952"/>
                  <a:gd name="connsiteX82" fmla="*/ 285293 w 1495958"/>
                  <a:gd name="connsiteY82" fmla="*/ 202083 h 993952"/>
                  <a:gd name="connsiteX83" fmla="*/ 292608 w 1495958"/>
                  <a:gd name="connsiteY83" fmla="*/ 198425 h 993952"/>
                  <a:gd name="connsiteX84" fmla="*/ 298094 w 1495958"/>
                  <a:gd name="connsiteY84" fmla="*/ 193853 h 993952"/>
                  <a:gd name="connsiteX85" fmla="*/ 297180 w 1495958"/>
                  <a:gd name="connsiteY85" fmla="*/ 186538 h 993952"/>
                  <a:gd name="connsiteX86" fmla="*/ 295351 w 1495958"/>
                  <a:gd name="connsiteY86" fmla="*/ 179223 h 993952"/>
                  <a:gd name="connsiteX87" fmla="*/ 293522 w 1495958"/>
                  <a:gd name="connsiteY87" fmla="*/ 173736 h 993952"/>
                  <a:gd name="connsiteX88" fmla="*/ 288950 w 1495958"/>
                  <a:gd name="connsiteY88" fmla="*/ 169164 h 993952"/>
                  <a:gd name="connsiteX89" fmla="*/ 285293 w 1495958"/>
                  <a:gd name="connsiteY89" fmla="*/ 163678 h 993952"/>
                  <a:gd name="connsiteX90" fmla="*/ 291694 w 1495958"/>
                  <a:gd name="connsiteY90" fmla="*/ 160020 h 993952"/>
                  <a:gd name="connsiteX91" fmla="*/ 296266 w 1495958"/>
                  <a:gd name="connsiteY91" fmla="*/ 154534 h 993952"/>
                  <a:gd name="connsiteX92" fmla="*/ 299923 w 1495958"/>
                  <a:gd name="connsiteY92" fmla="*/ 149962 h 993952"/>
                  <a:gd name="connsiteX93" fmla="*/ 298094 w 1495958"/>
                  <a:gd name="connsiteY93" fmla="*/ 145390 h 993952"/>
                  <a:gd name="connsiteX94" fmla="*/ 303581 w 1495958"/>
                  <a:gd name="connsiteY94" fmla="*/ 135332 h 993952"/>
                  <a:gd name="connsiteX95" fmla="*/ 309067 w 1495958"/>
                  <a:gd name="connsiteY95" fmla="*/ 130760 h 993952"/>
                  <a:gd name="connsiteX96" fmla="*/ 314554 w 1495958"/>
                  <a:gd name="connsiteY96" fmla="*/ 130760 h 993952"/>
                  <a:gd name="connsiteX97" fmla="*/ 320954 w 1495958"/>
                  <a:gd name="connsiteY97" fmla="*/ 132588 h 993952"/>
                  <a:gd name="connsiteX98" fmla="*/ 326441 w 1495958"/>
                  <a:gd name="connsiteY98" fmla="*/ 134417 h 993952"/>
                  <a:gd name="connsiteX99" fmla="*/ 332842 w 1495958"/>
                  <a:gd name="connsiteY99" fmla="*/ 132588 h 993952"/>
                  <a:gd name="connsiteX100" fmla="*/ 335585 w 1495958"/>
                  <a:gd name="connsiteY100" fmla="*/ 139904 h 993952"/>
                  <a:gd name="connsiteX101" fmla="*/ 341071 w 1495958"/>
                  <a:gd name="connsiteY101" fmla="*/ 142647 h 993952"/>
                  <a:gd name="connsiteX102" fmla="*/ 348386 w 1495958"/>
                  <a:gd name="connsiteY102" fmla="*/ 142647 h 993952"/>
                  <a:gd name="connsiteX103" fmla="*/ 360274 w 1495958"/>
                  <a:gd name="connsiteY103" fmla="*/ 138075 h 993952"/>
                  <a:gd name="connsiteX104" fmla="*/ 371246 w 1495958"/>
                  <a:gd name="connsiteY104" fmla="*/ 130760 h 993952"/>
                  <a:gd name="connsiteX105" fmla="*/ 373075 w 1495958"/>
                  <a:gd name="connsiteY105" fmla="*/ 123444 h 993952"/>
                  <a:gd name="connsiteX106" fmla="*/ 377647 w 1495958"/>
                  <a:gd name="connsiteY106" fmla="*/ 123444 h 993952"/>
                  <a:gd name="connsiteX107" fmla="*/ 383134 w 1495958"/>
                  <a:gd name="connsiteY107" fmla="*/ 122530 h 993952"/>
                  <a:gd name="connsiteX108" fmla="*/ 387706 w 1495958"/>
                  <a:gd name="connsiteY108" fmla="*/ 123444 h 993952"/>
                  <a:gd name="connsiteX109" fmla="*/ 392278 w 1495958"/>
                  <a:gd name="connsiteY109" fmla="*/ 116129 h 993952"/>
                  <a:gd name="connsiteX110" fmla="*/ 397764 w 1495958"/>
                  <a:gd name="connsiteY110" fmla="*/ 111557 h 993952"/>
                  <a:gd name="connsiteX111" fmla="*/ 405994 w 1495958"/>
                  <a:gd name="connsiteY111" fmla="*/ 106985 h 993952"/>
                  <a:gd name="connsiteX112" fmla="*/ 412394 w 1495958"/>
                  <a:gd name="connsiteY112" fmla="*/ 114300 h 993952"/>
                  <a:gd name="connsiteX113" fmla="*/ 411480 w 1495958"/>
                  <a:gd name="connsiteY113" fmla="*/ 118872 h 993952"/>
                  <a:gd name="connsiteX114" fmla="*/ 421538 w 1495958"/>
                  <a:gd name="connsiteY114" fmla="*/ 126188 h 993952"/>
                  <a:gd name="connsiteX115" fmla="*/ 427939 w 1495958"/>
                  <a:gd name="connsiteY115" fmla="*/ 126188 h 993952"/>
                  <a:gd name="connsiteX116" fmla="*/ 430682 w 1495958"/>
                  <a:gd name="connsiteY116" fmla="*/ 130760 h 993952"/>
                  <a:gd name="connsiteX117" fmla="*/ 431597 w 1495958"/>
                  <a:gd name="connsiteY117" fmla="*/ 135332 h 993952"/>
                  <a:gd name="connsiteX118" fmla="*/ 434340 w 1495958"/>
                  <a:gd name="connsiteY118" fmla="*/ 141732 h 993952"/>
                  <a:gd name="connsiteX119" fmla="*/ 436169 w 1495958"/>
                  <a:gd name="connsiteY119" fmla="*/ 147219 h 993952"/>
                  <a:gd name="connsiteX120" fmla="*/ 433426 w 1495958"/>
                  <a:gd name="connsiteY120" fmla="*/ 153620 h 993952"/>
                  <a:gd name="connsiteX121" fmla="*/ 434340 w 1495958"/>
                  <a:gd name="connsiteY121" fmla="*/ 158192 h 993952"/>
                  <a:gd name="connsiteX122" fmla="*/ 431597 w 1495958"/>
                  <a:gd name="connsiteY122" fmla="*/ 163678 h 993952"/>
                  <a:gd name="connsiteX123" fmla="*/ 438912 w 1495958"/>
                  <a:gd name="connsiteY123" fmla="*/ 171908 h 993952"/>
                  <a:gd name="connsiteX124" fmla="*/ 445313 w 1495958"/>
                  <a:gd name="connsiteY124" fmla="*/ 175565 h 993952"/>
                  <a:gd name="connsiteX125" fmla="*/ 450799 w 1495958"/>
                  <a:gd name="connsiteY125" fmla="*/ 178308 h 993952"/>
                  <a:gd name="connsiteX126" fmla="*/ 465430 w 1495958"/>
                  <a:gd name="connsiteY126" fmla="*/ 180137 h 993952"/>
                  <a:gd name="connsiteX127" fmla="*/ 470916 w 1495958"/>
                  <a:gd name="connsiteY127" fmla="*/ 180137 h 993952"/>
                  <a:gd name="connsiteX128" fmla="*/ 476402 w 1495958"/>
                  <a:gd name="connsiteY128" fmla="*/ 180137 h 993952"/>
                  <a:gd name="connsiteX129" fmla="*/ 482803 w 1495958"/>
                  <a:gd name="connsiteY129" fmla="*/ 178308 h 993952"/>
                  <a:gd name="connsiteX130" fmla="*/ 488290 w 1495958"/>
                  <a:gd name="connsiteY130" fmla="*/ 176480 h 993952"/>
                  <a:gd name="connsiteX131" fmla="*/ 498348 w 1495958"/>
                  <a:gd name="connsiteY131" fmla="*/ 170993 h 993952"/>
                  <a:gd name="connsiteX132" fmla="*/ 499262 w 1495958"/>
                  <a:gd name="connsiteY132" fmla="*/ 164592 h 993952"/>
                  <a:gd name="connsiteX133" fmla="*/ 503834 w 1495958"/>
                  <a:gd name="connsiteY133" fmla="*/ 167336 h 993952"/>
                  <a:gd name="connsiteX134" fmla="*/ 509321 w 1495958"/>
                  <a:gd name="connsiteY134" fmla="*/ 169164 h 993952"/>
                  <a:gd name="connsiteX135" fmla="*/ 513893 w 1495958"/>
                  <a:gd name="connsiteY135" fmla="*/ 170079 h 993952"/>
                  <a:gd name="connsiteX136" fmla="*/ 513893 w 1495958"/>
                  <a:gd name="connsiteY136" fmla="*/ 176480 h 993952"/>
                  <a:gd name="connsiteX137" fmla="*/ 514807 w 1495958"/>
                  <a:gd name="connsiteY137" fmla="*/ 182880 h 993952"/>
                  <a:gd name="connsiteX138" fmla="*/ 513893 w 1495958"/>
                  <a:gd name="connsiteY138" fmla="*/ 187452 h 993952"/>
                  <a:gd name="connsiteX139" fmla="*/ 513893 w 1495958"/>
                  <a:gd name="connsiteY139" fmla="*/ 192939 h 993952"/>
                  <a:gd name="connsiteX140" fmla="*/ 515722 w 1495958"/>
                  <a:gd name="connsiteY140" fmla="*/ 198425 h 993952"/>
                  <a:gd name="connsiteX141" fmla="*/ 521208 w 1495958"/>
                  <a:gd name="connsiteY141" fmla="*/ 203912 h 993952"/>
                  <a:gd name="connsiteX142" fmla="*/ 527609 w 1495958"/>
                  <a:gd name="connsiteY142" fmla="*/ 210312 h 993952"/>
                  <a:gd name="connsiteX143" fmla="*/ 540410 w 1495958"/>
                  <a:gd name="connsiteY143" fmla="*/ 216713 h 993952"/>
                  <a:gd name="connsiteX144" fmla="*/ 544982 w 1495958"/>
                  <a:gd name="connsiteY144" fmla="*/ 217628 h 993952"/>
                  <a:gd name="connsiteX145" fmla="*/ 550469 w 1495958"/>
                  <a:gd name="connsiteY145" fmla="*/ 222200 h 993952"/>
                  <a:gd name="connsiteX146" fmla="*/ 555955 w 1495958"/>
                  <a:gd name="connsiteY146" fmla="*/ 226772 h 993952"/>
                  <a:gd name="connsiteX147" fmla="*/ 561442 w 1495958"/>
                  <a:gd name="connsiteY147" fmla="*/ 227686 h 993952"/>
                  <a:gd name="connsiteX148" fmla="*/ 568757 w 1495958"/>
                  <a:gd name="connsiteY148" fmla="*/ 232258 h 993952"/>
                  <a:gd name="connsiteX149" fmla="*/ 575158 w 1495958"/>
                  <a:gd name="connsiteY149" fmla="*/ 235001 h 993952"/>
                  <a:gd name="connsiteX150" fmla="*/ 580644 w 1495958"/>
                  <a:gd name="connsiteY150" fmla="*/ 235001 h 993952"/>
                  <a:gd name="connsiteX151" fmla="*/ 589788 w 1495958"/>
                  <a:gd name="connsiteY151" fmla="*/ 236830 h 993952"/>
                  <a:gd name="connsiteX152" fmla="*/ 595274 w 1495958"/>
                  <a:gd name="connsiteY152" fmla="*/ 235916 h 993952"/>
                  <a:gd name="connsiteX153" fmla="*/ 599846 w 1495958"/>
                  <a:gd name="connsiteY153" fmla="*/ 236830 h 993952"/>
                  <a:gd name="connsiteX154" fmla="*/ 594360 w 1495958"/>
                  <a:gd name="connsiteY154" fmla="*/ 236830 h 993952"/>
                  <a:gd name="connsiteX155" fmla="*/ 596189 w 1495958"/>
                  <a:gd name="connsiteY155" fmla="*/ 242316 h 993952"/>
                  <a:gd name="connsiteX156" fmla="*/ 603504 w 1495958"/>
                  <a:gd name="connsiteY156" fmla="*/ 245060 h 993952"/>
                  <a:gd name="connsiteX157" fmla="*/ 608990 w 1495958"/>
                  <a:gd name="connsiteY157" fmla="*/ 245060 h 993952"/>
                  <a:gd name="connsiteX158" fmla="*/ 613562 w 1495958"/>
                  <a:gd name="connsiteY158" fmla="*/ 247803 h 993952"/>
                  <a:gd name="connsiteX159" fmla="*/ 618134 w 1495958"/>
                  <a:gd name="connsiteY159" fmla="*/ 246888 h 993952"/>
                  <a:gd name="connsiteX160" fmla="*/ 622706 w 1495958"/>
                  <a:gd name="connsiteY160" fmla="*/ 245974 h 993952"/>
                  <a:gd name="connsiteX161" fmla="*/ 628193 w 1495958"/>
                  <a:gd name="connsiteY161" fmla="*/ 245060 h 993952"/>
                  <a:gd name="connsiteX162" fmla="*/ 637337 w 1495958"/>
                  <a:gd name="connsiteY162" fmla="*/ 243231 h 993952"/>
                  <a:gd name="connsiteX163" fmla="*/ 642823 w 1495958"/>
                  <a:gd name="connsiteY163" fmla="*/ 242316 h 993952"/>
                  <a:gd name="connsiteX164" fmla="*/ 647395 w 1495958"/>
                  <a:gd name="connsiteY164" fmla="*/ 239573 h 993952"/>
                  <a:gd name="connsiteX165" fmla="*/ 652882 w 1495958"/>
                  <a:gd name="connsiteY165" fmla="*/ 238659 h 993952"/>
                  <a:gd name="connsiteX166" fmla="*/ 658368 w 1495958"/>
                  <a:gd name="connsiteY166" fmla="*/ 236830 h 993952"/>
                  <a:gd name="connsiteX167" fmla="*/ 664769 w 1495958"/>
                  <a:gd name="connsiteY167" fmla="*/ 234087 h 993952"/>
                  <a:gd name="connsiteX168" fmla="*/ 670255 w 1495958"/>
                  <a:gd name="connsiteY168" fmla="*/ 231344 h 993952"/>
                  <a:gd name="connsiteX169" fmla="*/ 683057 w 1495958"/>
                  <a:gd name="connsiteY169" fmla="*/ 224028 h 993952"/>
                  <a:gd name="connsiteX170" fmla="*/ 692201 w 1495958"/>
                  <a:gd name="connsiteY170" fmla="*/ 218542 h 993952"/>
                  <a:gd name="connsiteX171" fmla="*/ 701345 w 1495958"/>
                  <a:gd name="connsiteY171" fmla="*/ 213056 h 993952"/>
                  <a:gd name="connsiteX172" fmla="*/ 706831 w 1495958"/>
                  <a:gd name="connsiteY172" fmla="*/ 208484 h 993952"/>
                  <a:gd name="connsiteX173" fmla="*/ 716890 w 1495958"/>
                  <a:gd name="connsiteY173" fmla="*/ 205740 h 993952"/>
                  <a:gd name="connsiteX174" fmla="*/ 722376 w 1495958"/>
                  <a:gd name="connsiteY174" fmla="*/ 206655 h 993952"/>
                  <a:gd name="connsiteX175" fmla="*/ 727862 w 1495958"/>
                  <a:gd name="connsiteY175" fmla="*/ 205740 h 993952"/>
                  <a:gd name="connsiteX176" fmla="*/ 735178 w 1495958"/>
                  <a:gd name="connsiteY176" fmla="*/ 203912 h 993952"/>
                  <a:gd name="connsiteX177" fmla="*/ 739750 w 1495958"/>
                  <a:gd name="connsiteY177" fmla="*/ 201168 h 993952"/>
                  <a:gd name="connsiteX178" fmla="*/ 746150 w 1495958"/>
                  <a:gd name="connsiteY178" fmla="*/ 199340 h 993952"/>
                  <a:gd name="connsiteX179" fmla="*/ 750722 w 1495958"/>
                  <a:gd name="connsiteY179" fmla="*/ 203912 h 993952"/>
                  <a:gd name="connsiteX180" fmla="*/ 755294 w 1495958"/>
                  <a:gd name="connsiteY180" fmla="*/ 206655 h 993952"/>
                  <a:gd name="connsiteX181" fmla="*/ 761695 w 1495958"/>
                  <a:gd name="connsiteY181" fmla="*/ 210312 h 993952"/>
                  <a:gd name="connsiteX182" fmla="*/ 766267 w 1495958"/>
                  <a:gd name="connsiteY182" fmla="*/ 211227 h 993952"/>
                  <a:gd name="connsiteX183" fmla="*/ 771754 w 1495958"/>
                  <a:gd name="connsiteY183" fmla="*/ 210312 h 993952"/>
                  <a:gd name="connsiteX184" fmla="*/ 776326 w 1495958"/>
                  <a:gd name="connsiteY184" fmla="*/ 210312 h 993952"/>
                  <a:gd name="connsiteX185" fmla="*/ 782726 w 1495958"/>
                  <a:gd name="connsiteY185" fmla="*/ 212141 h 993952"/>
                  <a:gd name="connsiteX186" fmla="*/ 791870 w 1495958"/>
                  <a:gd name="connsiteY186" fmla="*/ 210312 h 993952"/>
                  <a:gd name="connsiteX187" fmla="*/ 798271 w 1495958"/>
                  <a:gd name="connsiteY187" fmla="*/ 206655 h 993952"/>
                  <a:gd name="connsiteX188" fmla="*/ 803758 w 1495958"/>
                  <a:gd name="connsiteY188" fmla="*/ 204826 h 993952"/>
                  <a:gd name="connsiteX189" fmla="*/ 811987 w 1495958"/>
                  <a:gd name="connsiteY189" fmla="*/ 208484 h 993952"/>
                  <a:gd name="connsiteX190" fmla="*/ 816559 w 1495958"/>
                  <a:gd name="connsiteY190" fmla="*/ 206655 h 993952"/>
                  <a:gd name="connsiteX191" fmla="*/ 821131 w 1495958"/>
                  <a:gd name="connsiteY191" fmla="*/ 208484 h 993952"/>
                  <a:gd name="connsiteX192" fmla="*/ 827532 w 1495958"/>
                  <a:gd name="connsiteY192" fmla="*/ 209398 h 993952"/>
                  <a:gd name="connsiteX193" fmla="*/ 836676 w 1495958"/>
                  <a:gd name="connsiteY193" fmla="*/ 210312 h 993952"/>
                  <a:gd name="connsiteX194" fmla="*/ 842162 w 1495958"/>
                  <a:gd name="connsiteY194" fmla="*/ 211227 h 993952"/>
                  <a:gd name="connsiteX195" fmla="*/ 850392 w 1495958"/>
                  <a:gd name="connsiteY195" fmla="*/ 211227 h 993952"/>
                  <a:gd name="connsiteX196" fmla="*/ 857707 w 1495958"/>
                  <a:gd name="connsiteY196" fmla="*/ 209398 h 993952"/>
                  <a:gd name="connsiteX197" fmla="*/ 866851 w 1495958"/>
                  <a:gd name="connsiteY197" fmla="*/ 212141 h 993952"/>
                  <a:gd name="connsiteX198" fmla="*/ 871423 w 1495958"/>
                  <a:gd name="connsiteY198" fmla="*/ 212141 h 993952"/>
                  <a:gd name="connsiteX199" fmla="*/ 877824 w 1495958"/>
                  <a:gd name="connsiteY199" fmla="*/ 211227 h 993952"/>
                  <a:gd name="connsiteX200" fmla="*/ 885139 w 1495958"/>
                  <a:gd name="connsiteY200" fmla="*/ 208484 h 993952"/>
                  <a:gd name="connsiteX201" fmla="*/ 890626 w 1495958"/>
                  <a:gd name="connsiteY201" fmla="*/ 203912 h 993952"/>
                  <a:gd name="connsiteX202" fmla="*/ 896112 w 1495958"/>
                  <a:gd name="connsiteY202" fmla="*/ 202997 h 993952"/>
                  <a:gd name="connsiteX203" fmla="*/ 902513 w 1495958"/>
                  <a:gd name="connsiteY203" fmla="*/ 205740 h 993952"/>
                  <a:gd name="connsiteX204" fmla="*/ 907085 w 1495958"/>
                  <a:gd name="connsiteY204" fmla="*/ 204826 h 993952"/>
                  <a:gd name="connsiteX205" fmla="*/ 913486 w 1495958"/>
                  <a:gd name="connsiteY205" fmla="*/ 201168 h 993952"/>
                  <a:gd name="connsiteX206" fmla="*/ 918058 w 1495958"/>
                  <a:gd name="connsiteY206" fmla="*/ 198425 h 993952"/>
                  <a:gd name="connsiteX207" fmla="*/ 923544 w 1495958"/>
                  <a:gd name="connsiteY207" fmla="*/ 194768 h 993952"/>
                  <a:gd name="connsiteX208" fmla="*/ 929030 w 1495958"/>
                  <a:gd name="connsiteY208" fmla="*/ 189281 h 993952"/>
                  <a:gd name="connsiteX209" fmla="*/ 936346 w 1495958"/>
                  <a:gd name="connsiteY209" fmla="*/ 187452 h 993952"/>
                  <a:gd name="connsiteX210" fmla="*/ 940918 w 1495958"/>
                  <a:gd name="connsiteY210" fmla="*/ 191110 h 993952"/>
                  <a:gd name="connsiteX211" fmla="*/ 946404 w 1495958"/>
                  <a:gd name="connsiteY211" fmla="*/ 192024 h 993952"/>
                  <a:gd name="connsiteX212" fmla="*/ 952805 w 1495958"/>
                  <a:gd name="connsiteY212" fmla="*/ 192024 h 993952"/>
                  <a:gd name="connsiteX213" fmla="*/ 961949 w 1495958"/>
                  <a:gd name="connsiteY213" fmla="*/ 189281 h 993952"/>
                  <a:gd name="connsiteX214" fmla="*/ 967435 w 1495958"/>
                  <a:gd name="connsiteY214" fmla="*/ 187452 h 993952"/>
                  <a:gd name="connsiteX215" fmla="*/ 975665 w 1495958"/>
                  <a:gd name="connsiteY215" fmla="*/ 185624 h 993952"/>
                  <a:gd name="connsiteX216" fmla="*/ 980237 w 1495958"/>
                  <a:gd name="connsiteY216" fmla="*/ 183795 h 993952"/>
                  <a:gd name="connsiteX217" fmla="*/ 985723 w 1495958"/>
                  <a:gd name="connsiteY217" fmla="*/ 178308 h 993952"/>
                  <a:gd name="connsiteX218" fmla="*/ 990295 w 1495958"/>
                  <a:gd name="connsiteY218" fmla="*/ 173736 h 993952"/>
                  <a:gd name="connsiteX219" fmla="*/ 995782 w 1495958"/>
                  <a:gd name="connsiteY219" fmla="*/ 172822 h 993952"/>
                  <a:gd name="connsiteX220" fmla="*/ 1003097 w 1495958"/>
                  <a:gd name="connsiteY220" fmla="*/ 173736 h 993952"/>
                  <a:gd name="connsiteX221" fmla="*/ 1007669 w 1495958"/>
                  <a:gd name="connsiteY221" fmla="*/ 171908 h 993952"/>
                  <a:gd name="connsiteX222" fmla="*/ 1012241 w 1495958"/>
                  <a:gd name="connsiteY222" fmla="*/ 169164 h 993952"/>
                  <a:gd name="connsiteX223" fmla="*/ 1016813 w 1495958"/>
                  <a:gd name="connsiteY223" fmla="*/ 165507 h 993952"/>
                  <a:gd name="connsiteX224" fmla="*/ 1023214 w 1495958"/>
                  <a:gd name="connsiteY224" fmla="*/ 165507 h 993952"/>
                  <a:gd name="connsiteX225" fmla="*/ 1028700 w 1495958"/>
                  <a:gd name="connsiteY225" fmla="*/ 162764 h 993952"/>
                  <a:gd name="connsiteX226" fmla="*/ 1034186 w 1495958"/>
                  <a:gd name="connsiteY226" fmla="*/ 157277 h 993952"/>
                  <a:gd name="connsiteX227" fmla="*/ 1039673 w 1495958"/>
                  <a:gd name="connsiteY227" fmla="*/ 153620 h 993952"/>
                  <a:gd name="connsiteX228" fmla="*/ 1045159 w 1495958"/>
                  <a:gd name="connsiteY228" fmla="*/ 148133 h 993952"/>
                  <a:gd name="connsiteX229" fmla="*/ 1050646 w 1495958"/>
                  <a:gd name="connsiteY229" fmla="*/ 142647 h 993952"/>
                  <a:gd name="connsiteX230" fmla="*/ 1056132 w 1495958"/>
                  <a:gd name="connsiteY230" fmla="*/ 134417 h 993952"/>
                  <a:gd name="connsiteX231" fmla="*/ 1060704 w 1495958"/>
                  <a:gd name="connsiteY231" fmla="*/ 128016 h 993952"/>
                  <a:gd name="connsiteX232" fmla="*/ 1068934 w 1495958"/>
                  <a:gd name="connsiteY232" fmla="*/ 117044 h 993952"/>
                  <a:gd name="connsiteX233" fmla="*/ 1075334 w 1495958"/>
                  <a:gd name="connsiteY233" fmla="*/ 106985 h 993952"/>
                  <a:gd name="connsiteX234" fmla="*/ 1084478 w 1495958"/>
                  <a:gd name="connsiteY234" fmla="*/ 110643 h 993952"/>
                  <a:gd name="connsiteX235" fmla="*/ 1091794 w 1495958"/>
                  <a:gd name="connsiteY235" fmla="*/ 110643 h 993952"/>
                  <a:gd name="connsiteX236" fmla="*/ 1097280 w 1495958"/>
                  <a:gd name="connsiteY236" fmla="*/ 112472 h 993952"/>
                  <a:gd name="connsiteX237" fmla="*/ 1106424 w 1495958"/>
                  <a:gd name="connsiteY237" fmla="*/ 108814 h 993952"/>
                  <a:gd name="connsiteX238" fmla="*/ 1112825 w 1495958"/>
                  <a:gd name="connsiteY238" fmla="*/ 106071 h 993952"/>
                  <a:gd name="connsiteX239" fmla="*/ 1119226 w 1495958"/>
                  <a:gd name="connsiteY239" fmla="*/ 104242 h 993952"/>
                  <a:gd name="connsiteX240" fmla="*/ 1123798 w 1495958"/>
                  <a:gd name="connsiteY240" fmla="*/ 102413 h 993952"/>
                  <a:gd name="connsiteX241" fmla="*/ 1130198 w 1495958"/>
                  <a:gd name="connsiteY241" fmla="*/ 100584 h 993952"/>
                  <a:gd name="connsiteX242" fmla="*/ 1134770 w 1495958"/>
                  <a:gd name="connsiteY242" fmla="*/ 100584 h 993952"/>
                  <a:gd name="connsiteX243" fmla="*/ 1143000 w 1495958"/>
                  <a:gd name="connsiteY243" fmla="*/ 97841 h 993952"/>
                  <a:gd name="connsiteX244" fmla="*/ 1149401 w 1495958"/>
                  <a:gd name="connsiteY244" fmla="*/ 89612 h 993952"/>
                  <a:gd name="connsiteX245" fmla="*/ 1154887 w 1495958"/>
                  <a:gd name="connsiteY245" fmla="*/ 84125 h 993952"/>
                  <a:gd name="connsiteX246" fmla="*/ 1159459 w 1495958"/>
                  <a:gd name="connsiteY246" fmla="*/ 86868 h 993952"/>
                  <a:gd name="connsiteX247" fmla="*/ 1165860 w 1495958"/>
                  <a:gd name="connsiteY247" fmla="*/ 91440 h 993952"/>
                  <a:gd name="connsiteX248" fmla="*/ 1170432 w 1495958"/>
                  <a:gd name="connsiteY248" fmla="*/ 95098 h 993952"/>
                  <a:gd name="connsiteX249" fmla="*/ 1176833 w 1495958"/>
                  <a:gd name="connsiteY249" fmla="*/ 102413 h 993952"/>
                  <a:gd name="connsiteX250" fmla="*/ 1181405 w 1495958"/>
                  <a:gd name="connsiteY250" fmla="*/ 106985 h 993952"/>
                  <a:gd name="connsiteX251" fmla="*/ 1186891 w 1495958"/>
                  <a:gd name="connsiteY251" fmla="*/ 107900 h 993952"/>
                  <a:gd name="connsiteX252" fmla="*/ 1198778 w 1495958"/>
                  <a:gd name="connsiteY252" fmla="*/ 106985 h 993952"/>
                  <a:gd name="connsiteX253" fmla="*/ 1208837 w 1495958"/>
                  <a:gd name="connsiteY253" fmla="*/ 106071 h 993952"/>
                  <a:gd name="connsiteX254" fmla="*/ 1216152 w 1495958"/>
                  <a:gd name="connsiteY254" fmla="*/ 104242 h 993952"/>
                  <a:gd name="connsiteX255" fmla="*/ 1221638 w 1495958"/>
                  <a:gd name="connsiteY255" fmla="*/ 109728 h 993952"/>
                  <a:gd name="connsiteX256" fmla="*/ 1222553 w 1495958"/>
                  <a:gd name="connsiteY256" fmla="*/ 115215 h 993952"/>
                  <a:gd name="connsiteX257" fmla="*/ 1228039 w 1495958"/>
                  <a:gd name="connsiteY257" fmla="*/ 117958 h 993952"/>
                  <a:gd name="connsiteX258" fmla="*/ 1232611 w 1495958"/>
                  <a:gd name="connsiteY258" fmla="*/ 121616 h 993952"/>
                  <a:gd name="connsiteX259" fmla="*/ 1238098 w 1495958"/>
                  <a:gd name="connsiteY259" fmla="*/ 121616 h 993952"/>
                  <a:gd name="connsiteX260" fmla="*/ 1243584 w 1495958"/>
                  <a:gd name="connsiteY260" fmla="*/ 120701 h 993952"/>
                  <a:gd name="connsiteX261" fmla="*/ 1249985 w 1495958"/>
                  <a:gd name="connsiteY261" fmla="*/ 117044 h 993952"/>
                  <a:gd name="connsiteX262" fmla="*/ 1255471 w 1495958"/>
                  <a:gd name="connsiteY262" fmla="*/ 112472 h 993952"/>
                  <a:gd name="connsiteX263" fmla="*/ 1264615 w 1495958"/>
                  <a:gd name="connsiteY263" fmla="*/ 107900 h 993952"/>
                  <a:gd name="connsiteX264" fmla="*/ 1270102 w 1495958"/>
                  <a:gd name="connsiteY264" fmla="*/ 104242 h 993952"/>
                  <a:gd name="connsiteX265" fmla="*/ 1275588 w 1495958"/>
                  <a:gd name="connsiteY265" fmla="*/ 100584 h 993952"/>
                  <a:gd name="connsiteX266" fmla="*/ 1280160 w 1495958"/>
                  <a:gd name="connsiteY266" fmla="*/ 96012 h 993952"/>
                  <a:gd name="connsiteX267" fmla="*/ 1282903 w 1495958"/>
                  <a:gd name="connsiteY267" fmla="*/ 91440 h 993952"/>
                  <a:gd name="connsiteX268" fmla="*/ 1286561 w 1495958"/>
                  <a:gd name="connsiteY268" fmla="*/ 86868 h 993952"/>
                  <a:gd name="connsiteX269" fmla="*/ 1291133 w 1495958"/>
                  <a:gd name="connsiteY269" fmla="*/ 82296 h 993952"/>
                  <a:gd name="connsiteX270" fmla="*/ 1294790 w 1495958"/>
                  <a:gd name="connsiteY270" fmla="*/ 76810 h 993952"/>
                  <a:gd name="connsiteX271" fmla="*/ 1298448 w 1495958"/>
                  <a:gd name="connsiteY271" fmla="*/ 68580 h 993952"/>
                  <a:gd name="connsiteX272" fmla="*/ 1300277 w 1495958"/>
                  <a:gd name="connsiteY272" fmla="*/ 62180 h 993952"/>
                  <a:gd name="connsiteX273" fmla="*/ 1303020 w 1495958"/>
                  <a:gd name="connsiteY273" fmla="*/ 54864 h 993952"/>
                  <a:gd name="connsiteX274" fmla="*/ 1303934 w 1495958"/>
                  <a:gd name="connsiteY274" fmla="*/ 48464 h 993952"/>
                  <a:gd name="connsiteX275" fmla="*/ 1304849 w 1495958"/>
                  <a:gd name="connsiteY275" fmla="*/ 43892 h 993952"/>
                  <a:gd name="connsiteX276" fmla="*/ 1302106 w 1495958"/>
                  <a:gd name="connsiteY276" fmla="*/ 39320 h 993952"/>
                  <a:gd name="connsiteX277" fmla="*/ 1302106 w 1495958"/>
                  <a:gd name="connsiteY277" fmla="*/ 33833 h 993952"/>
                  <a:gd name="connsiteX278" fmla="*/ 1297534 w 1495958"/>
                  <a:gd name="connsiteY278" fmla="*/ 29261 h 993952"/>
                  <a:gd name="connsiteX279" fmla="*/ 1302106 w 1495958"/>
                  <a:gd name="connsiteY279" fmla="*/ 28347 h 993952"/>
                  <a:gd name="connsiteX280" fmla="*/ 1308506 w 1495958"/>
                  <a:gd name="connsiteY280" fmla="*/ 36576 h 993952"/>
                  <a:gd name="connsiteX281" fmla="*/ 1310335 w 1495958"/>
                  <a:gd name="connsiteY281" fmla="*/ 42063 h 993952"/>
                  <a:gd name="connsiteX282" fmla="*/ 1309421 w 1495958"/>
                  <a:gd name="connsiteY282" fmla="*/ 50292 h 993952"/>
                  <a:gd name="connsiteX283" fmla="*/ 1305763 w 1495958"/>
                  <a:gd name="connsiteY283" fmla="*/ 59436 h 993952"/>
                  <a:gd name="connsiteX284" fmla="*/ 1311250 w 1495958"/>
                  <a:gd name="connsiteY284" fmla="*/ 63094 h 993952"/>
                  <a:gd name="connsiteX285" fmla="*/ 1316736 w 1495958"/>
                  <a:gd name="connsiteY285" fmla="*/ 64923 h 993952"/>
                  <a:gd name="connsiteX286" fmla="*/ 1330452 w 1495958"/>
                  <a:gd name="connsiteY286" fmla="*/ 64923 h 993952"/>
                  <a:gd name="connsiteX287" fmla="*/ 1335024 w 1495958"/>
                  <a:gd name="connsiteY287" fmla="*/ 63094 h 993952"/>
                  <a:gd name="connsiteX288" fmla="*/ 1341425 w 1495958"/>
                  <a:gd name="connsiteY288" fmla="*/ 60351 h 993952"/>
                  <a:gd name="connsiteX289" fmla="*/ 1346911 w 1495958"/>
                  <a:gd name="connsiteY289" fmla="*/ 58522 h 993952"/>
                  <a:gd name="connsiteX290" fmla="*/ 1352398 w 1495958"/>
                  <a:gd name="connsiteY290" fmla="*/ 57608 h 993952"/>
                  <a:gd name="connsiteX291" fmla="*/ 1358798 w 1495958"/>
                  <a:gd name="connsiteY291" fmla="*/ 55779 h 993952"/>
                  <a:gd name="connsiteX292" fmla="*/ 1366114 w 1495958"/>
                  <a:gd name="connsiteY292" fmla="*/ 52121 h 993952"/>
                  <a:gd name="connsiteX293" fmla="*/ 1371600 w 1495958"/>
                  <a:gd name="connsiteY293" fmla="*/ 50292 h 993952"/>
                  <a:gd name="connsiteX294" fmla="*/ 1379830 w 1495958"/>
                  <a:gd name="connsiteY294" fmla="*/ 45720 h 993952"/>
                  <a:gd name="connsiteX295" fmla="*/ 1388974 w 1495958"/>
                  <a:gd name="connsiteY295" fmla="*/ 40234 h 993952"/>
                  <a:gd name="connsiteX296" fmla="*/ 1399032 w 1495958"/>
                  <a:gd name="connsiteY296" fmla="*/ 34748 h 993952"/>
                  <a:gd name="connsiteX297" fmla="*/ 1404518 w 1495958"/>
                  <a:gd name="connsiteY297" fmla="*/ 30176 h 993952"/>
                  <a:gd name="connsiteX298" fmla="*/ 1410005 w 1495958"/>
                  <a:gd name="connsiteY298" fmla="*/ 24689 h 993952"/>
                  <a:gd name="connsiteX299" fmla="*/ 1415491 w 1495958"/>
                  <a:gd name="connsiteY299" fmla="*/ 19203 h 993952"/>
                  <a:gd name="connsiteX300" fmla="*/ 1423721 w 1495958"/>
                  <a:gd name="connsiteY300" fmla="*/ 11888 h 993952"/>
                  <a:gd name="connsiteX301" fmla="*/ 1428293 w 1495958"/>
                  <a:gd name="connsiteY301" fmla="*/ 7316 h 993952"/>
                  <a:gd name="connsiteX302" fmla="*/ 1433779 w 1495958"/>
                  <a:gd name="connsiteY302" fmla="*/ 2744 h 993952"/>
                  <a:gd name="connsiteX303" fmla="*/ 1442009 w 1495958"/>
                  <a:gd name="connsiteY303" fmla="*/ 0 h 993952"/>
                  <a:gd name="connsiteX304" fmla="*/ 1448410 w 1495958"/>
                  <a:gd name="connsiteY304" fmla="*/ 915 h 993952"/>
                  <a:gd name="connsiteX305" fmla="*/ 1452982 w 1495958"/>
                  <a:gd name="connsiteY305" fmla="*/ 4572 h 993952"/>
                  <a:gd name="connsiteX306" fmla="*/ 1459382 w 1495958"/>
                  <a:gd name="connsiteY306" fmla="*/ 8230 h 993952"/>
                  <a:gd name="connsiteX307" fmla="*/ 1475842 w 1495958"/>
                  <a:gd name="connsiteY307" fmla="*/ 13716 h 993952"/>
                  <a:gd name="connsiteX308" fmla="*/ 1480414 w 1495958"/>
                  <a:gd name="connsiteY308" fmla="*/ 14631 h 993952"/>
                  <a:gd name="connsiteX309" fmla="*/ 1485900 w 1495958"/>
                  <a:gd name="connsiteY309" fmla="*/ 14631 h 993952"/>
                  <a:gd name="connsiteX310" fmla="*/ 1490472 w 1495958"/>
                  <a:gd name="connsiteY310" fmla="*/ 13716 h 993952"/>
                  <a:gd name="connsiteX311" fmla="*/ 1495958 w 1495958"/>
                  <a:gd name="connsiteY311" fmla="*/ 15545 h 993952"/>
                  <a:gd name="connsiteX312" fmla="*/ 1484071 w 1495958"/>
                  <a:gd name="connsiteY312" fmla="*/ 21946 h 993952"/>
                  <a:gd name="connsiteX313" fmla="*/ 1478585 w 1495958"/>
                  <a:gd name="connsiteY313" fmla="*/ 23775 h 993952"/>
                  <a:gd name="connsiteX314" fmla="*/ 1472184 w 1495958"/>
                  <a:gd name="connsiteY314" fmla="*/ 26518 h 993952"/>
                  <a:gd name="connsiteX315" fmla="*/ 1466698 w 1495958"/>
                  <a:gd name="connsiteY315" fmla="*/ 30176 h 993952"/>
                  <a:gd name="connsiteX316" fmla="*/ 1460297 w 1495958"/>
                  <a:gd name="connsiteY316" fmla="*/ 38405 h 993952"/>
                  <a:gd name="connsiteX317" fmla="*/ 1458468 w 1495958"/>
                  <a:gd name="connsiteY317" fmla="*/ 44806 h 993952"/>
                  <a:gd name="connsiteX318" fmla="*/ 1457554 w 1495958"/>
                  <a:gd name="connsiteY318" fmla="*/ 50292 h 993952"/>
                  <a:gd name="connsiteX319" fmla="*/ 1456639 w 1495958"/>
                  <a:gd name="connsiteY319" fmla="*/ 54864 h 993952"/>
                  <a:gd name="connsiteX320" fmla="*/ 1454810 w 1495958"/>
                  <a:gd name="connsiteY320" fmla="*/ 59436 h 993952"/>
                  <a:gd name="connsiteX321" fmla="*/ 1454810 w 1495958"/>
                  <a:gd name="connsiteY321" fmla="*/ 64923 h 993952"/>
                  <a:gd name="connsiteX322" fmla="*/ 1456639 w 1495958"/>
                  <a:gd name="connsiteY322" fmla="*/ 60351 h 993952"/>
                  <a:gd name="connsiteX323" fmla="*/ 1462126 w 1495958"/>
                  <a:gd name="connsiteY323" fmla="*/ 60351 h 993952"/>
                  <a:gd name="connsiteX324" fmla="*/ 1460297 w 1495958"/>
                  <a:gd name="connsiteY324" fmla="*/ 65837 h 993952"/>
                  <a:gd name="connsiteX325" fmla="*/ 1453896 w 1495958"/>
                  <a:gd name="connsiteY325" fmla="*/ 76810 h 993952"/>
                  <a:gd name="connsiteX326" fmla="*/ 1443838 w 1495958"/>
                  <a:gd name="connsiteY326" fmla="*/ 95098 h 993952"/>
                  <a:gd name="connsiteX327" fmla="*/ 1441094 w 1495958"/>
                  <a:gd name="connsiteY327" fmla="*/ 103328 h 993952"/>
                  <a:gd name="connsiteX328" fmla="*/ 1440180 w 1495958"/>
                  <a:gd name="connsiteY328" fmla="*/ 108814 h 993952"/>
                  <a:gd name="connsiteX329" fmla="*/ 1435608 w 1495958"/>
                  <a:gd name="connsiteY329" fmla="*/ 119787 h 993952"/>
                  <a:gd name="connsiteX330" fmla="*/ 1433779 w 1495958"/>
                  <a:gd name="connsiteY330" fmla="*/ 125273 h 993952"/>
                  <a:gd name="connsiteX331" fmla="*/ 1430122 w 1495958"/>
                  <a:gd name="connsiteY331" fmla="*/ 136246 h 993952"/>
                  <a:gd name="connsiteX332" fmla="*/ 1426464 w 1495958"/>
                  <a:gd name="connsiteY332" fmla="*/ 140818 h 993952"/>
                  <a:gd name="connsiteX333" fmla="*/ 1423721 w 1495958"/>
                  <a:gd name="connsiteY333" fmla="*/ 145390 h 993952"/>
                  <a:gd name="connsiteX334" fmla="*/ 1420978 w 1495958"/>
                  <a:gd name="connsiteY334" fmla="*/ 150876 h 993952"/>
                  <a:gd name="connsiteX335" fmla="*/ 1416406 w 1495958"/>
                  <a:gd name="connsiteY335" fmla="*/ 155448 h 993952"/>
                  <a:gd name="connsiteX336" fmla="*/ 1408176 w 1495958"/>
                  <a:gd name="connsiteY336" fmla="*/ 166421 h 993952"/>
                  <a:gd name="connsiteX337" fmla="*/ 1406347 w 1495958"/>
                  <a:gd name="connsiteY337" fmla="*/ 171908 h 993952"/>
                  <a:gd name="connsiteX338" fmla="*/ 1402690 w 1495958"/>
                  <a:gd name="connsiteY338" fmla="*/ 176480 h 993952"/>
                  <a:gd name="connsiteX339" fmla="*/ 1399032 w 1495958"/>
                  <a:gd name="connsiteY339" fmla="*/ 182880 h 993952"/>
                  <a:gd name="connsiteX340" fmla="*/ 1391717 w 1495958"/>
                  <a:gd name="connsiteY340" fmla="*/ 192939 h 993952"/>
                  <a:gd name="connsiteX341" fmla="*/ 1384402 w 1495958"/>
                  <a:gd name="connsiteY341" fmla="*/ 204826 h 993952"/>
                  <a:gd name="connsiteX342" fmla="*/ 1381658 w 1495958"/>
                  <a:gd name="connsiteY342" fmla="*/ 210312 h 993952"/>
                  <a:gd name="connsiteX343" fmla="*/ 1378001 w 1495958"/>
                  <a:gd name="connsiteY343" fmla="*/ 215799 h 993952"/>
                  <a:gd name="connsiteX344" fmla="*/ 1373429 w 1495958"/>
                  <a:gd name="connsiteY344" fmla="*/ 222200 h 993952"/>
                  <a:gd name="connsiteX345" fmla="*/ 1369771 w 1495958"/>
                  <a:gd name="connsiteY345" fmla="*/ 228600 h 993952"/>
                  <a:gd name="connsiteX346" fmla="*/ 1367028 w 1495958"/>
                  <a:gd name="connsiteY346" fmla="*/ 233172 h 993952"/>
                  <a:gd name="connsiteX347" fmla="*/ 1367028 w 1495958"/>
                  <a:gd name="connsiteY347" fmla="*/ 238659 h 993952"/>
                  <a:gd name="connsiteX348" fmla="*/ 1361542 w 1495958"/>
                  <a:gd name="connsiteY348" fmla="*/ 243231 h 993952"/>
                  <a:gd name="connsiteX349" fmla="*/ 1355141 w 1495958"/>
                  <a:gd name="connsiteY349" fmla="*/ 252375 h 993952"/>
                  <a:gd name="connsiteX350" fmla="*/ 1349654 w 1495958"/>
                  <a:gd name="connsiteY350" fmla="*/ 258776 h 993952"/>
                  <a:gd name="connsiteX351" fmla="*/ 1347826 w 1495958"/>
                  <a:gd name="connsiteY351" fmla="*/ 263348 h 993952"/>
                  <a:gd name="connsiteX352" fmla="*/ 1345997 w 1495958"/>
                  <a:gd name="connsiteY352" fmla="*/ 267920 h 993952"/>
                  <a:gd name="connsiteX353" fmla="*/ 1350569 w 1495958"/>
                  <a:gd name="connsiteY353" fmla="*/ 273406 h 993952"/>
                  <a:gd name="connsiteX354" fmla="*/ 1347826 w 1495958"/>
                  <a:gd name="connsiteY354" fmla="*/ 278892 h 993952"/>
                  <a:gd name="connsiteX355" fmla="*/ 1342339 w 1495958"/>
                  <a:gd name="connsiteY355" fmla="*/ 277064 h 993952"/>
                  <a:gd name="connsiteX356" fmla="*/ 1337767 w 1495958"/>
                  <a:gd name="connsiteY356" fmla="*/ 282550 h 993952"/>
                  <a:gd name="connsiteX357" fmla="*/ 1335024 w 1495958"/>
                  <a:gd name="connsiteY357" fmla="*/ 287122 h 993952"/>
                  <a:gd name="connsiteX358" fmla="*/ 1333195 w 1495958"/>
                  <a:gd name="connsiteY358" fmla="*/ 297180 h 993952"/>
                  <a:gd name="connsiteX359" fmla="*/ 1330452 w 1495958"/>
                  <a:gd name="connsiteY359" fmla="*/ 301752 h 993952"/>
                  <a:gd name="connsiteX360" fmla="*/ 1325880 w 1495958"/>
                  <a:gd name="connsiteY360" fmla="*/ 306324 h 993952"/>
                  <a:gd name="connsiteX361" fmla="*/ 1323137 w 1495958"/>
                  <a:gd name="connsiteY361" fmla="*/ 311811 h 993952"/>
                  <a:gd name="connsiteX362" fmla="*/ 1315822 w 1495958"/>
                  <a:gd name="connsiteY362" fmla="*/ 326441 h 993952"/>
                  <a:gd name="connsiteX363" fmla="*/ 1312164 w 1495958"/>
                  <a:gd name="connsiteY363" fmla="*/ 331928 h 993952"/>
                  <a:gd name="connsiteX364" fmla="*/ 1310335 w 1495958"/>
                  <a:gd name="connsiteY364" fmla="*/ 337414 h 993952"/>
                  <a:gd name="connsiteX365" fmla="*/ 1308506 w 1495958"/>
                  <a:gd name="connsiteY365" fmla="*/ 341986 h 993952"/>
                  <a:gd name="connsiteX366" fmla="*/ 1308506 w 1495958"/>
                  <a:gd name="connsiteY366" fmla="*/ 348387 h 993952"/>
                  <a:gd name="connsiteX367" fmla="*/ 1313078 w 1495958"/>
                  <a:gd name="connsiteY367" fmla="*/ 354788 h 993952"/>
                  <a:gd name="connsiteX368" fmla="*/ 1315822 w 1495958"/>
                  <a:gd name="connsiteY368" fmla="*/ 359360 h 993952"/>
                  <a:gd name="connsiteX369" fmla="*/ 1314907 w 1495958"/>
                  <a:gd name="connsiteY369" fmla="*/ 363932 h 993952"/>
                  <a:gd name="connsiteX370" fmla="*/ 1312164 w 1495958"/>
                  <a:gd name="connsiteY370" fmla="*/ 370332 h 993952"/>
                  <a:gd name="connsiteX371" fmla="*/ 1309421 w 1495958"/>
                  <a:gd name="connsiteY371" fmla="*/ 376733 h 993952"/>
                  <a:gd name="connsiteX372" fmla="*/ 1307592 w 1495958"/>
                  <a:gd name="connsiteY372" fmla="*/ 381305 h 993952"/>
                  <a:gd name="connsiteX373" fmla="*/ 1306678 w 1495958"/>
                  <a:gd name="connsiteY373" fmla="*/ 387706 h 993952"/>
                  <a:gd name="connsiteX374" fmla="*/ 1308506 w 1495958"/>
                  <a:gd name="connsiteY374" fmla="*/ 393192 h 993952"/>
                  <a:gd name="connsiteX375" fmla="*/ 1305763 w 1495958"/>
                  <a:gd name="connsiteY375" fmla="*/ 399593 h 993952"/>
                  <a:gd name="connsiteX376" fmla="*/ 1300277 w 1495958"/>
                  <a:gd name="connsiteY376" fmla="*/ 405080 h 993952"/>
                  <a:gd name="connsiteX377" fmla="*/ 1298448 w 1495958"/>
                  <a:gd name="connsiteY377" fmla="*/ 414224 h 993952"/>
                  <a:gd name="connsiteX378" fmla="*/ 1297534 w 1495958"/>
                  <a:gd name="connsiteY378" fmla="*/ 421539 h 993952"/>
                  <a:gd name="connsiteX379" fmla="*/ 1298448 w 1495958"/>
                  <a:gd name="connsiteY379" fmla="*/ 430683 h 993952"/>
                  <a:gd name="connsiteX380" fmla="*/ 1300277 w 1495958"/>
                  <a:gd name="connsiteY380" fmla="*/ 436169 h 993952"/>
                  <a:gd name="connsiteX381" fmla="*/ 1301191 w 1495958"/>
                  <a:gd name="connsiteY381" fmla="*/ 440741 h 993952"/>
                  <a:gd name="connsiteX382" fmla="*/ 1296619 w 1495958"/>
                  <a:gd name="connsiteY382" fmla="*/ 444399 h 993952"/>
                  <a:gd name="connsiteX383" fmla="*/ 1292962 w 1495958"/>
                  <a:gd name="connsiteY383" fmla="*/ 451714 h 993952"/>
                  <a:gd name="connsiteX384" fmla="*/ 1288390 w 1495958"/>
                  <a:gd name="connsiteY384" fmla="*/ 453543 h 993952"/>
                  <a:gd name="connsiteX385" fmla="*/ 1287475 w 1495958"/>
                  <a:gd name="connsiteY385" fmla="*/ 460858 h 993952"/>
                  <a:gd name="connsiteX386" fmla="*/ 1280160 w 1495958"/>
                  <a:gd name="connsiteY386" fmla="*/ 466344 h 993952"/>
                  <a:gd name="connsiteX387" fmla="*/ 1274674 w 1495958"/>
                  <a:gd name="connsiteY387" fmla="*/ 470002 h 993952"/>
                  <a:gd name="connsiteX388" fmla="*/ 1274674 w 1495958"/>
                  <a:gd name="connsiteY388" fmla="*/ 474574 h 993952"/>
                  <a:gd name="connsiteX389" fmla="*/ 1271016 w 1495958"/>
                  <a:gd name="connsiteY389" fmla="*/ 480060 h 993952"/>
                  <a:gd name="connsiteX390" fmla="*/ 1267358 w 1495958"/>
                  <a:gd name="connsiteY390" fmla="*/ 489204 h 993952"/>
                  <a:gd name="connsiteX391" fmla="*/ 1261872 w 1495958"/>
                  <a:gd name="connsiteY391" fmla="*/ 497434 h 993952"/>
                  <a:gd name="connsiteX392" fmla="*/ 1261872 w 1495958"/>
                  <a:gd name="connsiteY392" fmla="*/ 502920 h 993952"/>
                  <a:gd name="connsiteX393" fmla="*/ 1262786 w 1495958"/>
                  <a:gd name="connsiteY393" fmla="*/ 511150 h 993952"/>
                  <a:gd name="connsiteX394" fmla="*/ 1262786 w 1495958"/>
                  <a:gd name="connsiteY394" fmla="*/ 515722 h 993952"/>
                  <a:gd name="connsiteX395" fmla="*/ 1263701 w 1495958"/>
                  <a:gd name="connsiteY395" fmla="*/ 522123 h 993952"/>
                  <a:gd name="connsiteX396" fmla="*/ 1264615 w 1495958"/>
                  <a:gd name="connsiteY396" fmla="*/ 527609 h 993952"/>
                  <a:gd name="connsiteX397" fmla="*/ 1265530 w 1495958"/>
                  <a:gd name="connsiteY397" fmla="*/ 532181 h 993952"/>
                  <a:gd name="connsiteX398" fmla="*/ 1267358 w 1495958"/>
                  <a:gd name="connsiteY398" fmla="*/ 544983 h 993952"/>
                  <a:gd name="connsiteX399" fmla="*/ 1268273 w 1495958"/>
                  <a:gd name="connsiteY399" fmla="*/ 552298 h 993952"/>
                  <a:gd name="connsiteX400" fmla="*/ 1268273 w 1495958"/>
                  <a:gd name="connsiteY400" fmla="*/ 559613 h 993952"/>
                  <a:gd name="connsiteX401" fmla="*/ 1268273 w 1495958"/>
                  <a:gd name="connsiteY401" fmla="*/ 566014 h 993952"/>
                  <a:gd name="connsiteX402" fmla="*/ 1268273 w 1495958"/>
                  <a:gd name="connsiteY402" fmla="*/ 570586 h 993952"/>
                  <a:gd name="connsiteX403" fmla="*/ 1270102 w 1495958"/>
                  <a:gd name="connsiteY403" fmla="*/ 581559 h 993952"/>
                  <a:gd name="connsiteX404" fmla="*/ 1271930 w 1495958"/>
                  <a:gd name="connsiteY404" fmla="*/ 587045 h 993952"/>
                  <a:gd name="connsiteX405" fmla="*/ 1272845 w 1495958"/>
                  <a:gd name="connsiteY405" fmla="*/ 592532 h 993952"/>
                  <a:gd name="connsiteX406" fmla="*/ 1274674 w 1495958"/>
                  <a:gd name="connsiteY406" fmla="*/ 597104 h 993952"/>
                  <a:gd name="connsiteX407" fmla="*/ 1281989 w 1495958"/>
                  <a:gd name="connsiteY407" fmla="*/ 600761 h 993952"/>
                  <a:gd name="connsiteX408" fmla="*/ 1290218 w 1495958"/>
                  <a:gd name="connsiteY408" fmla="*/ 600761 h 993952"/>
                  <a:gd name="connsiteX409" fmla="*/ 1295705 w 1495958"/>
                  <a:gd name="connsiteY409" fmla="*/ 604419 h 993952"/>
                  <a:gd name="connsiteX410" fmla="*/ 1302106 w 1495958"/>
                  <a:gd name="connsiteY410" fmla="*/ 609905 h 993952"/>
                  <a:gd name="connsiteX411" fmla="*/ 1306678 w 1495958"/>
                  <a:gd name="connsiteY411" fmla="*/ 611734 h 993952"/>
                  <a:gd name="connsiteX412" fmla="*/ 1316736 w 1495958"/>
                  <a:gd name="connsiteY412" fmla="*/ 612648 h 993952"/>
                  <a:gd name="connsiteX413" fmla="*/ 1321308 w 1495958"/>
                  <a:gd name="connsiteY413" fmla="*/ 614477 h 993952"/>
                  <a:gd name="connsiteX414" fmla="*/ 1322222 w 1495958"/>
                  <a:gd name="connsiteY414" fmla="*/ 609905 h 993952"/>
                  <a:gd name="connsiteX415" fmla="*/ 1327709 w 1495958"/>
                  <a:gd name="connsiteY415" fmla="*/ 608991 h 993952"/>
                  <a:gd name="connsiteX416" fmla="*/ 1331366 w 1495958"/>
                  <a:gd name="connsiteY416" fmla="*/ 616306 h 993952"/>
                  <a:gd name="connsiteX417" fmla="*/ 1338682 w 1495958"/>
                  <a:gd name="connsiteY417" fmla="*/ 622707 h 993952"/>
                  <a:gd name="connsiteX418" fmla="*/ 1345082 w 1495958"/>
                  <a:gd name="connsiteY418" fmla="*/ 629108 h 993952"/>
                  <a:gd name="connsiteX419" fmla="*/ 1346911 w 1495958"/>
                  <a:gd name="connsiteY419" fmla="*/ 634594 h 993952"/>
                  <a:gd name="connsiteX420" fmla="*/ 1351483 w 1495958"/>
                  <a:gd name="connsiteY420" fmla="*/ 637337 h 993952"/>
                  <a:gd name="connsiteX421" fmla="*/ 1347826 w 1495958"/>
                  <a:gd name="connsiteY421" fmla="*/ 642824 h 993952"/>
                  <a:gd name="connsiteX422" fmla="*/ 1342339 w 1495958"/>
                  <a:gd name="connsiteY422" fmla="*/ 638252 h 993952"/>
                  <a:gd name="connsiteX423" fmla="*/ 1336853 w 1495958"/>
                  <a:gd name="connsiteY423" fmla="*/ 638252 h 993952"/>
                  <a:gd name="connsiteX424" fmla="*/ 1336853 w 1495958"/>
                  <a:gd name="connsiteY424" fmla="*/ 649224 h 993952"/>
                  <a:gd name="connsiteX425" fmla="*/ 1334110 w 1495958"/>
                  <a:gd name="connsiteY425" fmla="*/ 641909 h 993952"/>
                  <a:gd name="connsiteX426" fmla="*/ 1333195 w 1495958"/>
                  <a:gd name="connsiteY426" fmla="*/ 636423 h 993952"/>
                  <a:gd name="connsiteX427" fmla="*/ 1327709 w 1495958"/>
                  <a:gd name="connsiteY427" fmla="*/ 636423 h 993952"/>
                  <a:gd name="connsiteX428" fmla="*/ 1324051 w 1495958"/>
                  <a:gd name="connsiteY428" fmla="*/ 642824 h 993952"/>
                  <a:gd name="connsiteX429" fmla="*/ 1323137 w 1495958"/>
                  <a:gd name="connsiteY429" fmla="*/ 648310 h 993952"/>
                  <a:gd name="connsiteX430" fmla="*/ 1320394 w 1495958"/>
                  <a:gd name="connsiteY430" fmla="*/ 653796 h 993952"/>
                  <a:gd name="connsiteX431" fmla="*/ 1318565 w 1495958"/>
                  <a:gd name="connsiteY431" fmla="*/ 658368 h 993952"/>
                  <a:gd name="connsiteX432" fmla="*/ 1319479 w 1495958"/>
                  <a:gd name="connsiteY432" fmla="*/ 663855 h 993952"/>
                  <a:gd name="connsiteX433" fmla="*/ 1320394 w 1495958"/>
                  <a:gd name="connsiteY433" fmla="*/ 669341 h 993952"/>
                  <a:gd name="connsiteX434" fmla="*/ 1328623 w 1495958"/>
                  <a:gd name="connsiteY434" fmla="*/ 676656 h 993952"/>
                  <a:gd name="connsiteX435" fmla="*/ 1327709 w 1495958"/>
                  <a:gd name="connsiteY435" fmla="*/ 684886 h 993952"/>
                  <a:gd name="connsiteX436" fmla="*/ 1330452 w 1495958"/>
                  <a:gd name="connsiteY436" fmla="*/ 690372 h 993952"/>
                  <a:gd name="connsiteX437" fmla="*/ 1335938 w 1495958"/>
                  <a:gd name="connsiteY437" fmla="*/ 693116 h 993952"/>
                  <a:gd name="connsiteX438" fmla="*/ 1340510 w 1495958"/>
                  <a:gd name="connsiteY438" fmla="*/ 691287 h 993952"/>
                  <a:gd name="connsiteX439" fmla="*/ 1344168 w 1495958"/>
                  <a:gd name="connsiteY439" fmla="*/ 686715 h 993952"/>
                  <a:gd name="connsiteX440" fmla="*/ 1349654 w 1495958"/>
                  <a:gd name="connsiteY440" fmla="*/ 694030 h 993952"/>
                  <a:gd name="connsiteX441" fmla="*/ 1345082 w 1495958"/>
                  <a:gd name="connsiteY441" fmla="*/ 693116 h 993952"/>
                  <a:gd name="connsiteX442" fmla="*/ 1340510 w 1495958"/>
                  <a:gd name="connsiteY442" fmla="*/ 692201 h 993952"/>
                  <a:gd name="connsiteX443" fmla="*/ 1338682 w 1495958"/>
                  <a:gd name="connsiteY443" fmla="*/ 696773 h 993952"/>
                  <a:gd name="connsiteX444" fmla="*/ 1338682 w 1495958"/>
                  <a:gd name="connsiteY444" fmla="*/ 703174 h 993952"/>
                  <a:gd name="connsiteX445" fmla="*/ 1345082 w 1495958"/>
                  <a:gd name="connsiteY445" fmla="*/ 709575 h 993952"/>
                  <a:gd name="connsiteX446" fmla="*/ 1351483 w 1495958"/>
                  <a:gd name="connsiteY446" fmla="*/ 713232 h 993952"/>
                  <a:gd name="connsiteX447" fmla="*/ 1356055 w 1495958"/>
                  <a:gd name="connsiteY447" fmla="*/ 714147 h 993952"/>
                  <a:gd name="connsiteX448" fmla="*/ 1362456 w 1495958"/>
                  <a:gd name="connsiteY448" fmla="*/ 711404 h 993952"/>
                  <a:gd name="connsiteX449" fmla="*/ 1358798 w 1495958"/>
                  <a:gd name="connsiteY449" fmla="*/ 715976 h 993952"/>
                  <a:gd name="connsiteX450" fmla="*/ 1363370 w 1495958"/>
                  <a:gd name="connsiteY450" fmla="*/ 716890 h 993952"/>
                  <a:gd name="connsiteX451" fmla="*/ 1367942 w 1495958"/>
                  <a:gd name="connsiteY451" fmla="*/ 714147 h 993952"/>
                  <a:gd name="connsiteX452" fmla="*/ 1374343 w 1495958"/>
                  <a:gd name="connsiteY452" fmla="*/ 715061 h 993952"/>
                  <a:gd name="connsiteX453" fmla="*/ 1378915 w 1495958"/>
                  <a:gd name="connsiteY453" fmla="*/ 724205 h 993952"/>
                  <a:gd name="connsiteX454" fmla="*/ 1378001 w 1495958"/>
                  <a:gd name="connsiteY454" fmla="*/ 732435 h 993952"/>
                  <a:gd name="connsiteX455" fmla="*/ 1375258 w 1495958"/>
                  <a:gd name="connsiteY455" fmla="*/ 737921 h 993952"/>
                  <a:gd name="connsiteX456" fmla="*/ 1378915 w 1495958"/>
                  <a:gd name="connsiteY456" fmla="*/ 742493 h 993952"/>
                  <a:gd name="connsiteX457" fmla="*/ 1378001 w 1495958"/>
                  <a:gd name="connsiteY457" fmla="*/ 747980 h 993952"/>
                  <a:gd name="connsiteX458" fmla="*/ 1375258 w 1495958"/>
                  <a:gd name="connsiteY458" fmla="*/ 742493 h 993952"/>
                  <a:gd name="connsiteX459" fmla="*/ 1370686 w 1495958"/>
                  <a:gd name="connsiteY459" fmla="*/ 740664 h 993952"/>
                  <a:gd name="connsiteX460" fmla="*/ 1366114 w 1495958"/>
                  <a:gd name="connsiteY460" fmla="*/ 745236 h 993952"/>
                  <a:gd name="connsiteX461" fmla="*/ 1368857 w 1495958"/>
                  <a:gd name="connsiteY461" fmla="*/ 756209 h 993952"/>
                  <a:gd name="connsiteX462" fmla="*/ 1375258 w 1495958"/>
                  <a:gd name="connsiteY462" fmla="*/ 759867 h 993952"/>
                  <a:gd name="connsiteX463" fmla="*/ 1379830 w 1495958"/>
                  <a:gd name="connsiteY463" fmla="*/ 754380 h 993952"/>
                  <a:gd name="connsiteX464" fmla="*/ 1386230 w 1495958"/>
                  <a:gd name="connsiteY464" fmla="*/ 755295 h 993952"/>
                  <a:gd name="connsiteX465" fmla="*/ 1390802 w 1495958"/>
                  <a:gd name="connsiteY465" fmla="*/ 762610 h 993952"/>
                  <a:gd name="connsiteX466" fmla="*/ 1397203 w 1495958"/>
                  <a:gd name="connsiteY466" fmla="*/ 769925 h 993952"/>
                  <a:gd name="connsiteX467" fmla="*/ 1399032 w 1495958"/>
                  <a:gd name="connsiteY467" fmla="*/ 776326 h 993952"/>
                  <a:gd name="connsiteX468" fmla="*/ 1394460 w 1495958"/>
                  <a:gd name="connsiteY468" fmla="*/ 776326 h 993952"/>
                  <a:gd name="connsiteX469" fmla="*/ 1388974 w 1495958"/>
                  <a:gd name="connsiteY469" fmla="*/ 776326 h 993952"/>
                  <a:gd name="connsiteX470" fmla="*/ 1383487 w 1495958"/>
                  <a:gd name="connsiteY470" fmla="*/ 769925 h 993952"/>
                  <a:gd name="connsiteX471" fmla="*/ 1378915 w 1495958"/>
                  <a:gd name="connsiteY471" fmla="*/ 772668 h 993952"/>
                  <a:gd name="connsiteX472" fmla="*/ 1374343 w 1495958"/>
                  <a:gd name="connsiteY472" fmla="*/ 775412 h 993952"/>
                  <a:gd name="connsiteX473" fmla="*/ 1367028 w 1495958"/>
                  <a:gd name="connsiteY473" fmla="*/ 778155 h 993952"/>
                  <a:gd name="connsiteX474" fmla="*/ 1365199 w 1495958"/>
                  <a:gd name="connsiteY474" fmla="*/ 785470 h 993952"/>
                  <a:gd name="connsiteX475" fmla="*/ 1364285 w 1495958"/>
                  <a:gd name="connsiteY475" fmla="*/ 790956 h 993952"/>
                  <a:gd name="connsiteX476" fmla="*/ 1363370 w 1495958"/>
                  <a:gd name="connsiteY476" fmla="*/ 795528 h 993952"/>
                  <a:gd name="connsiteX477" fmla="*/ 1356970 w 1495958"/>
                  <a:gd name="connsiteY477" fmla="*/ 797357 h 993952"/>
                  <a:gd name="connsiteX478" fmla="*/ 1349654 w 1495958"/>
                  <a:gd name="connsiteY478" fmla="*/ 798272 h 993952"/>
                  <a:gd name="connsiteX479" fmla="*/ 1345082 w 1495958"/>
                  <a:gd name="connsiteY479" fmla="*/ 803758 h 993952"/>
                  <a:gd name="connsiteX480" fmla="*/ 1340510 w 1495958"/>
                  <a:gd name="connsiteY480" fmla="*/ 802844 h 993952"/>
                  <a:gd name="connsiteX481" fmla="*/ 1337767 w 1495958"/>
                  <a:gd name="connsiteY481" fmla="*/ 808330 h 993952"/>
                  <a:gd name="connsiteX482" fmla="*/ 1332281 w 1495958"/>
                  <a:gd name="connsiteY482" fmla="*/ 812902 h 993952"/>
                  <a:gd name="connsiteX483" fmla="*/ 1326794 w 1495958"/>
                  <a:gd name="connsiteY483" fmla="*/ 819303 h 993952"/>
                  <a:gd name="connsiteX484" fmla="*/ 1324966 w 1495958"/>
                  <a:gd name="connsiteY484" fmla="*/ 825704 h 993952"/>
                  <a:gd name="connsiteX485" fmla="*/ 1318565 w 1495958"/>
                  <a:gd name="connsiteY485" fmla="*/ 830276 h 993952"/>
                  <a:gd name="connsiteX486" fmla="*/ 1314907 w 1495958"/>
                  <a:gd name="connsiteY486" fmla="*/ 835762 h 993952"/>
                  <a:gd name="connsiteX487" fmla="*/ 1312164 w 1495958"/>
                  <a:gd name="connsiteY487" fmla="*/ 843077 h 993952"/>
                  <a:gd name="connsiteX488" fmla="*/ 1311250 w 1495958"/>
                  <a:gd name="connsiteY488" fmla="*/ 847649 h 993952"/>
                  <a:gd name="connsiteX489" fmla="*/ 1309421 w 1495958"/>
                  <a:gd name="connsiteY489" fmla="*/ 854964 h 993952"/>
                  <a:gd name="connsiteX490" fmla="*/ 1310335 w 1495958"/>
                  <a:gd name="connsiteY490" fmla="*/ 861365 h 993952"/>
                  <a:gd name="connsiteX491" fmla="*/ 1304849 w 1495958"/>
                  <a:gd name="connsiteY491" fmla="*/ 863194 h 993952"/>
                  <a:gd name="connsiteX492" fmla="*/ 1301191 w 1495958"/>
                  <a:gd name="connsiteY492" fmla="*/ 867766 h 993952"/>
                  <a:gd name="connsiteX493" fmla="*/ 1298448 w 1495958"/>
                  <a:gd name="connsiteY493" fmla="*/ 873252 h 993952"/>
                  <a:gd name="connsiteX494" fmla="*/ 1295705 w 1495958"/>
                  <a:gd name="connsiteY494" fmla="*/ 879653 h 993952"/>
                  <a:gd name="connsiteX495" fmla="*/ 1296619 w 1495958"/>
                  <a:gd name="connsiteY495" fmla="*/ 885140 h 993952"/>
                  <a:gd name="connsiteX496" fmla="*/ 1298448 w 1495958"/>
                  <a:gd name="connsiteY496" fmla="*/ 892455 h 993952"/>
                  <a:gd name="connsiteX497" fmla="*/ 1297534 w 1495958"/>
                  <a:gd name="connsiteY497" fmla="*/ 899770 h 993952"/>
                  <a:gd name="connsiteX498" fmla="*/ 1292047 w 1495958"/>
                  <a:gd name="connsiteY498" fmla="*/ 902513 h 993952"/>
                  <a:gd name="connsiteX499" fmla="*/ 1293876 w 1495958"/>
                  <a:gd name="connsiteY499" fmla="*/ 908000 h 993952"/>
                  <a:gd name="connsiteX500" fmla="*/ 1292962 w 1495958"/>
                  <a:gd name="connsiteY500" fmla="*/ 914400 h 993952"/>
                  <a:gd name="connsiteX501" fmla="*/ 1295705 w 1495958"/>
                  <a:gd name="connsiteY501" fmla="*/ 918972 h 993952"/>
                  <a:gd name="connsiteX502" fmla="*/ 1296619 w 1495958"/>
                  <a:gd name="connsiteY502" fmla="*/ 926288 h 993952"/>
                  <a:gd name="connsiteX503" fmla="*/ 1300277 w 1495958"/>
                  <a:gd name="connsiteY503" fmla="*/ 933603 h 993952"/>
                  <a:gd name="connsiteX504" fmla="*/ 1305763 w 1495958"/>
                  <a:gd name="connsiteY504" fmla="*/ 935432 h 993952"/>
                  <a:gd name="connsiteX505" fmla="*/ 1305763 w 1495958"/>
                  <a:gd name="connsiteY505" fmla="*/ 942747 h 993952"/>
                  <a:gd name="connsiteX506" fmla="*/ 1308506 w 1495958"/>
                  <a:gd name="connsiteY506" fmla="*/ 951891 h 993952"/>
                  <a:gd name="connsiteX507" fmla="*/ 1309421 w 1495958"/>
                  <a:gd name="connsiteY507" fmla="*/ 960120 h 993952"/>
                  <a:gd name="connsiteX508" fmla="*/ 1314907 w 1495958"/>
                  <a:gd name="connsiteY508" fmla="*/ 966521 h 993952"/>
                  <a:gd name="connsiteX509" fmla="*/ 1316736 w 1495958"/>
                  <a:gd name="connsiteY509" fmla="*/ 976580 h 993952"/>
                  <a:gd name="connsiteX510" fmla="*/ 1314907 w 1495958"/>
                  <a:gd name="connsiteY510" fmla="*/ 981152 h 993952"/>
                  <a:gd name="connsiteX511" fmla="*/ 1310335 w 1495958"/>
                  <a:gd name="connsiteY511" fmla="*/ 977494 h 993952"/>
                  <a:gd name="connsiteX512" fmla="*/ 1304849 w 1495958"/>
                  <a:gd name="connsiteY512" fmla="*/ 978408 h 993952"/>
                  <a:gd name="connsiteX513" fmla="*/ 1301191 w 1495958"/>
                  <a:gd name="connsiteY513" fmla="*/ 984809 h 993952"/>
                  <a:gd name="connsiteX514" fmla="*/ 1295705 w 1495958"/>
                  <a:gd name="connsiteY514" fmla="*/ 990296 h 993952"/>
                  <a:gd name="connsiteX515" fmla="*/ 1291133 w 1495958"/>
                  <a:gd name="connsiteY515" fmla="*/ 993953 h 993952"/>
                  <a:gd name="connsiteX516" fmla="*/ 1286561 w 1495958"/>
                  <a:gd name="connsiteY516" fmla="*/ 989381 h 993952"/>
                  <a:gd name="connsiteX517" fmla="*/ 1281989 w 1495958"/>
                  <a:gd name="connsiteY517" fmla="*/ 986638 h 993952"/>
                  <a:gd name="connsiteX518" fmla="*/ 1276502 w 1495958"/>
                  <a:gd name="connsiteY518" fmla="*/ 978408 h 993952"/>
                  <a:gd name="connsiteX519" fmla="*/ 1273759 w 1495958"/>
                  <a:gd name="connsiteY519" fmla="*/ 973836 h 993952"/>
                  <a:gd name="connsiteX520" fmla="*/ 1266444 w 1495958"/>
                  <a:gd name="connsiteY520" fmla="*/ 967436 h 993952"/>
                  <a:gd name="connsiteX521" fmla="*/ 1260958 w 1495958"/>
                  <a:gd name="connsiteY521" fmla="*/ 964692 h 993952"/>
                  <a:gd name="connsiteX522" fmla="*/ 1255471 w 1495958"/>
                  <a:gd name="connsiteY522" fmla="*/ 963778 h 993952"/>
                  <a:gd name="connsiteX523" fmla="*/ 1249070 w 1495958"/>
                  <a:gd name="connsiteY523" fmla="*/ 964692 h 993952"/>
                  <a:gd name="connsiteX524" fmla="*/ 1241755 w 1495958"/>
                  <a:gd name="connsiteY524" fmla="*/ 969264 h 993952"/>
                  <a:gd name="connsiteX525" fmla="*/ 1229868 w 1495958"/>
                  <a:gd name="connsiteY525" fmla="*/ 970179 h 993952"/>
                  <a:gd name="connsiteX526" fmla="*/ 1225296 w 1495958"/>
                  <a:gd name="connsiteY526" fmla="*/ 966521 h 993952"/>
                  <a:gd name="connsiteX527" fmla="*/ 1217981 w 1495958"/>
                  <a:gd name="connsiteY527" fmla="*/ 961035 h 993952"/>
                  <a:gd name="connsiteX528" fmla="*/ 1212494 w 1495958"/>
                  <a:gd name="connsiteY528" fmla="*/ 957377 h 993952"/>
                  <a:gd name="connsiteX529" fmla="*/ 1207922 w 1495958"/>
                  <a:gd name="connsiteY529" fmla="*/ 954634 h 993952"/>
                  <a:gd name="connsiteX530" fmla="*/ 1203350 w 1495958"/>
                  <a:gd name="connsiteY530" fmla="*/ 952805 h 993952"/>
                  <a:gd name="connsiteX531" fmla="*/ 1196035 w 1495958"/>
                  <a:gd name="connsiteY531" fmla="*/ 951891 h 993952"/>
                  <a:gd name="connsiteX532" fmla="*/ 1191463 w 1495958"/>
                  <a:gd name="connsiteY532" fmla="*/ 950976 h 993952"/>
                  <a:gd name="connsiteX533" fmla="*/ 1185977 w 1495958"/>
                  <a:gd name="connsiteY533" fmla="*/ 951891 h 993952"/>
                  <a:gd name="connsiteX534" fmla="*/ 1180490 w 1495958"/>
                  <a:gd name="connsiteY534" fmla="*/ 952805 h 993952"/>
                  <a:gd name="connsiteX535" fmla="*/ 1172261 w 1495958"/>
                  <a:gd name="connsiteY535" fmla="*/ 957377 h 993952"/>
                  <a:gd name="connsiteX536" fmla="*/ 1167689 w 1495958"/>
                  <a:gd name="connsiteY536" fmla="*/ 961949 h 993952"/>
                  <a:gd name="connsiteX537" fmla="*/ 1173175 w 1495958"/>
                  <a:gd name="connsiteY537" fmla="*/ 965607 h 993952"/>
                  <a:gd name="connsiteX538" fmla="*/ 1164946 w 1495958"/>
                  <a:gd name="connsiteY538" fmla="*/ 961035 h 993952"/>
                  <a:gd name="connsiteX539" fmla="*/ 1159459 w 1495958"/>
                  <a:gd name="connsiteY539" fmla="*/ 962864 h 993952"/>
                  <a:gd name="connsiteX540" fmla="*/ 1154887 w 1495958"/>
                  <a:gd name="connsiteY540" fmla="*/ 966521 h 993952"/>
                  <a:gd name="connsiteX541" fmla="*/ 1150315 w 1495958"/>
                  <a:gd name="connsiteY541" fmla="*/ 969264 h 993952"/>
                  <a:gd name="connsiteX542" fmla="*/ 1142086 w 1495958"/>
                  <a:gd name="connsiteY542" fmla="*/ 966521 h 993952"/>
                  <a:gd name="connsiteX543" fmla="*/ 1136599 w 1495958"/>
                  <a:gd name="connsiteY543" fmla="*/ 966521 h 993952"/>
                  <a:gd name="connsiteX544" fmla="*/ 1132027 w 1495958"/>
                  <a:gd name="connsiteY544" fmla="*/ 962864 h 993952"/>
                  <a:gd name="connsiteX545" fmla="*/ 1127455 w 1495958"/>
                  <a:gd name="connsiteY545" fmla="*/ 961035 h 993952"/>
                  <a:gd name="connsiteX546" fmla="*/ 1119226 w 1495958"/>
                  <a:gd name="connsiteY546" fmla="*/ 961949 h 993952"/>
                  <a:gd name="connsiteX547" fmla="*/ 1114654 w 1495958"/>
                  <a:gd name="connsiteY547" fmla="*/ 961949 h 993952"/>
                  <a:gd name="connsiteX548" fmla="*/ 1110082 w 1495958"/>
                  <a:gd name="connsiteY548" fmla="*/ 964692 h 993952"/>
                  <a:gd name="connsiteX549" fmla="*/ 1101852 w 1495958"/>
                  <a:gd name="connsiteY549" fmla="*/ 961949 h 993952"/>
                  <a:gd name="connsiteX550" fmla="*/ 1096366 w 1495958"/>
                  <a:gd name="connsiteY550" fmla="*/ 954634 h 993952"/>
                  <a:gd name="connsiteX551" fmla="*/ 1091794 w 1495958"/>
                  <a:gd name="connsiteY551" fmla="*/ 950062 h 993952"/>
                  <a:gd name="connsiteX552" fmla="*/ 1087222 w 1495958"/>
                  <a:gd name="connsiteY552" fmla="*/ 947319 h 993952"/>
                  <a:gd name="connsiteX553" fmla="*/ 1081735 w 1495958"/>
                  <a:gd name="connsiteY553" fmla="*/ 945490 h 993952"/>
                  <a:gd name="connsiteX554" fmla="*/ 1077163 w 1495958"/>
                  <a:gd name="connsiteY554" fmla="*/ 940918 h 993952"/>
                  <a:gd name="connsiteX555" fmla="*/ 1070762 w 1495958"/>
                  <a:gd name="connsiteY555" fmla="*/ 938175 h 993952"/>
                  <a:gd name="connsiteX556" fmla="*/ 1060704 w 1495958"/>
                  <a:gd name="connsiteY556" fmla="*/ 936346 h 993952"/>
                  <a:gd name="connsiteX557" fmla="*/ 1056132 w 1495958"/>
                  <a:gd name="connsiteY557" fmla="*/ 935432 h 993952"/>
                  <a:gd name="connsiteX558" fmla="*/ 1036015 w 1495958"/>
                  <a:gd name="connsiteY558" fmla="*/ 929945 h 993952"/>
                  <a:gd name="connsiteX559" fmla="*/ 1031443 w 1495958"/>
                  <a:gd name="connsiteY559" fmla="*/ 929945 h 993952"/>
                  <a:gd name="connsiteX560" fmla="*/ 1025042 w 1495958"/>
                  <a:gd name="connsiteY560" fmla="*/ 931774 h 993952"/>
                  <a:gd name="connsiteX561" fmla="*/ 1017727 w 1495958"/>
                  <a:gd name="connsiteY561" fmla="*/ 928116 h 993952"/>
                  <a:gd name="connsiteX562" fmla="*/ 1011326 w 1495958"/>
                  <a:gd name="connsiteY562" fmla="*/ 928116 h 993952"/>
                  <a:gd name="connsiteX563" fmla="*/ 1005840 w 1495958"/>
                  <a:gd name="connsiteY563" fmla="*/ 929031 h 993952"/>
                  <a:gd name="connsiteX564" fmla="*/ 1000354 w 1495958"/>
                  <a:gd name="connsiteY564" fmla="*/ 922630 h 993952"/>
                  <a:gd name="connsiteX565" fmla="*/ 992124 w 1495958"/>
                  <a:gd name="connsiteY565" fmla="*/ 912572 h 993952"/>
                  <a:gd name="connsiteX566" fmla="*/ 987552 w 1495958"/>
                  <a:gd name="connsiteY566" fmla="*/ 910743 h 993952"/>
                  <a:gd name="connsiteX567" fmla="*/ 988466 w 1495958"/>
                  <a:gd name="connsiteY567" fmla="*/ 906171 h 993952"/>
                  <a:gd name="connsiteX568" fmla="*/ 987552 w 1495958"/>
                  <a:gd name="connsiteY568" fmla="*/ 900684 h 993952"/>
                  <a:gd name="connsiteX569" fmla="*/ 983894 w 1495958"/>
                  <a:gd name="connsiteY569" fmla="*/ 893369 h 993952"/>
                  <a:gd name="connsiteX570" fmla="*/ 982066 w 1495958"/>
                  <a:gd name="connsiteY570" fmla="*/ 886054 h 993952"/>
                  <a:gd name="connsiteX571" fmla="*/ 980237 w 1495958"/>
                  <a:gd name="connsiteY571" fmla="*/ 881482 h 993952"/>
                  <a:gd name="connsiteX572" fmla="*/ 976579 w 1495958"/>
                  <a:gd name="connsiteY572" fmla="*/ 875996 h 993952"/>
                  <a:gd name="connsiteX573" fmla="*/ 972007 w 1495958"/>
                  <a:gd name="connsiteY573" fmla="*/ 868680 h 993952"/>
                  <a:gd name="connsiteX574" fmla="*/ 968350 w 1495958"/>
                  <a:gd name="connsiteY574" fmla="*/ 861365 h 993952"/>
                  <a:gd name="connsiteX575" fmla="*/ 965606 w 1495958"/>
                  <a:gd name="connsiteY575" fmla="*/ 856793 h 993952"/>
                  <a:gd name="connsiteX576" fmla="*/ 957377 w 1495958"/>
                  <a:gd name="connsiteY576" fmla="*/ 845820 h 993952"/>
                  <a:gd name="connsiteX577" fmla="*/ 953719 w 1495958"/>
                  <a:gd name="connsiteY577" fmla="*/ 840334 h 993952"/>
                  <a:gd name="connsiteX578" fmla="*/ 950976 w 1495958"/>
                  <a:gd name="connsiteY578" fmla="*/ 835762 h 993952"/>
                  <a:gd name="connsiteX579" fmla="*/ 944575 w 1495958"/>
                  <a:gd name="connsiteY579" fmla="*/ 827532 h 993952"/>
                  <a:gd name="connsiteX580" fmla="*/ 940003 w 1495958"/>
                  <a:gd name="connsiteY580" fmla="*/ 822046 h 993952"/>
                  <a:gd name="connsiteX581" fmla="*/ 935431 w 1495958"/>
                  <a:gd name="connsiteY581" fmla="*/ 816560 h 993952"/>
                  <a:gd name="connsiteX582" fmla="*/ 926287 w 1495958"/>
                  <a:gd name="connsiteY582" fmla="*/ 806501 h 993952"/>
                  <a:gd name="connsiteX583" fmla="*/ 918972 w 1495958"/>
                  <a:gd name="connsiteY583" fmla="*/ 800100 h 993952"/>
                  <a:gd name="connsiteX584" fmla="*/ 912571 w 1495958"/>
                  <a:gd name="connsiteY584" fmla="*/ 794614 h 993952"/>
                  <a:gd name="connsiteX585" fmla="*/ 906170 w 1495958"/>
                  <a:gd name="connsiteY585" fmla="*/ 788213 h 993952"/>
                  <a:gd name="connsiteX586" fmla="*/ 898855 w 1495958"/>
                  <a:gd name="connsiteY586" fmla="*/ 782727 h 993952"/>
                  <a:gd name="connsiteX587" fmla="*/ 890626 w 1495958"/>
                  <a:gd name="connsiteY587" fmla="*/ 777240 h 993952"/>
                  <a:gd name="connsiteX588" fmla="*/ 886054 w 1495958"/>
                  <a:gd name="connsiteY588" fmla="*/ 774497 h 993952"/>
                  <a:gd name="connsiteX589" fmla="*/ 877824 w 1495958"/>
                  <a:gd name="connsiteY589" fmla="*/ 770840 h 993952"/>
                  <a:gd name="connsiteX590" fmla="*/ 872338 w 1495958"/>
                  <a:gd name="connsiteY590" fmla="*/ 769925 h 993952"/>
                  <a:gd name="connsiteX591" fmla="*/ 855878 w 1495958"/>
                  <a:gd name="connsiteY591" fmla="*/ 762610 h 993952"/>
                  <a:gd name="connsiteX592" fmla="*/ 842162 w 1495958"/>
                  <a:gd name="connsiteY592" fmla="*/ 757124 h 993952"/>
                  <a:gd name="connsiteX593" fmla="*/ 836676 w 1495958"/>
                  <a:gd name="connsiteY593" fmla="*/ 755295 h 993952"/>
                  <a:gd name="connsiteX594" fmla="*/ 829361 w 1495958"/>
                  <a:gd name="connsiteY594" fmla="*/ 754380 h 993952"/>
                  <a:gd name="connsiteX595" fmla="*/ 822960 w 1495958"/>
                  <a:gd name="connsiteY595" fmla="*/ 753466 h 993952"/>
                  <a:gd name="connsiteX596" fmla="*/ 816559 w 1495958"/>
                  <a:gd name="connsiteY596" fmla="*/ 752552 h 993952"/>
                  <a:gd name="connsiteX597" fmla="*/ 811073 w 1495958"/>
                  <a:gd name="connsiteY597" fmla="*/ 750723 h 993952"/>
                  <a:gd name="connsiteX598" fmla="*/ 800100 w 1495958"/>
                  <a:gd name="connsiteY598" fmla="*/ 748894 h 993952"/>
                  <a:gd name="connsiteX599" fmla="*/ 793699 w 1495958"/>
                  <a:gd name="connsiteY599" fmla="*/ 748894 h 993952"/>
                  <a:gd name="connsiteX600" fmla="*/ 788213 w 1495958"/>
                  <a:gd name="connsiteY600" fmla="*/ 748894 h 993952"/>
                  <a:gd name="connsiteX601" fmla="*/ 779983 w 1495958"/>
                  <a:gd name="connsiteY601" fmla="*/ 750723 h 993952"/>
                  <a:gd name="connsiteX602" fmla="*/ 773582 w 1495958"/>
                  <a:gd name="connsiteY602" fmla="*/ 750723 h 993952"/>
                  <a:gd name="connsiteX603" fmla="*/ 762610 w 1495958"/>
                  <a:gd name="connsiteY603" fmla="*/ 750723 h 993952"/>
                  <a:gd name="connsiteX604" fmla="*/ 752551 w 1495958"/>
                  <a:gd name="connsiteY604" fmla="*/ 751637 h 993952"/>
                  <a:gd name="connsiteX605" fmla="*/ 747065 w 1495958"/>
                  <a:gd name="connsiteY605" fmla="*/ 752552 h 993952"/>
                  <a:gd name="connsiteX606" fmla="*/ 741578 w 1495958"/>
                  <a:gd name="connsiteY606" fmla="*/ 755295 h 993952"/>
                  <a:gd name="connsiteX607" fmla="*/ 728777 w 1495958"/>
                  <a:gd name="connsiteY607" fmla="*/ 760781 h 993952"/>
                  <a:gd name="connsiteX608" fmla="*/ 724205 w 1495958"/>
                  <a:gd name="connsiteY608" fmla="*/ 758952 h 993952"/>
                  <a:gd name="connsiteX609" fmla="*/ 717804 w 1495958"/>
                  <a:gd name="connsiteY609" fmla="*/ 760781 h 993952"/>
                  <a:gd name="connsiteX610" fmla="*/ 712318 w 1495958"/>
                  <a:gd name="connsiteY610" fmla="*/ 760781 h 993952"/>
                  <a:gd name="connsiteX611" fmla="*/ 705917 w 1495958"/>
                  <a:gd name="connsiteY611" fmla="*/ 758952 h 993952"/>
                  <a:gd name="connsiteX612" fmla="*/ 694030 w 1495958"/>
                  <a:gd name="connsiteY612" fmla="*/ 752552 h 993952"/>
                  <a:gd name="connsiteX613" fmla="*/ 692201 w 1495958"/>
                  <a:gd name="connsiteY613" fmla="*/ 747065 h 993952"/>
                  <a:gd name="connsiteX614" fmla="*/ 686714 w 1495958"/>
                  <a:gd name="connsiteY614" fmla="*/ 740664 h 993952"/>
                  <a:gd name="connsiteX615" fmla="*/ 682142 w 1495958"/>
                  <a:gd name="connsiteY615" fmla="*/ 737007 h 993952"/>
                  <a:gd name="connsiteX616" fmla="*/ 676656 w 1495958"/>
                  <a:gd name="connsiteY616" fmla="*/ 734264 h 993952"/>
                  <a:gd name="connsiteX617" fmla="*/ 672084 w 1495958"/>
                  <a:gd name="connsiteY617" fmla="*/ 734264 h 993952"/>
                  <a:gd name="connsiteX618" fmla="*/ 662940 w 1495958"/>
                  <a:gd name="connsiteY618" fmla="*/ 734264 h 993952"/>
                  <a:gd name="connsiteX619" fmla="*/ 654710 w 1495958"/>
                  <a:gd name="connsiteY619" fmla="*/ 734264 h 993952"/>
                  <a:gd name="connsiteX620" fmla="*/ 649224 w 1495958"/>
                  <a:gd name="connsiteY620" fmla="*/ 734264 h 993952"/>
                  <a:gd name="connsiteX621" fmla="*/ 641909 w 1495958"/>
                  <a:gd name="connsiteY621" fmla="*/ 733349 h 993952"/>
                  <a:gd name="connsiteX622" fmla="*/ 636422 w 1495958"/>
                  <a:gd name="connsiteY622" fmla="*/ 729692 h 993952"/>
                  <a:gd name="connsiteX623" fmla="*/ 630936 w 1495958"/>
                  <a:gd name="connsiteY623" fmla="*/ 722376 h 993952"/>
                  <a:gd name="connsiteX624" fmla="*/ 626364 w 1495958"/>
                  <a:gd name="connsiteY624" fmla="*/ 720548 h 993952"/>
                  <a:gd name="connsiteX625" fmla="*/ 620878 w 1495958"/>
                  <a:gd name="connsiteY625" fmla="*/ 720548 h 993952"/>
                  <a:gd name="connsiteX626" fmla="*/ 613562 w 1495958"/>
                  <a:gd name="connsiteY626" fmla="*/ 715061 h 993952"/>
                  <a:gd name="connsiteX627" fmla="*/ 608990 w 1495958"/>
                  <a:gd name="connsiteY627" fmla="*/ 712318 h 993952"/>
                  <a:gd name="connsiteX628" fmla="*/ 601675 w 1495958"/>
                  <a:gd name="connsiteY628" fmla="*/ 709575 h 993952"/>
                  <a:gd name="connsiteX629" fmla="*/ 597103 w 1495958"/>
                  <a:gd name="connsiteY629" fmla="*/ 704088 h 993952"/>
                  <a:gd name="connsiteX630" fmla="*/ 595274 w 1495958"/>
                  <a:gd name="connsiteY630" fmla="*/ 698602 h 993952"/>
                  <a:gd name="connsiteX631" fmla="*/ 591617 w 1495958"/>
                  <a:gd name="connsiteY631" fmla="*/ 693116 h 993952"/>
                  <a:gd name="connsiteX632" fmla="*/ 586130 w 1495958"/>
                  <a:gd name="connsiteY632" fmla="*/ 688544 h 993952"/>
                  <a:gd name="connsiteX633" fmla="*/ 581558 w 1495958"/>
                  <a:gd name="connsiteY633" fmla="*/ 685800 h 993952"/>
                  <a:gd name="connsiteX634" fmla="*/ 574243 w 1495958"/>
                  <a:gd name="connsiteY634" fmla="*/ 682143 h 993952"/>
                  <a:gd name="connsiteX635" fmla="*/ 569671 w 1495958"/>
                  <a:gd name="connsiteY635" fmla="*/ 676656 h 993952"/>
                  <a:gd name="connsiteX636" fmla="*/ 564185 w 1495958"/>
                  <a:gd name="connsiteY636" fmla="*/ 672084 h 993952"/>
                  <a:gd name="connsiteX637" fmla="*/ 555955 w 1495958"/>
                  <a:gd name="connsiteY637" fmla="*/ 667512 h 993952"/>
                  <a:gd name="connsiteX638" fmla="*/ 550469 w 1495958"/>
                  <a:gd name="connsiteY638" fmla="*/ 661112 h 993952"/>
                  <a:gd name="connsiteX639" fmla="*/ 544982 w 1495958"/>
                  <a:gd name="connsiteY639" fmla="*/ 657454 h 993952"/>
                  <a:gd name="connsiteX640" fmla="*/ 539496 w 1495958"/>
                  <a:gd name="connsiteY640" fmla="*/ 657454 h 993952"/>
                  <a:gd name="connsiteX641" fmla="*/ 530352 w 1495958"/>
                  <a:gd name="connsiteY641" fmla="*/ 657454 h 993952"/>
                  <a:gd name="connsiteX642" fmla="*/ 525780 w 1495958"/>
                  <a:gd name="connsiteY642" fmla="*/ 654711 h 993952"/>
                  <a:gd name="connsiteX643" fmla="*/ 520294 w 1495958"/>
                  <a:gd name="connsiteY643" fmla="*/ 654711 h 993952"/>
                  <a:gd name="connsiteX644" fmla="*/ 512978 w 1495958"/>
                  <a:gd name="connsiteY644" fmla="*/ 656540 h 993952"/>
                  <a:gd name="connsiteX645" fmla="*/ 503834 w 1495958"/>
                  <a:gd name="connsiteY645" fmla="*/ 653796 h 993952"/>
                  <a:gd name="connsiteX646" fmla="*/ 497434 w 1495958"/>
                  <a:gd name="connsiteY646" fmla="*/ 653796 h 993952"/>
                  <a:gd name="connsiteX647" fmla="*/ 489204 w 1495958"/>
                  <a:gd name="connsiteY647" fmla="*/ 650139 h 993952"/>
                  <a:gd name="connsiteX648" fmla="*/ 483718 w 1495958"/>
                  <a:gd name="connsiteY648" fmla="*/ 647396 h 993952"/>
                  <a:gd name="connsiteX649" fmla="*/ 478231 w 1495958"/>
                  <a:gd name="connsiteY649" fmla="*/ 640080 h 993952"/>
                  <a:gd name="connsiteX650" fmla="*/ 473659 w 1495958"/>
                  <a:gd name="connsiteY650" fmla="*/ 634594 h 993952"/>
                  <a:gd name="connsiteX651" fmla="*/ 468173 w 1495958"/>
                  <a:gd name="connsiteY651" fmla="*/ 631851 h 993952"/>
                  <a:gd name="connsiteX652" fmla="*/ 463601 w 1495958"/>
                  <a:gd name="connsiteY652" fmla="*/ 630022 h 993952"/>
                  <a:gd name="connsiteX653" fmla="*/ 458114 w 1495958"/>
                  <a:gd name="connsiteY653" fmla="*/ 625450 h 993952"/>
                  <a:gd name="connsiteX654" fmla="*/ 450799 w 1495958"/>
                  <a:gd name="connsiteY654" fmla="*/ 620878 h 993952"/>
                  <a:gd name="connsiteX655" fmla="*/ 445313 w 1495958"/>
                  <a:gd name="connsiteY655" fmla="*/ 618135 h 993952"/>
                  <a:gd name="connsiteX656" fmla="*/ 433426 w 1495958"/>
                  <a:gd name="connsiteY656" fmla="*/ 616306 h 993952"/>
                  <a:gd name="connsiteX657" fmla="*/ 427939 w 1495958"/>
                  <a:gd name="connsiteY657" fmla="*/ 608991 h 993952"/>
                  <a:gd name="connsiteX658" fmla="*/ 422453 w 1495958"/>
                  <a:gd name="connsiteY658" fmla="*/ 604419 h 993952"/>
                  <a:gd name="connsiteX659" fmla="*/ 417881 w 1495958"/>
                  <a:gd name="connsiteY659" fmla="*/ 601676 h 993952"/>
                  <a:gd name="connsiteX660" fmla="*/ 413309 w 1495958"/>
                  <a:gd name="connsiteY660" fmla="*/ 600761 h 993952"/>
                  <a:gd name="connsiteX661" fmla="*/ 407822 w 1495958"/>
                  <a:gd name="connsiteY661" fmla="*/ 600761 h 993952"/>
                  <a:gd name="connsiteX662" fmla="*/ 405994 w 1495958"/>
                  <a:gd name="connsiteY662" fmla="*/ 596189 h 993952"/>
                  <a:gd name="connsiteX663" fmla="*/ 404165 w 1495958"/>
                  <a:gd name="connsiteY663" fmla="*/ 589788 h 993952"/>
                  <a:gd name="connsiteX664" fmla="*/ 401422 w 1495958"/>
                  <a:gd name="connsiteY664" fmla="*/ 585216 h 993952"/>
                  <a:gd name="connsiteX665" fmla="*/ 395021 w 1495958"/>
                  <a:gd name="connsiteY665" fmla="*/ 577901 h 993952"/>
                  <a:gd name="connsiteX666" fmla="*/ 389534 w 1495958"/>
                  <a:gd name="connsiteY666" fmla="*/ 574244 h 993952"/>
                  <a:gd name="connsiteX667" fmla="*/ 386791 w 1495958"/>
                  <a:gd name="connsiteY667" fmla="*/ 569672 h 993952"/>
                  <a:gd name="connsiteX668" fmla="*/ 383134 w 1495958"/>
                  <a:gd name="connsiteY668" fmla="*/ 565100 h 993952"/>
                  <a:gd name="connsiteX669" fmla="*/ 377647 w 1495958"/>
                  <a:gd name="connsiteY669" fmla="*/ 559613 h 993952"/>
                  <a:gd name="connsiteX670" fmla="*/ 373075 w 1495958"/>
                  <a:gd name="connsiteY670" fmla="*/ 559613 h 993952"/>
                  <a:gd name="connsiteX671" fmla="*/ 368503 w 1495958"/>
                  <a:gd name="connsiteY671" fmla="*/ 554127 h 993952"/>
                  <a:gd name="connsiteX672" fmla="*/ 359359 w 1495958"/>
                  <a:gd name="connsiteY672" fmla="*/ 544983 h 993952"/>
                  <a:gd name="connsiteX673" fmla="*/ 352044 w 1495958"/>
                  <a:gd name="connsiteY673" fmla="*/ 541325 h 993952"/>
                  <a:gd name="connsiteX674" fmla="*/ 345643 w 1495958"/>
                  <a:gd name="connsiteY674" fmla="*/ 541325 h 993952"/>
                  <a:gd name="connsiteX675" fmla="*/ 340157 w 1495958"/>
                  <a:gd name="connsiteY675" fmla="*/ 542240 h 993952"/>
                  <a:gd name="connsiteX676" fmla="*/ 334670 w 1495958"/>
                  <a:gd name="connsiteY676" fmla="*/ 542240 h 993952"/>
                  <a:gd name="connsiteX677" fmla="*/ 323698 w 1495958"/>
                  <a:gd name="connsiteY677" fmla="*/ 539496 h 993952"/>
                  <a:gd name="connsiteX678" fmla="*/ 313639 w 1495958"/>
                  <a:gd name="connsiteY678" fmla="*/ 537668 h 993952"/>
                  <a:gd name="connsiteX679" fmla="*/ 307238 w 1495958"/>
                  <a:gd name="connsiteY679" fmla="*/ 537668 h 993952"/>
                  <a:gd name="connsiteX680" fmla="*/ 302666 w 1495958"/>
                  <a:gd name="connsiteY680" fmla="*/ 538582 h 993952"/>
                  <a:gd name="connsiteX681" fmla="*/ 298094 w 1495958"/>
                  <a:gd name="connsiteY681" fmla="*/ 542240 h 993952"/>
                  <a:gd name="connsiteX682" fmla="*/ 288036 w 1495958"/>
                  <a:gd name="connsiteY682" fmla="*/ 544983 h 993952"/>
                  <a:gd name="connsiteX683" fmla="*/ 283464 w 1495958"/>
                  <a:gd name="connsiteY683" fmla="*/ 542240 h 993952"/>
                  <a:gd name="connsiteX684" fmla="*/ 284378 w 1495958"/>
                  <a:gd name="connsiteY684" fmla="*/ 536753 h 993952"/>
                  <a:gd name="connsiteX685" fmla="*/ 280721 w 1495958"/>
                  <a:gd name="connsiteY685" fmla="*/ 532181 h 993952"/>
                  <a:gd name="connsiteX686" fmla="*/ 273406 w 1495958"/>
                  <a:gd name="connsiteY686" fmla="*/ 521208 h 993952"/>
                  <a:gd name="connsiteX687" fmla="*/ 267919 w 1495958"/>
                  <a:gd name="connsiteY687" fmla="*/ 515722 h 993952"/>
                  <a:gd name="connsiteX688" fmla="*/ 262433 w 1495958"/>
                  <a:gd name="connsiteY688" fmla="*/ 511150 h 993952"/>
                  <a:gd name="connsiteX689" fmla="*/ 257861 w 1495958"/>
                  <a:gd name="connsiteY689" fmla="*/ 505664 h 993952"/>
                  <a:gd name="connsiteX690" fmla="*/ 249631 w 1495958"/>
                  <a:gd name="connsiteY690" fmla="*/ 501092 h 993952"/>
                  <a:gd name="connsiteX691" fmla="*/ 245059 w 1495958"/>
                  <a:gd name="connsiteY691" fmla="*/ 500177 h 993952"/>
                  <a:gd name="connsiteX692" fmla="*/ 236830 w 1495958"/>
                  <a:gd name="connsiteY692" fmla="*/ 498348 h 993952"/>
                  <a:gd name="connsiteX693" fmla="*/ 231343 w 1495958"/>
                  <a:gd name="connsiteY693" fmla="*/ 499263 h 993952"/>
                  <a:gd name="connsiteX694" fmla="*/ 226771 w 1495958"/>
                  <a:gd name="connsiteY694" fmla="*/ 498348 h 993952"/>
                  <a:gd name="connsiteX695" fmla="*/ 220370 w 1495958"/>
                  <a:gd name="connsiteY695" fmla="*/ 498348 h 993952"/>
                  <a:gd name="connsiteX696" fmla="*/ 213970 w 1495958"/>
                  <a:gd name="connsiteY696" fmla="*/ 496520 h 993952"/>
                  <a:gd name="connsiteX697" fmla="*/ 208483 w 1495958"/>
                  <a:gd name="connsiteY697" fmla="*/ 496520 h 993952"/>
                  <a:gd name="connsiteX698" fmla="*/ 196596 w 1495958"/>
                  <a:gd name="connsiteY698" fmla="*/ 497434 h 993952"/>
                  <a:gd name="connsiteX699" fmla="*/ 190195 w 1495958"/>
                  <a:gd name="connsiteY699" fmla="*/ 496520 h 993952"/>
                  <a:gd name="connsiteX700" fmla="*/ 171907 w 1495958"/>
                  <a:gd name="connsiteY700" fmla="*/ 498348 h 993952"/>
                  <a:gd name="connsiteX701" fmla="*/ 164592 w 1495958"/>
                  <a:gd name="connsiteY701" fmla="*/ 500177 h 993952"/>
                  <a:gd name="connsiteX702" fmla="*/ 156362 w 1495958"/>
                  <a:gd name="connsiteY702" fmla="*/ 502920 h 993952"/>
                  <a:gd name="connsiteX703" fmla="*/ 151790 w 1495958"/>
                  <a:gd name="connsiteY703" fmla="*/ 504749 h 993952"/>
                  <a:gd name="connsiteX704" fmla="*/ 146304 w 1495958"/>
                  <a:gd name="connsiteY704" fmla="*/ 506578 h 993952"/>
                  <a:gd name="connsiteX705" fmla="*/ 137160 w 1495958"/>
                  <a:gd name="connsiteY705" fmla="*/ 509321 h 993952"/>
                  <a:gd name="connsiteX706" fmla="*/ 131674 w 1495958"/>
                  <a:gd name="connsiteY706" fmla="*/ 510236 h 993952"/>
                  <a:gd name="connsiteX707" fmla="*/ 127102 w 1495958"/>
                  <a:gd name="connsiteY707" fmla="*/ 512979 h 993952"/>
                  <a:gd name="connsiteX708" fmla="*/ 121615 w 1495958"/>
                  <a:gd name="connsiteY708" fmla="*/ 512979 h 993952"/>
                  <a:gd name="connsiteX709" fmla="*/ 113386 w 1495958"/>
                  <a:gd name="connsiteY709" fmla="*/ 503835 h 993952"/>
                  <a:gd name="connsiteX710" fmla="*/ 107899 w 1495958"/>
                  <a:gd name="connsiteY710" fmla="*/ 498348 h 993952"/>
                  <a:gd name="connsiteX711" fmla="*/ 100584 w 1495958"/>
                  <a:gd name="connsiteY711" fmla="*/ 489204 h 993952"/>
                  <a:gd name="connsiteX712" fmla="*/ 96926 w 1495958"/>
                  <a:gd name="connsiteY712" fmla="*/ 483718 h 993952"/>
                  <a:gd name="connsiteX713" fmla="*/ 94183 w 1495958"/>
                  <a:gd name="connsiteY713" fmla="*/ 478232 h 993952"/>
                  <a:gd name="connsiteX714" fmla="*/ 93269 w 1495958"/>
                  <a:gd name="connsiteY714" fmla="*/ 473660 h 993952"/>
                  <a:gd name="connsiteX715" fmla="*/ 88697 w 1495958"/>
                  <a:gd name="connsiteY715" fmla="*/ 466344 h 993952"/>
                  <a:gd name="connsiteX716" fmla="*/ 82296 w 1495958"/>
                  <a:gd name="connsiteY716" fmla="*/ 461772 h 993952"/>
                  <a:gd name="connsiteX717" fmla="*/ 69494 w 1495958"/>
                  <a:gd name="connsiteY717" fmla="*/ 455372 h 993952"/>
                  <a:gd name="connsiteX718" fmla="*/ 64008 w 1495958"/>
                  <a:gd name="connsiteY718" fmla="*/ 454457 h 993952"/>
                  <a:gd name="connsiteX719" fmla="*/ 57607 w 1495958"/>
                  <a:gd name="connsiteY719" fmla="*/ 455372 h 993952"/>
                  <a:gd name="connsiteX720" fmla="*/ 46634 w 1495958"/>
                  <a:gd name="connsiteY720" fmla="*/ 456286 h 993952"/>
                  <a:gd name="connsiteX721" fmla="*/ 42062 w 1495958"/>
                  <a:gd name="connsiteY721" fmla="*/ 449885 h 993952"/>
                  <a:gd name="connsiteX722" fmla="*/ 35662 w 1495958"/>
                  <a:gd name="connsiteY722" fmla="*/ 444399 h 993952"/>
                  <a:gd name="connsiteX723" fmla="*/ 32918 w 1495958"/>
                  <a:gd name="connsiteY723" fmla="*/ 439827 h 993952"/>
                  <a:gd name="connsiteX724" fmla="*/ 26518 w 1495958"/>
                  <a:gd name="connsiteY724" fmla="*/ 434340 h 993952"/>
                  <a:gd name="connsiteX725" fmla="*/ 23774 w 1495958"/>
                  <a:gd name="connsiteY725" fmla="*/ 429768 h 993952"/>
                  <a:gd name="connsiteX726" fmla="*/ 22860 w 1495958"/>
                  <a:gd name="connsiteY726" fmla="*/ 421539 h 993952"/>
                  <a:gd name="connsiteX727" fmla="*/ 22860 w 1495958"/>
                  <a:gd name="connsiteY727" fmla="*/ 416967 h 993952"/>
                  <a:gd name="connsiteX728" fmla="*/ 23774 w 1495958"/>
                  <a:gd name="connsiteY728" fmla="*/ 411480 h 993952"/>
                  <a:gd name="connsiteX729" fmla="*/ 21946 w 1495958"/>
                  <a:gd name="connsiteY729" fmla="*/ 405994 h 993952"/>
                  <a:gd name="connsiteX730" fmla="*/ 18288 w 1495958"/>
                  <a:gd name="connsiteY730" fmla="*/ 400508 h 993952"/>
                  <a:gd name="connsiteX731" fmla="*/ 15545 w 1495958"/>
                  <a:gd name="connsiteY731" fmla="*/ 395021 h 993952"/>
                  <a:gd name="connsiteX732" fmla="*/ 12802 w 1495958"/>
                  <a:gd name="connsiteY732" fmla="*/ 387706 h 993952"/>
                  <a:gd name="connsiteX733" fmla="*/ 8230 w 1495958"/>
                  <a:gd name="connsiteY733" fmla="*/ 382220 h 99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</a:cxnLst>
                <a:rect l="l" t="t" r="r" b="b"/>
                <a:pathLst>
                  <a:path w="1495958" h="993952">
                    <a:moveTo>
                      <a:pt x="8230" y="382220"/>
                    </a:moveTo>
                    <a:lnTo>
                      <a:pt x="3658" y="378562"/>
                    </a:lnTo>
                    <a:lnTo>
                      <a:pt x="0" y="373990"/>
                    </a:lnTo>
                    <a:lnTo>
                      <a:pt x="4572" y="368504"/>
                    </a:lnTo>
                    <a:lnTo>
                      <a:pt x="11887" y="367589"/>
                    </a:lnTo>
                    <a:lnTo>
                      <a:pt x="17374" y="362103"/>
                    </a:lnTo>
                    <a:lnTo>
                      <a:pt x="19202" y="353873"/>
                    </a:lnTo>
                    <a:lnTo>
                      <a:pt x="21946" y="343815"/>
                    </a:lnTo>
                    <a:lnTo>
                      <a:pt x="23774" y="336500"/>
                    </a:lnTo>
                    <a:lnTo>
                      <a:pt x="26518" y="331013"/>
                    </a:lnTo>
                    <a:lnTo>
                      <a:pt x="24689" y="326441"/>
                    </a:lnTo>
                    <a:lnTo>
                      <a:pt x="17374" y="320040"/>
                    </a:lnTo>
                    <a:lnTo>
                      <a:pt x="13716" y="311811"/>
                    </a:lnTo>
                    <a:lnTo>
                      <a:pt x="16459" y="307239"/>
                    </a:lnTo>
                    <a:lnTo>
                      <a:pt x="19202" y="301752"/>
                    </a:lnTo>
                    <a:lnTo>
                      <a:pt x="21946" y="296266"/>
                    </a:lnTo>
                    <a:lnTo>
                      <a:pt x="26518" y="288036"/>
                    </a:lnTo>
                    <a:lnTo>
                      <a:pt x="29261" y="279807"/>
                    </a:lnTo>
                    <a:lnTo>
                      <a:pt x="30175" y="274320"/>
                    </a:lnTo>
                    <a:lnTo>
                      <a:pt x="28346" y="268834"/>
                    </a:lnTo>
                    <a:lnTo>
                      <a:pt x="32004" y="261519"/>
                    </a:lnTo>
                    <a:lnTo>
                      <a:pt x="34747" y="256032"/>
                    </a:lnTo>
                    <a:lnTo>
                      <a:pt x="39319" y="249632"/>
                    </a:lnTo>
                    <a:lnTo>
                      <a:pt x="34747" y="247803"/>
                    </a:lnTo>
                    <a:lnTo>
                      <a:pt x="30175" y="246888"/>
                    </a:lnTo>
                    <a:lnTo>
                      <a:pt x="34747" y="245060"/>
                    </a:lnTo>
                    <a:lnTo>
                      <a:pt x="42062" y="239573"/>
                    </a:lnTo>
                    <a:lnTo>
                      <a:pt x="45720" y="235001"/>
                    </a:lnTo>
                    <a:lnTo>
                      <a:pt x="52121" y="227686"/>
                    </a:lnTo>
                    <a:lnTo>
                      <a:pt x="56693" y="216713"/>
                    </a:lnTo>
                    <a:lnTo>
                      <a:pt x="61265" y="213970"/>
                    </a:lnTo>
                    <a:lnTo>
                      <a:pt x="70409" y="214884"/>
                    </a:lnTo>
                    <a:lnTo>
                      <a:pt x="75895" y="215799"/>
                    </a:lnTo>
                    <a:lnTo>
                      <a:pt x="80467" y="214884"/>
                    </a:lnTo>
                    <a:lnTo>
                      <a:pt x="89611" y="211227"/>
                    </a:lnTo>
                    <a:lnTo>
                      <a:pt x="94183" y="207569"/>
                    </a:lnTo>
                    <a:lnTo>
                      <a:pt x="97841" y="202997"/>
                    </a:lnTo>
                    <a:lnTo>
                      <a:pt x="103327" y="198425"/>
                    </a:lnTo>
                    <a:lnTo>
                      <a:pt x="102413" y="193853"/>
                    </a:lnTo>
                    <a:lnTo>
                      <a:pt x="101498" y="189281"/>
                    </a:lnTo>
                    <a:lnTo>
                      <a:pt x="106985" y="185624"/>
                    </a:lnTo>
                    <a:lnTo>
                      <a:pt x="112471" y="186538"/>
                    </a:lnTo>
                    <a:lnTo>
                      <a:pt x="117958" y="190196"/>
                    </a:lnTo>
                    <a:lnTo>
                      <a:pt x="126187" y="187452"/>
                    </a:lnTo>
                    <a:lnTo>
                      <a:pt x="129845" y="182880"/>
                    </a:lnTo>
                    <a:lnTo>
                      <a:pt x="133502" y="178308"/>
                    </a:lnTo>
                    <a:lnTo>
                      <a:pt x="137160" y="170993"/>
                    </a:lnTo>
                    <a:lnTo>
                      <a:pt x="134417" y="162764"/>
                    </a:lnTo>
                    <a:lnTo>
                      <a:pt x="128930" y="152705"/>
                    </a:lnTo>
                    <a:lnTo>
                      <a:pt x="127102" y="148133"/>
                    </a:lnTo>
                    <a:lnTo>
                      <a:pt x="130759" y="142647"/>
                    </a:lnTo>
                    <a:lnTo>
                      <a:pt x="135331" y="138989"/>
                    </a:lnTo>
                    <a:lnTo>
                      <a:pt x="134417" y="143561"/>
                    </a:lnTo>
                    <a:lnTo>
                      <a:pt x="138989" y="147219"/>
                    </a:lnTo>
                    <a:lnTo>
                      <a:pt x="144475" y="145390"/>
                    </a:lnTo>
                    <a:lnTo>
                      <a:pt x="150876" y="144476"/>
                    </a:lnTo>
                    <a:lnTo>
                      <a:pt x="153619" y="149962"/>
                    </a:lnTo>
                    <a:lnTo>
                      <a:pt x="151790" y="154534"/>
                    </a:lnTo>
                    <a:lnTo>
                      <a:pt x="152705" y="160935"/>
                    </a:lnTo>
                    <a:lnTo>
                      <a:pt x="163678" y="170079"/>
                    </a:lnTo>
                    <a:lnTo>
                      <a:pt x="162763" y="175565"/>
                    </a:lnTo>
                    <a:lnTo>
                      <a:pt x="163678" y="183795"/>
                    </a:lnTo>
                    <a:lnTo>
                      <a:pt x="166421" y="188367"/>
                    </a:lnTo>
                    <a:lnTo>
                      <a:pt x="170993" y="194768"/>
                    </a:lnTo>
                    <a:lnTo>
                      <a:pt x="173736" y="202083"/>
                    </a:lnTo>
                    <a:lnTo>
                      <a:pt x="179222" y="207569"/>
                    </a:lnTo>
                    <a:lnTo>
                      <a:pt x="191110" y="216713"/>
                    </a:lnTo>
                    <a:lnTo>
                      <a:pt x="196596" y="220371"/>
                    </a:lnTo>
                    <a:lnTo>
                      <a:pt x="202082" y="218542"/>
                    </a:lnTo>
                    <a:lnTo>
                      <a:pt x="202997" y="223114"/>
                    </a:lnTo>
                    <a:lnTo>
                      <a:pt x="206654" y="231344"/>
                    </a:lnTo>
                    <a:lnTo>
                      <a:pt x="213970" y="234087"/>
                    </a:lnTo>
                    <a:lnTo>
                      <a:pt x="220370" y="233172"/>
                    </a:lnTo>
                    <a:lnTo>
                      <a:pt x="225857" y="232258"/>
                    </a:lnTo>
                    <a:lnTo>
                      <a:pt x="231343" y="231344"/>
                    </a:lnTo>
                    <a:lnTo>
                      <a:pt x="236830" y="229515"/>
                    </a:lnTo>
                    <a:lnTo>
                      <a:pt x="241402" y="227686"/>
                    </a:lnTo>
                    <a:lnTo>
                      <a:pt x="247802" y="224943"/>
                    </a:lnTo>
                    <a:lnTo>
                      <a:pt x="253289" y="223114"/>
                    </a:lnTo>
                    <a:lnTo>
                      <a:pt x="257861" y="220371"/>
                    </a:lnTo>
                    <a:lnTo>
                      <a:pt x="271577" y="211227"/>
                    </a:lnTo>
                    <a:lnTo>
                      <a:pt x="277978" y="206655"/>
                    </a:lnTo>
                    <a:lnTo>
                      <a:pt x="285293" y="202083"/>
                    </a:lnTo>
                    <a:lnTo>
                      <a:pt x="292608" y="198425"/>
                    </a:lnTo>
                    <a:lnTo>
                      <a:pt x="298094" y="193853"/>
                    </a:lnTo>
                    <a:lnTo>
                      <a:pt x="297180" y="186538"/>
                    </a:lnTo>
                    <a:lnTo>
                      <a:pt x="295351" y="179223"/>
                    </a:lnTo>
                    <a:lnTo>
                      <a:pt x="293522" y="173736"/>
                    </a:lnTo>
                    <a:lnTo>
                      <a:pt x="288950" y="169164"/>
                    </a:lnTo>
                    <a:lnTo>
                      <a:pt x="285293" y="163678"/>
                    </a:lnTo>
                    <a:lnTo>
                      <a:pt x="291694" y="160020"/>
                    </a:lnTo>
                    <a:lnTo>
                      <a:pt x="296266" y="154534"/>
                    </a:lnTo>
                    <a:lnTo>
                      <a:pt x="299923" y="149962"/>
                    </a:lnTo>
                    <a:lnTo>
                      <a:pt x="298094" y="145390"/>
                    </a:lnTo>
                    <a:lnTo>
                      <a:pt x="303581" y="135332"/>
                    </a:lnTo>
                    <a:lnTo>
                      <a:pt x="309067" y="130760"/>
                    </a:lnTo>
                    <a:lnTo>
                      <a:pt x="314554" y="130760"/>
                    </a:lnTo>
                    <a:lnTo>
                      <a:pt x="320954" y="132588"/>
                    </a:lnTo>
                    <a:lnTo>
                      <a:pt x="326441" y="134417"/>
                    </a:lnTo>
                    <a:lnTo>
                      <a:pt x="332842" y="132588"/>
                    </a:lnTo>
                    <a:lnTo>
                      <a:pt x="335585" y="139904"/>
                    </a:lnTo>
                    <a:lnTo>
                      <a:pt x="341071" y="142647"/>
                    </a:lnTo>
                    <a:lnTo>
                      <a:pt x="348386" y="142647"/>
                    </a:lnTo>
                    <a:lnTo>
                      <a:pt x="360274" y="138075"/>
                    </a:lnTo>
                    <a:lnTo>
                      <a:pt x="371246" y="130760"/>
                    </a:lnTo>
                    <a:lnTo>
                      <a:pt x="373075" y="123444"/>
                    </a:lnTo>
                    <a:lnTo>
                      <a:pt x="377647" y="123444"/>
                    </a:lnTo>
                    <a:lnTo>
                      <a:pt x="383134" y="122530"/>
                    </a:lnTo>
                    <a:lnTo>
                      <a:pt x="387706" y="123444"/>
                    </a:lnTo>
                    <a:lnTo>
                      <a:pt x="392278" y="116129"/>
                    </a:lnTo>
                    <a:lnTo>
                      <a:pt x="397764" y="111557"/>
                    </a:lnTo>
                    <a:lnTo>
                      <a:pt x="405994" y="106985"/>
                    </a:lnTo>
                    <a:lnTo>
                      <a:pt x="412394" y="114300"/>
                    </a:lnTo>
                    <a:lnTo>
                      <a:pt x="411480" y="118872"/>
                    </a:lnTo>
                    <a:lnTo>
                      <a:pt x="421538" y="126188"/>
                    </a:lnTo>
                    <a:lnTo>
                      <a:pt x="427939" y="126188"/>
                    </a:lnTo>
                    <a:lnTo>
                      <a:pt x="430682" y="130760"/>
                    </a:lnTo>
                    <a:lnTo>
                      <a:pt x="431597" y="135332"/>
                    </a:lnTo>
                    <a:lnTo>
                      <a:pt x="434340" y="141732"/>
                    </a:lnTo>
                    <a:lnTo>
                      <a:pt x="436169" y="147219"/>
                    </a:lnTo>
                    <a:lnTo>
                      <a:pt x="433426" y="153620"/>
                    </a:lnTo>
                    <a:lnTo>
                      <a:pt x="434340" y="158192"/>
                    </a:lnTo>
                    <a:lnTo>
                      <a:pt x="431597" y="163678"/>
                    </a:lnTo>
                    <a:lnTo>
                      <a:pt x="438912" y="171908"/>
                    </a:lnTo>
                    <a:lnTo>
                      <a:pt x="445313" y="175565"/>
                    </a:lnTo>
                    <a:lnTo>
                      <a:pt x="450799" y="178308"/>
                    </a:lnTo>
                    <a:lnTo>
                      <a:pt x="465430" y="180137"/>
                    </a:lnTo>
                    <a:lnTo>
                      <a:pt x="470916" y="180137"/>
                    </a:lnTo>
                    <a:lnTo>
                      <a:pt x="476402" y="180137"/>
                    </a:lnTo>
                    <a:lnTo>
                      <a:pt x="482803" y="178308"/>
                    </a:lnTo>
                    <a:lnTo>
                      <a:pt x="488290" y="176480"/>
                    </a:lnTo>
                    <a:lnTo>
                      <a:pt x="498348" y="170993"/>
                    </a:lnTo>
                    <a:lnTo>
                      <a:pt x="499262" y="164592"/>
                    </a:lnTo>
                    <a:lnTo>
                      <a:pt x="503834" y="167336"/>
                    </a:lnTo>
                    <a:lnTo>
                      <a:pt x="509321" y="169164"/>
                    </a:lnTo>
                    <a:lnTo>
                      <a:pt x="513893" y="170079"/>
                    </a:lnTo>
                    <a:lnTo>
                      <a:pt x="513893" y="176480"/>
                    </a:lnTo>
                    <a:lnTo>
                      <a:pt x="514807" y="182880"/>
                    </a:lnTo>
                    <a:lnTo>
                      <a:pt x="513893" y="187452"/>
                    </a:lnTo>
                    <a:lnTo>
                      <a:pt x="513893" y="192939"/>
                    </a:lnTo>
                    <a:lnTo>
                      <a:pt x="515722" y="198425"/>
                    </a:lnTo>
                    <a:lnTo>
                      <a:pt x="521208" y="203912"/>
                    </a:lnTo>
                    <a:lnTo>
                      <a:pt x="527609" y="210312"/>
                    </a:lnTo>
                    <a:lnTo>
                      <a:pt x="540410" y="216713"/>
                    </a:lnTo>
                    <a:lnTo>
                      <a:pt x="544982" y="217628"/>
                    </a:lnTo>
                    <a:lnTo>
                      <a:pt x="550469" y="222200"/>
                    </a:lnTo>
                    <a:lnTo>
                      <a:pt x="555955" y="226772"/>
                    </a:lnTo>
                    <a:lnTo>
                      <a:pt x="561442" y="227686"/>
                    </a:lnTo>
                    <a:lnTo>
                      <a:pt x="568757" y="232258"/>
                    </a:lnTo>
                    <a:lnTo>
                      <a:pt x="575158" y="235001"/>
                    </a:lnTo>
                    <a:lnTo>
                      <a:pt x="580644" y="235001"/>
                    </a:lnTo>
                    <a:lnTo>
                      <a:pt x="589788" y="236830"/>
                    </a:lnTo>
                    <a:lnTo>
                      <a:pt x="595274" y="235916"/>
                    </a:lnTo>
                    <a:lnTo>
                      <a:pt x="599846" y="236830"/>
                    </a:lnTo>
                    <a:lnTo>
                      <a:pt x="594360" y="236830"/>
                    </a:lnTo>
                    <a:lnTo>
                      <a:pt x="596189" y="242316"/>
                    </a:lnTo>
                    <a:lnTo>
                      <a:pt x="603504" y="245060"/>
                    </a:lnTo>
                    <a:lnTo>
                      <a:pt x="608990" y="245060"/>
                    </a:lnTo>
                    <a:lnTo>
                      <a:pt x="613562" y="247803"/>
                    </a:lnTo>
                    <a:lnTo>
                      <a:pt x="618134" y="246888"/>
                    </a:lnTo>
                    <a:lnTo>
                      <a:pt x="622706" y="245974"/>
                    </a:lnTo>
                    <a:lnTo>
                      <a:pt x="628193" y="245060"/>
                    </a:lnTo>
                    <a:lnTo>
                      <a:pt x="637337" y="243231"/>
                    </a:lnTo>
                    <a:lnTo>
                      <a:pt x="642823" y="242316"/>
                    </a:lnTo>
                    <a:lnTo>
                      <a:pt x="647395" y="239573"/>
                    </a:lnTo>
                    <a:lnTo>
                      <a:pt x="652882" y="238659"/>
                    </a:lnTo>
                    <a:lnTo>
                      <a:pt x="658368" y="236830"/>
                    </a:lnTo>
                    <a:lnTo>
                      <a:pt x="664769" y="234087"/>
                    </a:lnTo>
                    <a:lnTo>
                      <a:pt x="670255" y="231344"/>
                    </a:lnTo>
                    <a:lnTo>
                      <a:pt x="683057" y="224028"/>
                    </a:lnTo>
                    <a:lnTo>
                      <a:pt x="692201" y="218542"/>
                    </a:lnTo>
                    <a:lnTo>
                      <a:pt x="701345" y="213056"/>
                    </a:lnTo>
                    <a:lnTo>
                      <a:pt x="706831" y="208484"/>
                    </a:lnTo>
                    <a:lnTo>
                      <a:pt x="716890" y="205740"/>
                    </a:lnTo>
                    <a:lnTo>
                      <a:pt x="722376" y="206655"/>
                    </a:lnTo>
                    <a:lnTo>
                      <a:pt x="727862" y="205740"/>
                    </a:lnTo>
                    <a:lnTo>
                      <a:pt x="735178" y="203912"/>
                    </a:lnTo>
                    <a:lnTo>
                      <a:pt x="739750" y="201168"/>
                    </a:lnTo>
                    <a:lnTo>
                      <a:pt x="746150" y="199340"/>
                    </a:lnTo>
                    <a:lnTo>
                      <a:pt x="750722" y="203912"/>
                    </a:lnTo>
                    <a:lnTo>
                      <a:pt x="755294" y="206655"/>
                    </a:lnTo>
                    <a:lnTo>
                      <a:pt x="761695" y="210312"/>
                    </a:lnTo>
                    <a:lnTo>
                      <a:pt x="766267" y="211227"/>
                    </a:lnTo>
                    <a:lnTo>
                      <a:pt x="771754" y="210312"/>
                    </a:lnTo>
                    <a:lnTo>
                      <a:pt x="776326" y="210312"/>
                    </a:lnTo>
                    <a:lnTo>
                      <a:pt x="782726" y="212141"/>
                    </a:lnTo>
                    <a:lnTo>
                      <a:pt x="791870" y="210312"/>
                    </a:lnTo>
                    <a:lnTo>
                      <a:pt x="798271" y="206655"/>
                    </a:lnTo>
                    <a:lnTo>
                      <a:pt x="803758" y="204826"/>
                    </a:lnTo>
                    <a:lnTo>
                      <a:pt x="811987" y="208484"/>
                    </a:lnTo>
                    <a:lnTo>
                      <a:pt x="816559" y="206655"/>
                    </a:lnTo>
                    <a:lnTo>
                      <a:pt x="821131" y="208484"/>
                    </a:lnTo>
                    <a:lnTo>
                      <a:pt x="827532" y="209398"/>
                    </a:lnTo>
                    <a:lnTo>
                      <a:pt x="836676" y="210312"/>
                    </a:lnTo>
                    <a:lnTo>
                      <a:pt x="842162" y="211227"/>
                    </a:lnTo>
                    <a:lnTo>
                      <a:pt x="850392" y="211227"/>
                    </a:lnTo>
                    <a:lnTo>
                      <a:pt x="857707" y="209398"/>
                    </a:lnTo>
                    <a:lnTo>
                      <a:pt x="866851" y="212141"/>
                    </a:lnTo>
                    <a:lnTo>
                      <a:pt x="871423" y="212141"/>
                    </a:lnTo>
                    <a:lnTo>
                      <a:pt x="877824" y="211227"/>
                    </a:lnTo>
                    <a:lnTo>
                      <a:pt x="885139" y="208484"/>
                    </a:lnTo>
                    <a:lnTo>
                      <a:pt x="890626" y="203912"/>
                    </a:lnTo>
                    <a:lnTo>
                      <a:pt x="896112" y="202997"/>
                    </a:lnTo>
                    <a:lnTo>
                      <a:pt x="902513" y="205740"/>
                    </a:lnTo>
                    <a:lnTo>
                      <a:pt x="907085" y="204826"/>
                    </a:lnTo>
                    <a:lnTo>
                      <a:pt x="913486" y="201168"/>
                    </a:lnTo>
                    <a:lnTo>
                      <a:pt x="918058" y="198425"/>
                    </a:lnTo>
                    <a:lnTo>
                      <a:pt x="923544" y="194768"/>
                    </a:lnTo>
                    <a:lnTo>
                      <a:pt x="929030" y="189281"/>
                    </a:lnTo>
                    <a:lnTo>
                      <a:pt x="936346" y="187452"/>
                    </a:lnTo>
                    <a:lnTo>
                      <a:pt x="940918" y="191110"/>
                    </a:lnTo>
                    <a:lnTo>
                      <a:pt x="946404" y="192024"/>
                    </a:lnTo>
                    <a:lnTo>
                      <a:pt x="952805" y="192024"/>
                    </a:lnTo>
                    <a:lnTo>
                      <a:pt x="961949" y="189281"/>
                    </a:lnTo>
                    <a:lnTo>
                      <a:pt x="967435" y="187452"/>
                    </a:lnTo>
                    <a:lnTo>
                      <a:pt x="975665" y="185624"/>
                    </a:lnTo>
                    <a:lnTo>
                      <a:pt x="980237" y="183795"/>
                    </a:lnTo>
                    <a:lnTo>
                      <a:pt x="985723" y="178308"/>
                    </a:lnTo>
                    <a:lnTo>
                      <a:pt x="990295" y="173736"/>
                    </a:lnTo>
                    <a:lnTo>
                      <a:pt x="995782" y="172822"/>
                    </a:lnTo>
                    <a:lnTo>
                      <a:pt x="1003097" y="173736"/>
                    </a:lnTo>
                    <a:lnTo>
                      <a:pt x="1007669" y="171908"/>
                    </a:lnTo>
                    <a:lnTo>
                      <a:pt x="1012241" y="169164"/>
                    </a:lnTo>
                    <a:lnTo>
                      <a:pt x="1016813" y="165507"/>
                    </a:lnTo>
                    <a:lnTo>
                      <a:pt x="1023214" y="165507"/>
                    </a:lnTo>
                    <a:lnTo>
                      <a:pt x="1028700" y="162764"/>
                    </a:lnTo>
                    <a:lnTo>
                      <a:pt x="1034186" y="157277"/>
                    </a:lnTo>
                    <a:lnTo>
                      <a:pt x="1039673" y="153620"/>
                    </a:lnTo>
                    <a:lnTo>
                      <a:pt x="1045159" y="148133"/>
                    </a:lnTo>
                    <a:lnTo>
                      <a:pt x="1050646" y="142647"/>
                    </a:lnTo>
                    <a:lnTo>
                      <a:pt x="1056132" y="134417"/>
                    </a:lnTo>
                    <a:lnTo>
                      <a:pt x="1060704" y="128016"/>
                    </a:lnTo>
                    <a:lnTo>
                      <a:pt x="1068934" y="117044"/>
                    </a:lnTo>
                    <a:lnTo>
                      <a:pt x="1075334" y="106985"/>
                    </a:lnTo>
                    <a:lnTo>
                      <a:pt x="1084478" y="110643"/>
                    </a:lnTo>
                    <a:lnTo>
                      <a:pt x="1091794" y="110643"/>
                    </a:lnTo>
                    <a:lnTo>
                      <a:pt x="1097280" y="112472"/>
                    </a:lnTo>
                    <a:lnTo>
                      <a:pt x="1106424" y="108814"/>
                    </a:lnTo>
                    <a:lnTo>
                      <a:pt x="1112825" y="106071"/>
                    </a:lnTo>
                    <a:lnTo>
                      <a:pt x="1119226" y="104242"/>
                    </a:lnTo>
                    <a:lnTo>
                      <a:pt x="1123798" y="102413"/>
                    </a:lnTo>
                    <a:lnTo>
                      <a:pt x="1130198" y="100584"/>
                    </a:lnTo>
                    <a:lnTo>
                      <a:pt x="1134770" y="100584"/>
                    </a:lnTo>
                    <a:lnTo>
                      <a:pt x="1143000" y="97841"/>
                    </a:lnTo>
                    <a:lnTo>
                      <a:pt x="1149401" y="89612"/>
                    </a:lnTo>
                    <a:lnTo>
                      <a:pt x="1154887" y="84125"/>
                    </a:lnTo>
                    <a:lnTo>
                      <a:pt x="1159459" y="86868"/>
                    </a:lnTo>
                    <a:lnTo>
                      <a:pt x="1165860" y="91440"/>
                    </a:lnTo>
                    <a:lnTo>
                      <a:pt x="1170432" y="95098"/>
                    </a:lnTo>
                    <a:lnTo>
                      <a:pt x="1176833" y="102413"/>
                    </a:lnTo>
                    <a:lnTo>
                      <a:pt x="1181405" y="106985"/>
                    </a:lnTo>
                    <a:lnTo>
                      <a:pt x="1186891" y="107900"/>
                    </a:lnTo>
                    <a:lnTo>
                      <a:pt x="1198778" y="106985"/>
                    </a:lnTo>
                    <a:lnTo>
                      <a:pt x="1208837" y="106071"/>
                    </a:lnTo>
                    <a:lnTo>
                      <a:pt x="1216152" y="104242"/>
                    </a:lnTo>
                    <a:lnTo>
                      <a:pt x="1221638" y="109728"/>
                    </a:lnTo>
                    <a:lnTo>
                      <a:pt x="1222553" y="115215"/>
                    </a:lnTo>
                    <a:lnTo>
                      <a:pt x="1228039" y="117958"/>
                    </a:lnTo>
                    <a:lnTo>
                      <a:pt x="1232611" y="121616"/>
                    </a:lnTo>
                    <a:lnTo>
                      <a:pt x="1238098" y="121616"/>
                    </a:lnTo>
                    <a:lnTo>
                      <a:pt x="1243584" y="120701"/>
                    </a:lnTo>
                    <a:lnTo>
                      <a:pt x="1249985" y="117044"/>
                    </a:lnTo>
                    <a:lnTo>
                      <a:pt x="1255471" y="112472"/>
                    </a:lnTo>
                    <a:lnTo>
                      <a:pt x="1264615" y="107900"/>
                    </a:lnTo>
                    <a:lnTo>
                      <a:pt x="1270102" y="104242"/>
                    </a:lnTo>
                    <a:lnTo>
                      <a:pt x="1275588" y="100584"/>
                    </a:lnTo>
                    <a:lnTo>
                      <a:pt x="1280160" y="96012"/>
                    </a:lnTo>
                    <a:lnTo>
                      <a:pt x="1282903" y="91440"/>
                    </a:lnTo>
                    <a:lnTo>
                      <a:pt x="1286561" y="86868"/>
                    </a:lnTo>
                    <a:lnTo>
                      <a:pt x="1291133" y="82296"/>
                    </a:lnTo>
                    <a:lnTo>
                      <a:pt x="1294790" y="76810"/>
                    </a:lnTo>
                    <a:lnTo>
                      <a:pt x="1298448" y="68580"/>
                    </a:lnTo>
                    <a:lnTo>
                      <a:pt x="1300277" y="62180"/>
                    </a:lnTo>
                    <a:lnTo>
                      <a:pt x="1303020" y="54864"/>
                    </a:lnTo>
                    <a:lnTo>
                      <a:pt x="1303934" y="48464"/>
                    </a:lnTo>
                    <a:lnTo>
                      <a:pt x="1304849" y="43892"/>
                    </a:lnTo>
                    <a:lnTo>
                      <a:pt x="1302106" y="39320"/>
                    </a:lnTo>
                    <a:lnTo>
                      <a:pt x="1302106" y="33833"/>
                    </a:lnTo>
                    <a:lnTo>
                      <a:pt x="1297534" y="29261"/>
                    </a:lnTo>
                    <a:lnTo>
                      <a:pt x="1302106" y="28347"/>
                    </a:lnTo>
                    <a:lnTo>
                      <a:pt x="1308506" y="36576"/>
                    </a:lnTo>
                    <a:lnTo>
                      <a:pt x="1310335" y="42063"/>
                    </a:lnTo>
                    <a:lnTo>
                      <a:pt x="1309421" y="50292"/>
                    </a:lnTo>
                    <a:lnTo>
                      <a:pt x="1305763" y="59436"/>
                    </a:lnTo>
                    <a:lnTo>
                      <a:pt x="1311250" y="63094"/>
                    </a:lnTo>
                    <a:lnTo>
                      <a:pt x="1316736" y="64923"/>
                    </a:lnTo>
                    <a:lnTo>
                      <a:pt x="1330452" y="64923"/>
                    </a:lnTo>
                    <a:lnTo>
                      <a:pt x="1335024" y="63094"/>
                    </a:lnTo>
                    <a:lnTo>
                      <a:pt x="1341425" y="60351"/>
                    </a:lnTo>
                    <a:lnTo>
                      <a:pt x="1346911" y="58522"/>
                    </a:lnTo>
                    <a:lnTo>
                      <a:pt x="1352398" y="57608"/>
                    </a:lnTo>
                    <a:lnTo>
                      <a:pt x="1358798" y="55779"/>
                    </a:lnTo>
                    <a:lnTo>
                      <a:pt x="1366114" y="52121"/>
                    </a:lnTo>
                    <a:lnTo>
                      <a:pt x="1371600" y="50292"/>
                    </a:lnTo>
                    <a:lnTo>
                      <a:pt x="1379830" y="45720"/>
                    </a:lnTo>
                    <a:lnTo>
                      <a:pt x="1388974" y="40234"/>
                    </a:lnTo>
                    <a:lnTo>
                      <a:pt x="1399032" y="34748"/>
                    </a:lnTo>
                    <a:lnTo>
                      <a:pt x="1404518" y="30176"/>
                    </a:lnTo>
                    <a:lnTo>
                      <a:pt x="1410005" y="24689"/>
                    </a:lnTo>
                    <a:lnTo>
                      <a:pt x="1415491" y="19203"/>
                    </a:lnTo>
                    <a:lnTo>
                      <a:pt x="1423721" y="11888"/>
                    </a:lnTo>
                    <a:lnTo>
                      <a:pt x="1428293" y="7316"/>
                    </a:lnTo>
                    <a:lnTo>
                      <a:pt x="1433779" y="2744"/>
                    </a:lnTo>
                    <a:lnTo>
                      <a:pt x="1442009" y="0"/>
                    </a:lnTo>
                    <a:lnTo>
                      <a:pt x="1448410" y="915"/>
                    </a:lnTo>
                    <a:lnTo>
                      <a:pt x="1452982" y="4572"/>
                    </a:lnTo>
                    <a:lnTo>
                      <a:pt x="1459382" y="8230"/>
                    </a:lnTo>
                    <a:lnTo>
                      <a:pt x="1475842" y="13716"/>
                    </a:lnTo>
                    <a:lnTo>
                      <a:pt x="1480414" y="14631"/>
                    </a:lnTo>
                    <a:lnTo>
                      <a:pt x="1485900" y="14631"/>
                    </a:lnTo>
                    <a:lnTo>
                      <a:pt x="1490472" y="13716"/>
                    </a:lnTo>
                    <a:lnTo>
                      <a:pt x="1495958" y="15545"/>
                    </a:lnTo>
                    <a:lnTo>
                      <a:pt x="1484071" y="21946"/>
                    </a:lnTo>
                    <a:lnTo>
                      <a:pt x="1478585" y="23775"/>
                    </a:lnTo>
                    <a:lnTo>
                      <a:pt x="1472184" y="26518"/>
                    </a:lnTo>
                    <a:lnTo>
                      <a:pt x="1466698" y="30176"/>
                    </a:lnTo>
                    <a:lnTo>
                      <a:pt x="1460297" y="38405"/>
                    </a:lnTo>
                    <a:lnTo>
                      <a:pt x="1458468" y="44806"/>
                    </a:lnTo>
                    <a:lnTo>
                      <a:pt x="1457554" y="50292"/>
                    </a:lnTo>
                    <a:lnTo>
                      <a:pt x="1456639" y="54864"/>
                    </a:lnTo>
                    <a:lnTo>
                      <a:pt x="1454810" y="59436"/>
                    </a:lnTo>
                    <a:lnTo>
                      <a:pt x="1454810" y="64923"/>
                    </a:lnTo>
                    <a:lnTo>
                      <a:pt x="1456639" y="60351"/>
                    </a:lnTo>
                    <a:lnTo>
                      <a:pt x="1462126" y="60351"/>
                    </a:lnTo>
                    <a:lnTo>
                      <a:pt x="1460297" y="65837"/>
                    </a:lnTo>
                    <a:lnTo>
                      <a:pt x="1453896" y="76810"/>
                    </a:lnTo>
                    <a:lnTo>
                      <a:pt x="1443838" y="95098"/>
                    </a:lnTo>
                    <a:lnTo>
                      <a:pt x="1441094" y="103328"/>
                    </a:lnTo>
                    <a:lnTo>
                      <a:pt x="1440180" y="108814"/>
                    </a:lnTo>
                    <a:lnTo>
                      <a:pt x="1435608" y="119787"/>
                    </a:lnTo>
                    <a:lnTo>
                      <a:pt x="1433779" y="125273"/>
                    </a:lnTo>
                    <a:lnTo>
                      <a:pt x="1430122" y="136246"/>
                    </a:lnTo>
                    <a:lnTo>
                      <a:pt x="1426464" y="140818"/>
                    </a:lnTo>
                    <a:lnTo>
                      <a:pt x="1423721" y="145390"/>
                    </a:lnTo>
                    <a:lnTo>
                      <a:pt x="1420978" y="150876"/>
                    </a:lnTo>
                    <a:lnTo>
                      <a:pt x="1416406" y="155448"/>
                    </a:lnTo>
                    <a:lnTo>
                      <a:pt x="1408176" y="166421"/>
                    </a:lnTo>
                    <a:lnTo>
                      <a:pt x="1406347" y="171908"/>
                    </a:lnTo>
                    <a:lnTo>
                      <a:pt x="1402690" y="176480"/>
                    </a:lnTo>
                    <a:lnTo>
                      <a:pt x="1399032" y="182880"/>
                    </a:lnTo>
                    <a:lnTo>
                      <a:pt x="1391717" y="192939"/>
                    </a:lnTo>
                    <a:lnTo>
                      <a:pt x="1384402" y="204826"/>
                    </a:lnTo>
                    <a:lnTo>
                      <a:pt x="1381658" y="210312"/>
                    </a:lnTo>
                    <a:lnTo>
                      <a:pt x="1378001" y="215799"/>
                    </a:lnTo>
                    <a:lnTo>
                      <a:pt x="1373429" y="222200"/>
                    </a:lnTo>
                    <a:lnTo>
                      <a:pt x="1369771" y="228600"/>
                    </a:lnTo>
                    <a:lnTo>
                      <a:pt x="1367028" y="233172"/>
                    </a:lnTo>
                    <a:lnTo>
                      <a:pt x="1367028" y="238659"/>
                    </a:lnTo>
                    <a:lnTo>
                      <a:pt x="1361542" y="243231"/>
                    </a:lnTo>
                    <a:lnTo>
                      <a:pt x="1355141" y="252375"/>
                    </a:lnTo>
                    <a:lnTo>
                      <a:pt x="1349654" y="258776"/>
                    </a:lnTo>
                    <a:lnTo>
                      <a:pt x="1347826" y="263348"/>
                    </a:lnTo>
                    <a:lnTo>
                      <a:pt x="1345997" y="267920"/>
                    </a:lnTo>
                    <a:lnTo>
                      <a:pt x="1350569" y="273406"/>
                    </a:lnTo>
                    <a:lnTo>
                      <a:pt x="1347826" y="278892"/>
                    </a:lnTo>
                    <a:lnTo>
                      <a:pt x="1342339" y="277064"/>
                    </a:lnTo>
                    <a:lnTo>
                      <a:pt x="1337767" y="282550"/>
                    </a:lnTo>
                    <a:lnTo>
                      <a:pt x="1335024" y="287122"/>
                    </a:lnTo>
                    <a:lnTo>
                      <a:pt x="1333195" y="297180"/>
                    </a:lnTo>
                    <a:lnTo>
                      <a:pt x="1330452" y="301752"/>
                    </a:lnTo>
                    <a:lnTo>
                      <a:pt x="1325880" y="306324"/>
                    </a:lnTo>
                    <a:lnTo>
                      <a:pt x="1323137" y="311811"/>
                    </a:lnTo>
                    <a:lnTo>
                      <a:pt x="1315822" y="326441"/>
                    </a:lnTo>
                    <a:lnTo>
                      <a:pt x="1312164" y="331928"/>
                    </a:lnTo>
                    <a:lnTo>
                      <a:pt x="1310335" y="337414"/>
                    </a:lnTo>
                    <a:lnTo>
                      <a:pt x="1308506" y="341986"/>
                    </a:lnTo>
                    <a:lnTo>
                      <a:pt x="1308506" y="348387"/>
                    </a:lnTo>
                    <a:lnTo>
                      <a:pt x="1313078" y="354788"/>
                    </a:lnTo>
                    <a:lnTo>
                      <a:pt x="1315822" y="359360"/>
                    </a:lnTo>
                    <a:lnTo>
                      <a:pt x="1314907" y="363932"/>
                    </a:lnTo>
                    <a:lnTo>
                      <a:pt x="1312164" y="370332"/>
                    </a:lnTo>
                    <a:lnTo>
                      <a:pt x="1309421" y="376733"/>
                    </a:lnTo>
                    <a:lnTo>
                      <a:pt x="1307592" y="381305"/>
                    </a:lnTo>
                    <a:lnTo>
                      <a:pt x="1306678" y="387706"/>
                    </a:lnTo>
                    <a:lnTo>
                      <a:pt x="1308506" y="393192"/>
                    </a:lnTo>
                    <a:lnTo>
                      <a:pt x="1305763" y="399593"/>
                    </a:lnTo>
                    <a:lnTo>
                      <a:pt x="1300277" y="405080"/>
                    </a:lnTo>
                    <a:lnTo>
                      <a:pt x="1298448" y="414224"/>
                    </a:lnTo>
                    <a:lnTo>
                      <a:pt x="1297534" y="421539"/>
                    </a:lnTo>
                    <a:lnTo>
                      <a:pt x="1298448" y="430683"/>
                    </a:lnTo>
                    <a:lnTo>
                      <a:pt x="1300277" y="436169"/>
                    </a:lnTo>
                    <a:lnTo>
                      <a:pt x="1301191" y="440741"/>
                    </a:lnTo>
                    <a:lnTo>
                      <a:pt x="1296619" y="444399"/>
                    </a:lnTo>
                    <a:lnTo>
                      <a:pt x="1292962" y="451714"/>
                    </a:lnTo>
                    <a:lnTo>
                      <a:pt x="1288390" y="453543"/>
                    </a:lnTo>
                    <a:lnTo>
                      <a:pt x="1287475" y="460858"/>
                    </a:lnTo>
                    <a:lnTo>
                      <a:pt x="1280160" y="466344"/>
                    </a:lnTo>
                    <a:lnTo>
                      <a:pt x="1274674" y="470002"/>
                    </a:lnTo>
                    <a:lnTo>
                      <a:pt x="1274674" y="474574"/>
                    </a:lnTo>
                    <a:lnTo>
                      <a:pt x="1271016" y="480060"/>
                    </a:lnTo>
                    <a:lnTo>
                      <a:pt x="1267358" y="489204"/>
                    </a:lnTo>
                    <a:lnTo>
                      <a:pt x="1261872" y="497434"/>
                    </a:lnTo>
                    <a:lnTo>
                      <a:pt x="1261872" y="502920"/>
                    </a:lnTo>
                    <a:lnTo>
                      <a:pt x="1262786" y="511150"/>
                    </a:lnTo>
                    <a:lnTo>
                      <a:pt x="1262786" y="515722"/>
                    </a:lnTo>
                    <a:lnTo>
                      <a:pt x="1263701" y="522123"/>
                    </a:lnTo>
                    <a:lnTo>
                      <a:pt x="1264615" y="527609"/>
                    </a:lnTo>
                    <a:lnTo>
                      <a:pt x="1265530" y="532181"/>
                    </a:lnTo>
                    <a:lnTo>
                      <a:pt x="1267358" y="544983"/>
                    </a:lnTo>
                    <a:lnTo>
                      <a:pt x="1268273" y="552298"/>
                    </a:lnTo>
                    <a:lnTo>
                      <a:pt x="1268273" y="559613"/>
                    </a:lnTo>
                    <a:lnTo>
                      <a:pt x="1268273" y="566014"/>
                    </a:lnTo>
                    <a:lnTo>
                      <a:pt x="1268273" y="570586"/>
                    </a:lnTo>
                    <a:lnTo>
                      <a:pt x="1270102" y="581559"/>
                    </a:lnTo>
                    <a:lnTo>
                      <a:pt x="1271930" y="587045"/>
                    </a:lnTo>
                    <a:lnTo>
                      <a:pt x="1272845" y="592532"/>
                    </a:lnTo>
                    <a:lnTo>
                      <a:pt x="1274674" y="597104"/>
                    </a:lnTo>
                    <a:lnTo>
                      <a:pt x="1281989" y="600761"/>
                    </a:lnTo>
                    <a:lnTo>
                      <a:pt x="1290218" y="600761"/>
                    </a:lnTo>
                    <a:lnTo>
                      <a:pt x="1295705" y="604419"/>
                    </a:lnTo>
                    <a:lnTo>
                      <a:pt x="1302106" y="609905"/>
                    </a:lnTo>
                    <a:lnTo>
                      <a:pt x="1306678" y="611734"/>
                    </a:lnTo>
                    <a:lnTo>
                      <a:pt x="1316736" y="612648"/>
                    </a:lnTo>
                    <a:lnTo>
                      <a:pt x="1321308" y="614477"/>
                    </a:lnTo>
                    <a:lnTo>
                      <a:pt x="1322222" y="609905"/>
                    </a:lnTo>
                    <a:lnTo>
                      <a:pt x="1327709" y="608991"/>
                    </a:lnTo>
                    <a:lnTo>
                      <a:pt x="1331366" y="616306"/>
                    </a:lnTo>
                    <a:lnTo>
                      <a:pt x="1338682" y="622707"/>
                    </a:lnTo>
                    <a:lnTo>
                      <a:pt x="1345082" y="629108"/>
                    </a:lnTo>
                    <a:lnTo>
                      <a:pt x="1346911" y="634594"/>
                    </a:lnTo>
                    <a:lnTo>
                      <a:pt x="1351483" y="637337"/>
                    </a:lnTo>
                    <a:lnTo>
                      <a:pt x="1347826" y="642824"/>
                    </a:lnTo>
                    <a:lnTo>
                      <a:pt x="1342339" y="638252"/>
                    </a:lnTo>
                    <a:lnTo>
                      <a:pt x="1336853" y="638252"/>
                    </a:lnTo>
                    <a:lnTo>
                      <a:pt x="1336853" y="649224"/>
                    </a:lnTo>
                    <a:lnTo>
                      <a:pt x="1334110" y="641909"/>
                    </a:lnTo>
                    <a:lnTo>
                      <a:pt x="1333195" y="636423"/>
                    </a:lnTo>
                    <a:lnTo>
                      <a:pt x="1327709" y="636423"/>
                    </a:lnTo>
                    <a:lnTo>
                      <a:pt x="1324051" y="642824"/>
                    </a:lnTo>
                    <a:lnTo>
                      <a:pt x="1323137" y="648310"/>
                    </a:lnTo>
                    <a:lnTo>
                      <a:pt x="1320394" y="653796"/>
                    </a:lnTo>
                    <a:lnTo>
                      <a:pt x="1318565" y="658368"/>
                    </a:lnTo>
                    <a:lnTo>
                      <a:pt x="1319479" y="663855"/>
                    </a:lnTo>
                    <a:lnTo>
                      <a:pt x="1320394" y="669341"/>
                    </a:lnTo>
                    <a:lnTo>
                      <a:pt x="1328623" y="676656"/>
                    </a:lnTo>
                    <a:lnTo>
                      <a:pt x="1327709" y="684886"/>
                    </a:lnTo>
                    <a:lnTo>
                      <a:pt x="1330452" y="690372"/>
                    </a:lnTo>
                    <a:lnTo>
                      <a:pt x="1335938" y="693116"/>
                    </a:lnTo>
                    <a:lnTo>
                      <a:pt x="1340510" y="691287"/>
                    </a:lnTo>
                    <a:lnTo>
                      <a:pt x="1344168" y="686715"/>
                    </a:lnTo>
                    <a:lnTo>
                      <a:pt x="1349654" y="694030"/>
                    </a:lnTo>
                    <a:lnTo>
                      <a:pt x="1345082" y="693116"/>
                    </a:lnTo>
                    <a:lnTo>
                      <a:pt x="1340510" y="692201"/>
                    </a:lnTo>
                    <a:lnTo>
                      <a:pt x="1338682" y="696773"/>
                    </a:lnTo>
                    <a:lnTo>
                      <a:pt x="1338682" y="703174"/>
                    </a:lnTo>
                    <a:lnTo>
                      <a:pt x="1345082" y="709575"/>
                    </a:lnTo>
                    <a:lnTo>
                      <a:pt x="1351483" y="713232"/>
                    </a:lnTo>
                    <a:lnTo>
                      <a:pt x="1356055" y="714147"/>
                    </a:lnTo>
                    <a:lnTo>
                      <a:pt x="1362456" y="711404"/>
                    </a:lnTo>
                    <a:lnTo>
                      <a:pt x="1358798" y="715976"/>
                    </a:lnTo>
                    <a:lnTo>
                      <a:pt x="1363370" y="716890"/>
                    </a:lnTo>
                    <a:lnTo>
                      <a:pt x="1367942" y="714147"/>
                    </a:lnTo>
                    <a:lnTo>
                      <a:pt x="1374343" y="715061"/>
                    </a:lnTo>
                    <a:lnTo>
                      <a:pt x="1378915" y="724205"/>
                    </a:lnTo>
                    <a:lnTo>
                      <a:pt x="1378001" y="732435"/>
                    </a:lnTo>
                    <a:lnTo>
                      <a:pt x="1375258" y="737921"/>
                    </a:lnTo>
                    <a:lnTo>
                      <a:pt x="1378915" y="742493"/>
                    </a:lnTo>
                    <a:lnTo>
                      <a:pt x="1378001" y="747980"/>
                    </a:lnTo>
                    <a:lnTo>
                      <a:pt x="1375258" y="742493"/>
                    </a:lnTo>
                    <a:lnTo>
                      <a:pt x="1370686" y="740664"/>
                    </a:lnTo>
                    <a:lnTo>
                      <a:pt x="1366114" y="745236"/>
                    </a:lnTo>
                    <a:lnTo>
                      <a:pt x="1368857" y="756209"/>
                    </a:lnTo>
                    <a:lnTo>
                      <a:pt x="1375258" y="759867"/>
                    </a:lnTo>
                    <a:lnTo>
                      <a:pt x="1379830" y="754380"/>
                    </a:lnTo>
                    <a:lnTo>
                      <a:pt x="1386230" y="755295"/>
                    </a:lnTo>
                    <a:lnTo>
                      <a:pt x="1390802" y="762610"/>
                    </a:lnTo>
                    <a:lnTo>
                      <a:pt x="1397203" y="769925"/>
                    </a:lnTo>
                    <a:lnTo>
                      <a:pt x="1399032" y="776326"/>
                    </a:lnTo>
                    <a:lnTo>
                      <a:pt x="1394460" y="776326"/>
                    </a:lnTo>
                    <a:lnTo>
                      <a:pt x="1388974" y="776326"/>
                    </a:lnTo>
                    <a:lnTo>
                      <a:pt x="1383487" y="769925"/>
                    </a:lnTo>
                    <a:lnTo>
                      <a:pt x="1378915" y="772668"/>
                    </a:lnTo>
                    <a:lnTo>
                      <a:pt x="1374343" y="775412"/>
                    </a:lnTo>
                    <a:lnTo>
                      <a:pt x="1367028" y="778155"/>
                    </a:lnTo>
                    <a:lnTo>
                      <a:pt x="1365199" y="785470"/>
                    </a:lnTo>
                    <a:lnTo>
                      <a:pt x="1364285" y="790956"/>
                    </a:lnTo>
                    <a:lnTo>
                      <a:pt x="1363370" y="795528"/>
                    </a:lnTo>
                    <a:lnTo>
                      <a:pt x="1356970" y="797357"/>
                    </a:lnTo>
                    <a:lnTo>
                      <a:pt x="1349654" y="798272"/>
                    </a:lnTo>
                    <a:lnTo>
                      <a:pt x="1345082" y="803758"/>
                    </a:lnTo>
                    <a:lnTo>
                      <a:pt x="1340510" y="802844"/>
                    </a:lnTo>
                    <a:lnTo>
                      <a:pt x="1337767" y="808330"/>
                    </a:lnTo>
                    <a:lnTo>
                      <a:pt x="1332281" y="812902"/>
                    </a:lnTo>
                    <a:lnTo>
                      <a:pt x="1326794" y="819303"/>
                    </a:lnTo>
                    <a:lnTo>
                      <a:pt x="1324966" y="825704"/>
                    </a:lnTo>
                    <a:lnTo>
                      <a:pt x="1318565" y="830276"/>
                    </a:lnTo>
                    <a:lnTo>
                      <a:pt x="1314907" y="835762"/>
                    </a:lnTo>
                    <a:lnTo>
                      <a:pt x="1312164" y="843077"/>
                    </a:lnTo>
                    <a:lnTo>
                      <a:pt x="1311250" y="847649"/>
                    </a:lnTo>
                    <a:lnTo>
                      <a:pt x="1309421" y="854964"/>
                    </a:lnTo>
                    <a:lnTo>
                      <a:pt x="1310335" y="861365"/>
                    </a:lnTo>
                    <a:lnTo>
                      <a:pt x="1304849" y="863194"/>
                    </a:lnTo>
                    <a:lnTo>
                      <a:pt x="1301191" y="867766"/>
                    </a:lnTo>
                    <a:lnTo>
                      <a:pt x="1298448" y="873252"/>
                    </a:lnTo>
                    <a:lnTo>
                      <a:pt x="1295705" y="879653"/>
                    </a:lnTo>
                    <a:lnTo>
                      <a:pt x="1296619" y="885140"/>
                    </a:lnTo>
                    <a:lnTo>
                      <a:pt x="1298448" y="892455"/>
                    </a:lnTo>
                    <a:lnTo>
                      <a:pt x="1297534" y="899770"/>
                    </a:lnTo>
                    <a:lnTo>
                      <a:pt x="1292047" y="902513"/>
                    </a:lnTo>
                    <a:lnTo>
                      <a:pt x="1293876" y="908000"/>
                    </a:lnTo>
                    <a:lnTo>
                      <a:pt x="1292962" y="914400"/>
                    </a:lnTo>
                    <a:lnTo>
                      <a:pt x="1295705" y="918972"/>
                    </a:lnTo>
                    <a:lnTo>
                      <a:pt x="1296619" y="926288"/>
                    </a:lnTo>
                    <a:lnTo>
                      <a:pt x="1300277" y="933603"/>
                    </a:lnTo>
                    <a:lnTo>
                      <a:pt x="1305763" y="935432"/>
                    </a:lnTo>
                    <a:lnTo>
                      <a:pt x="1305763" y="942747"/>
                    </a:lnTo>
                    <a:lnTo>
                      <a:pt x="1308506" y="951891"/>
                    </a:lnTo>
                    <a:lnTo>
                      <a:pt x="1309421" y="960120"/>
                    </a:lnTo>
                    <a:lnTo>
                      <a:pt x="1314907" y="966521"/>
                    </a:lnTo>
                    <a:lnTo>
                      <a:pt x="1316736" y="976580"/>
                    </a:lnTo>
                    <a:lnTo>
                      <a:pt x="1314907" y="981152"/>
                    </a:lnTo>
                    <a:lnTo>
                      <a:pt x="1310335" y="977494"/>
                    </a:lnTo>
                    <a:lnTo>
                      <a:pt x="1304849" y="978408"/>
                    </a:lnTo>
                    <a:lnTo>
                      <a:pt x="1301191" y="984809"/>
                    </a:lnTo>
                    <a:lnTo>
                      <a:pt x="1295705" y="990296"/>
                    </a:lnTo>
                    <a:lnTo>
                      <a:pt x="1291133" y="993953"/>
                    </a:lnTo>
                    <a:lnTo>
                      <a:pt x="1286561" y="989381"/>
                    </a:lnTo>
                    <a:lnTo>
                      <a:pt x="1281989" y="986638"/>
                    </a:lnTo>
                    <a:lnTo>
                      <a:pt x="1276502" y="978408"/>
                    </a:lnTo>
                    <a:lnTo>
                      <a:pt x="1273759" y="973836"/>
                    </a:lnTo>
                    <a:lnTo>
                      <a:pt x="1266444" y="967436"/>
                    </a:lnTo>
                    <a:lnTo>
                      <a:pt x="1260958" y="964692"/>
                    </a:lnTo>
                    <a:lnTo>
                      <a:pt x="1255471" y="963778"/>
                    </a:lnTo>
                    <a:lnTo>
                      <a:pt x="1249070" y="964692"/>
                    </a:lnTo>
                    <a:lnTo>
                      <a:pt x="1241755" y="969264"/>
                    </a:lnTo>
                    <a:lnTo>
                      <a:pt x="1229868" y="970179"/>
                    </a:lnTo>
                    <a:lnTo>
                      <a:pt x="1225296" y="966521"/>
                    </a:lnTo>
                    <a:lnTo>
                      <a:pt x="1217981" y="961035"/>
                    </a:lnTo>
                    <a:lnTo>
                      <a:pt x="1212494" y="957377"/>
                    </a:lnTo>
                    <a:lnTo>
                      <a:pt x="1207922" y="954634"/>
                    </a:lnTo>
                    <a:lnTo>
                      <a:pt x="1203350" y="952805"/>
                    </a:lnTo>
                    <a:lnTo>
                      <a:pt x="1196035" y="951891"/>
                    </a:lnTo>
                    <a:lnTo>
                      <a:pt x="1191463" y="950976"/>
                    </a:lnTo>
                    <a:lnTo>
                      <a:pt x="1185977" y="951891"/>
                    </a:lnTo>
                    <a:lnTo>
                      <a:pt x="1180490" y="952805"/>
                    </a:lnTo>
                    <a:lnTo>
                      <a:pt x="1172261" y="957377"/>
                    </a:lnTo>
                    <a:lnTo>
                      <a:pt x="1167689" y="961949"/>
                    </a:lnTo>
                    <a:lnTo>
                      <a:pt x="1173175" y="965607"/>
                    </a:lnTo>
                    <a:lnTo>
                      <a:pt x="1164946" y="961035"/>
                    </a:lnTo>
                    <a:lnTo>
                      <a:pt x="1159459" y="962864"/>
                    </a:lnTo>
                    <a:lnTo>
                      <a:pt x="1154887" y="966521"/>
                    </a:lnTo>
                    <a:lnTo>
                      <a:pt x="1150315" y="969264"/>
                    </a:lnTo>
                    <a:lnTo>
                      <a:pt x="1142086" y="966521"/>
                    </a:lnTo>
                    <a:lnTo>
                      <a:pt x="1136599" y="966521"/>
                    </a:lnTo>
                    <a:lnTo>
                      <a:pt x="1132027" y="962864"/>
                    </a:lnTo>
                    <a:lnTo>
                      <a:pt x="1127455" y="961035"/>
                    </a:lnTo>
                    <a:lnTo>
                      <a:pt x="1119226" y="961949"/>
                    </a:lnTo>
                    <a:lnTo>
                      <a:pt x="1114654" y="961949"/>
                    </a:lnTo>
                    <a:lnTo>
                      <a:pt x="1110082" y="964692"/>
                    </a:lnTo>
                    <a:lnTo>
                      <a:pt x="1101852" y="961949"/>
                    </a:lnTo>
                    <a:lnTo>
                      <a:pt x="1096366" y="954634"/>
                    </a:lnTo>
                    <a:lnTo>
                      <a:pt x="1091794" y="950062"/>
                    </a:lnTo>
                    <a:lnTo>
                      <a:pt x="1087222" y="947319"/>
                    </a:lnTo>
                    <a:lnTo>
                      <a:pt x="1081735" y="945490"/>
                    </a:lnTo>
                    <a:lnTo>
                      <a:pt x="1077163" y="940918"/>
                    </a:lnTo>
                    <a:lnTo>
                      <a:pt x="1070762" y="938175"/>
                    </a:lnTo>
                    <a:lnTo>
                      <a:pt x="1060704" y="936346"/>
                    </a:lnTo>
                    <a:lnTo>
                      <a:pt x="1056132" y="935432"/>
                    </a:lnTo>
                    <a:lnTo>
                      <a:pt x="1036015" y="929945"/>
                    </a:lnTo>
                    <a:lnTo>
                      <a:pt x="1031443" y="929945"/>
                    </a:lnTo>
                    <a:lnTo>
                      <a:pt x="1025042" y="931774"/>
                    </a:lnTo>
                    <a:lnTo>
                      <a:pt x="1017727" y="928116"/>
                    </a:lnTo>
                    <a:lnTo>
                      <a:pt x="1011326" y="928116"/>
                    </a:lnTo>
                    <a:lnTo>
                      <a:pt x="1005840" y="929031"/>
                    </a:lnTo>
                    <a:lnTo>
                      <a:pt x="1000354" y="922630"/>
                    </a:lnTo>
                    <a:lnTo>
                      <a:pt x="992124" y="912572"/>
                    </a:lnTo>
                    <a:lnTo>
                      <a:pt x="987552" y="910743"/>
                    </a:lnTo>
                    <a:lnTo>
                      <a:pt x="988466" y="906171"/>
                    </a:lnTo>
                    <a:lnTo>
                      <a:pt x="987552" y="900684"/>
                    </a:lnTo>
                    <a:lnTo>
                      <a:pt x="983894" y="893369"/>
                    </a:lnTo>
                    <a:lnTo>
                      <a:pt x="982066" y="886054"/>
                    </a:lnTo>
                    <a:lnTo>
                      <a:pt x="980237" y="881482"/>
                    </a:lnTo>
                    <a:lnTo>
                      <a:pt x="976579" y="875996"/>
                    </a:lnTo>
                    <a:lnTo>
                      <a:pt x="972007" y="868680"/>
                    </a:lnTo>
                    <a:lnTo>
                      <a:pt x="968350" y="861365"/>
                    </a:lnTo>
                    <a:lnTo>
                      <a:pt x="965606" y="856793"/>
                    </a:lnTo>
                    <a:lnTo>
                      <a:pt x="957377" y="845820"/>
                    </a:lnTo>
                    <a:lnTo>
                      <a:pt x="953719" y="840334"/>
                    </a:lnTo>
                    <a:lnTo>
                      <a:pt x="950976" y="835762"/>
                    </a:lnTo>
                    <a:lnTo>
                      <a:pt x="944575" y="827532"/>
                    </a:lnTo>
                    <a:lnTo>
                      <a:pt x="940003" y="822046"/>
                    </a:lnTo>
                    <a:lnTo>
                      <a:pt x="935431" y="816560"/>
                    </a:lnTo>
                    <a:lnTo>
                      <a:pt x="926287" y="806501"/>
                    </a:lnTo>
                    <a:lnTo>
                      <a:pt x="918972" y="800100"/>
                    </a:lnTo>
                    <a:lnTo>
                      <a:pt x="912571" y="794614"/>
                    </a:lnTo>
                    <a:lnTo>
                      <a:pt x="906170" y="788213"/>
                    </a:lnTo>
                    <a:lnTo>
                      <a:pt x="898855" y="782727"/>
                    </a:lnTo>
                    <a:lnTo>
                      <a:pt x="890626" y="777240"/>
                    </a:lnTo>
                    <a:lnTo>
                      <a:pt x="886054" y="774497"/>
                    </a:lnTo>
                    <a:lnTo>
                      <a:pt x="877824" y="770840"/>
                    </a:lnTo>
                    <a:lnTo>
                      <a:pt x="872338" y="769925"/>
                    </a:lnTo>
                    <a:lnTo>
                      <a:pt x="855878" y="762610"/>
                    </a:lnTo>
                    <a:lnTo>
                      <a:pt x="842162" y="757124"/>
                    </a:lnTo>
                    <a:lnTo>
                      <a:pt x="836676" y="755295"/>
                    </a:lnTo>
                    <a:lnTo>
                      <a:pt x="829361" y="754380"/>
                    </a:lnTo>
                    <a:lnTo>
                      <a:pt x="822960" y="753466"/>
                    </a:lnTo>
                    <a:lnTo>
                      <a:pt x="816559" y="752552"/>
                    </a:lnTo>
                    <a:lnTo>
                      <a:pt x="811073" y="750723"/>
                    </a:lnTo>
                    <a:lnTo>
                      <a:pt x="800100" y="748894"/>
                    </a:lnTo>
                    <a:lnTo>
                      <a:pt x="793699" y="748894"/>
                    </a:lnTo>
                    <a:lnTo>
                      <a:pt x="788213" y="748894"/>
                    </a:lnTo>
                    <a:lnTo>
                      <a:pt x="779983" y="750723"/>
                    </a:lnTo>
                    <a:lnTo>
                      <a:pt x="773582" y="750723"/>
                    </a:lnTo>
                    <a:lnTo>
                      <a:pt x="762610" y="750723"/>
                    </a:lnTo>
                    <a:lnTo>
                      <a:pt x="752551" y="751637"/>
                    </a:lnTo>
                    <a:lnTo>
                      <a:pt x="747065" y="752552"/>
                    </a:lnTo>
                    <a:lnTo>
                      <a:pt x="741578" y="755295"/>
                    </a:lnTo>
                    <a:lnTo>
                      <a:pt x="728777" y="760781"/>
                    </a:lnTo>
                    <a:lnTo>
                      <a:pt x="724205" y="758952"/>
                    </a:lnTo>
                    <a:lnTo>
                      <a:pt x="717804" y="760781"/>
                    </a:lnTo>
                    <a:lnTo>
                      <a:pt x="712318" y="760781"/>
                    </a:lnTo>
                    <a:lnTo>
                      <a:pt x="705917" y="758952"/>
                    </a:lnTo>
                    <a:lnTo>
                      <a:pt x="694030" y="752552"/>
                    </a:lnTo>
                    <a:lnTo>
                      <a:pt x="692201" y="747065"/>
                    </a:lnTo>
                    <a:lnTo>
                      <a:pt x="686714" y="740664"/>
                    </a:lnTo>
                    <a:lnTo>
                      <a:pt x="682142" y="737007"/>
                    </a:lnTo>
                    <a:lnTo>
                      <a:pt x="676656" y="734264"/>
                    </a:lnTo>
                    <a:lnTo>
                      <a:pt x="672084" y="734264"/>
                    </a:lnTo>
                    <a:lnTo>
                      <a:pt x="662940" y="734264"/>
                    </a:lnTo>
                    <a:lnTo>
                      <a:pt x="654710" y="734264"/>
                    </a:lnTo>
                    <a:lnTo>
                      <a:pt x="649224" y="734264"/>
                    </a:lnTo>
                    <a:lnTo>
                      <a:pt x="641909" y="733349"/>
                    </a:lnTo>
                    <a:lnTo>
                      <a:pt x="636422" y="729692"/>
                    </a:lnTo>
                    <a:lnTo>
                      <a:pt x="630936" y="722376"/>
                    </a:lnTo>
                    <a:lnTo>
                      <a:pt x="626364" y="720548"/>
                    </a:lnTo>
                    <a:lnTo>
                      <a:pt x="620878" y="720548"/>
                    </a:lnTo>
                    <a:lnTo>
                      <a:pt x="613562" y="715061"/>
                    </a:lnTo>
                    <a:lnTo>
                      <a:pt x="608990" y="712318"/>
                    </a:lnTo>
                    <a:lnTo>
                      <a:pt x="601675" y="709575"/>
                    </a:lnTo>
                    <a:lnTo>
                      <a:pt x="597103" y="704088"/>
                    </a:lnTo>
                    <a:lnTo>
                      <a:pt x="595274" y="698602"/>
                    </a:lnTo>
                    <a:lnTo>
                      <a:pt x="591617" y="693116"/>
                    </a:lnTo>
                    <a:lnTo>
                      <a:pt x="586130" y="688544"/>
                    </a:lnTo>
                    <a:lnTo>
                      <a:pt x="581558" y="685800"/>
                    </a:lnTo>
                    <a:lnTo>
                      <a:pt x="574243" y="682143"/>
                    </a:lnTo>
                    <a:lnTo>
                      <a:pt x="569671" y="676656"/>
                    </a:lnTo>
                    <a:lnTo>
                      <a:pt x="564185" y="672084"/>
                    </a:lnTo>
                    <a:lnTo>
                      <a:pt x="555955" y="667512"/>
                    </a:lnTo>
                    <a:lnTo>
                      <a:pt x="550469" y="661112"/>
                    </a:lnTo>
                    <a:lnTo>
                      <a:pt x="544982" y="657454"/>
                    </a:lnTo>
                    <a:lnTo>
                      <a:pt x="539496" y="657454"/>
                    </a:lnTo>
                    <a:lnTo>
                      <a:pt x="530352" y="657454"/>
                    </a:lnTo>
                    <a:lnTo>
                      <a:pt x="525780" y="654711"/>
                    </a:lnTo>
                    <a:lnTo>
                      <a:pt x="520294" y="654711"/>
                    </a:lnTo>
                    <a:lnTo>
                      <a:pt x="512978" y="656540"/>
                    </a:lnTo>
                    <a:lnTo>
                      <a:pt x="503834" y="653796"/>
                    </a:lnTo>
                    <a:lnTo>
                      <a:pt x="497434" y="653796"/>
                    </a:lnTo>
                    <a:lnTo>
                      <a:pt x="489204" y="650139"/>
                    </a:lnTo>
                    <a:lnTo>
                      <a:pt x="483718" y="647396"/>
                    </a:lnTo>
                    <a:lnTo>
                      <a:pt x="478231" y="640080"/>
                    </a:lnTo>
                    <a:lnTo>
                      <a:pt x="473659" y="634594"/>
                    </a:lnTo>
                    <a:lnTo>
                      <a:pt x="468173" y="631851"/>
                    </a:lnTo>
                    <a:lnTo>
                      <a:pt x="463601" y="630022"/>
                    </a:lnTo>
                    <a:lnTo>
                      <a:pt x="458114" y="625450"/>
                    </a:lnTo>
                    <a:lnTo>
                      <a:pt x="450799" y="620878"/>
                    </a:lnTo>
                    <a:lnTo>
                      <a:pt x="445313" y="618135"/>
                    </a:lnTo>
                    <a:lnTo>
                      <a:pt x="433426" y="616306"/>
                    </a:lnTo>
                    <a:lnTo>
                      <a:pt x="427939" y="608991"/>
                    </a:lnTo>
                    <a:lnTo>
                      <a:pt x="422453" y="604419"/>
                    </a:lnTo>
                    <a:lnTo>
                      <a:pt x="417881" y="601676"/>
                    </a:lnTo>
                    <a:lnTo>
                      <a:pt x="413309" y="600761"/>
                    </a:lnTo>
                    <a:lnTo>
                      <a:pt x="407822" y="600761"/>
                    </a:lnTo>
                    <a:lnTo>
                      <a:pt x="405994" y="596189"/>
                    </a:lnTo>
                    <a:lnTo>
                      <a:pt x="404165" y="589788"/>
                    </a:lnTo>
                    <a:lnTo>
                      <a:pt x="401422" y="585216"/>
                    </a:lnTo>
                    <a:lnTo>
                      <a:pt x="395021" y="577901"/>
                    </a:lnTo>
                    <a:lnTo>
                      <a:pt x="389534" y="574244"/>
                    </a:lnTo>
                    <a:lnTo>
                      <a:pt x="386791" y="569672"/>
                    </a:lnTo>
                    <a:lnTo>
                      <a:pt x="383134" y="565100"/>
                    </a:lnTo>
                    <a:lnTo>
                      <a:pt x="377647" y="559613"/>
                    </a:lnTo>
                    <a:lnTo>
                      <a:pt x="373075" y="559613"/>
                    </a:lnTo>
                    <a:lnTo>
                      <a:pt x="368503" y="554127"/>
                    </a:lnTo>
                    <a:lnTo>
                      <a:pt x="359359" y="544983"/>
                    </a:lnTo>
                    <a:lnTo>
                      <a:pt x="352044" y="541325"/>
                    </a:lnTo>
                    <a:lnTo>
                      <a:pt x="345643" y="541325"/>
                    </a:lnTo>
                    <a:lnTo>
                      <a:pt x="340157" y="542240"/>
                    </a:lnTo>
                    <a:lnTo>
                      <a:pt x="334670" y="542240"/>
                    </a:lnTo>
                    <a:lnTo>
                      <a:pt x="323698" y="539496"/>
                    </a:lnTo>
                    <a:lnTo>
                      <a:pt x="313639" y="537668"/>
                    </a:lnTo>
                    <a:lnTo>
                      <a:pt x="307238" y="537668"/>
                    </a:lnTo>
                    <a:lnTo>
                      <a:pt x="302666" y="538582"/>
                    </a:lnTo>
                    <a:lnTo>
                      <a:pt x="298094" y="542240"/>
                    </a:lnTo>
                    <a:lnTo>
                      <a:pt x="288036" y="544983"/>
                    </a:lnTo>
                    <a:lnTo>
                      <a:pt x="283464" y="542240"/>
                    </a:lnTo>
                    <a:lnTo>
                      <a:pt x="284378" y="536753"/>
                    </a:lnTo>
                    <a:lnTo>
                      <a:pt x="280721" y="532181"/>
                    </a:lnTo>
                    <a:lnTo>
                      <a:pt x="273406" y="521208"/>
                    </a:lnTo>
                    <a:lnTo>
                      <a:pt x="267919" y="515722"/>
                    </a:lnTo>
                    <a:lnTo>
                      <a:pt x="262433" y="511150"/>
                    </a:lnTo>
                    <a:lnTo>
                      <a:pt x="257861" y="505664"/>
                    </a:lnTo>
                    <a:lnTo>
                      <a:pt x="249631" y="501092"/>
                    </a:lnTo>
                    <a:lnTo>
                      <a:pt x="245059" y="500177"/>
                    </a:lnTo>
                    <a:lnTo>
                      <a:pt x="236830" y="498348"/>
                    </a:lnTo>
                    <a:lnTo>
                      <a:pt x="231343" y="499263"/>
                    </a:lnTo>
                    <a:lnTo>
                      <a:pt x="226771" y="498348"/>
                    </a:lnTo>
                    <a:lnTo>
                      <a:pt x="220370" y="498348"/>
                    </a:lnTo>
                    <a:lnTo>
                      <a:pt x="213970" y="496520"/>
                    </a:lnTo>
                    <a:lnTo>
                      <a:pt x="208483" y="496520"/>
                    </a:lnTo>
                    <a:lnTo>
                      <a:pt x="196596" y="497434"/>
                    </a:lnTo>
                    <a:lnTo>
                      <a:pt x="190195" y="496520"/>
                    </a:lnTo>
                    <a:lnTo>
                      <a:pt x="171907" y="498348"/>
                    </a:lnTo>
                    <a:lnTo>
                      <a:pt x="164592" y="500177"/>
                    </a:lnTo>
                    <a:lnTo>
                      <a:pt x="156362" y="502920"/>
                    </a:lnTo>
                    <a:lnTo>
                      <a:pt x="151790" y="504749"/>
                    </a:lnTo>
                    <a:lnTo>
                      <a:pt x="146304" y="506578"/>
                    </a:lnTo>
                    <a:lnTo>
                      <a:pt x="137160" y="509321"/>
                    </a:lnTo>
                    <a:lnTo>
                      <a:pt x="131674" y="510236"/>
                    </a:lnTo>
                    <a:lnTo>
                      <a:pt x="127102" y="512979"/>
                    </a:lnTo>
                    <a:lnTo>
                      <a:pt x="121615" y="512979"/>
                    </a:lnTo>
                    <a:lnTo>
                      <a:pt x="113386" y="503835"/>
                    </a:lnTo>
                    <a:lnTo>
                      <a:pt x="107899" y="498348"/>
                    </a:lnTo>
                    <a:lnTo>
                      <a:pt x="100584" y="489204"/>
                    </a:lnTo>
                    <a:lnTo>
                      <a:pt x="96926" y="483718"/>
                    </a:lnTo>
                    <a:lnTo>
                      <a:pt x="94183" y="478232"/>
                    </a:lnTo>
                    <a:lnTo>
                      <a:pt x="93269" y="473660"/>
                    </a:lnTo>
                    <a:lnTo>
                      <a:pt x="88697" y="466344"/>
                    </a:lnTo>
                    <a:lnTo>
                      <a:pt x="82296" y="461772"/>
                    </a:lnTo>
                    <a:lnTo>
                      <a:pt x="69494" y="455372"/>
                    </a:lnTo>
                    <a:lnTo>
                      <a:pt x="64008" y="454457"/>
                    </a:lnTo>
                    <a:lnTo>
                      <a:pt x="57607" y="455372"/>
                    </a:lnTo>
                    <a:lnTo>
                      <a:pt x="46634" y="456286"/>
                    </a:lnTo>
                    <a:lnTo>
                      <a:pt x="42062" y="449885"/>
                    </a:lnTo>
                    <a:lnTo>
                      <a:pt x="35662" y="444399"/>
                    </a:lnTo>
                    <a:lnTo>
                      <a:pt x="32918" y="439827"/>
                    </a:lnTo>
                    <a:lnTo>
                      <a:pt x="26518" y="434340"/>
                    </a:lnTo>
                    <a:lnTo>
                      <a:pt x="23774" y="429768"/>
                    </a:lnTo>
                    <a:lnTo>
                      <a:pt x="22860" y="421539"/>
                    </a:lnTo>
                    <a:lnTo>
                      <a:pt x="22860" y="416967"/>
                    </a:lnTo>
                    <a:lnTo>
                      <a:pt x="23774" y="411480"/>
                    </a:lnTo>
                    <a:lnTo>
                      <a:pt x="21946" y="405994"/>
                    </a:lnTo>
                    <a:lnTo>
                      <a:pt x="18288" y="400508"/>
                    </a:lnTo>
                    <a:lnTo>
                      <a:pt x="15545" y="395021"/>
                    </a:lnTo>
                    <a:lnTo>
                      <a:pt x="12802" y="387706"/>
                    </a:lnTo>
                    <a:lnTo>
                      <a:pt x="8230" y="382220"/>
                    </a:lnTo>
                    <a:close/>
                  </a:path>
                </a:pathLst>
              </a:custGeom>
              <a:solidFill>
                <a:schemeClr val="bg1"/>
              </a:solidFill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66" name="Figura a mano libera: forma 65">
                <a:extLst>
                  <a:ext uri="{FF2B5EF4-FFF2-40B4-BE49-F238E27FC236}">
                    <a16:creationId xmlns:a16="http://schemas.microsoft.com/office/drawing/2014/main" id="{13B02E01-359A-02C2-8272-026ED031EFDB}"/>
                  </a:ext>
                </a:extLst>
              </p:cNvPr>
              <p:cNvSpPr/>
              <p:nvPr/>
            </p:nvSpPr>
            <p:spPr>
              <a:xfrm>
                <a:off x="4472277" y="5355935"/>
                <a:ext cx="35661" cy="49377"/>
              </a:xfrm>
              <a:custGeom>
                <a:avLst/>
                <a:gdLst>
                  <a:gd name="connsiteX0" fmla="*/ 28346 w 35661"/>
                  <a:gd name="connsiteY0" fmla="*/ 0 h 49377"/>
                  <a:gd name="connsiteX1" fmla="*/ 31090 w 35661"/>
                  <a:gd name="connsiteY1" fmla="*/ 10058 h 49377"/>
                  <a:gd name="connsiteX2" fmla="*/ 29261 w 35661"/>
                  <a:gd name="connsiteY2" fmla="*/ 14630 h 49377"/>
                  <a:gd name="connsiteX3" fmla="*/ 30175 w 35661"/>
                  <a:gd name="connsiteY3" fmla="*/ 19202 h 49377"/>
                  <a:gd name="connsiteX4" fmla="*/ 35662 w 35661"/>
                  <a:gd name="connsiteY4" fmla="*/ 21945 h 49377"/>
                  <a:gd name="connsiteX5" fmla="*/ 35662 w 35661"/>
                  <a:gd name="connsiteY5" fmla="*/ 27432 h 49377"/>
                  <a:gd name="connsiteX6" fmla="*/ 31090 w 35661"/>
                  <a:gd name="connsiteY6" fmla="*/ 26517 h 49377"/>
                  <a:gd name="connsiteX7" fmla="*/ 29261 w 35661"/>
                  <a:gd name="connsiteY7" fmla="*/ 38405 h 49377"/>
                  <a:gd name="connsiteX8" fmla="*/ 32004 w 35661"/>
                  <a:gd name="connsiteY8" fmla="*/ 44805 h 49377"/>
                  <a:gd name="connsiteX9" fmla="*/ 30175 w 35661"/>
                  <a:gd name="connsiteY9" fmla="*/ 49377 h 49377"/>
                  <a:gd name="connsiteX10" fmla="*/ 24689 w 35661"/>
                  <a:gd name="connsiteY10" fmla="*/ 49377 h 49377"/>
                  <a:gd name="connsiteX11" fmla="*/ 22860 w 35661"/>
                  <a:gd name="connsiteY11" fmla="*/ 44805 h 49377"/>
                  <a:gd name="connsiteX12" fmla="*/ 18288 w 35661"/>
                  <a:gd name="connsiteY12" fmla="*/ 38405 h 49377"/>
                  <a:gd name="connsiteX13" fmla="*/ 12802 w 35661"/>
                  <a:gd name="connsiteY13" fmla="*/ 37490 h 49377"/>
                  <a:gd name="connsiteX14" fmla="*/ 8230 w 35661"/>
                  <a:gd name="connsiteY14" fmla="*/ 36576 h 49377"/>
                  <a:gd name="connsiteX15" fmla="*/ 2743 w 35661"/>
                  <a:gd name="connsiteY15" fmla="*/ 30175 h 49377"/>
                  <a:gd name="connsiteX16" fmla="*/ 0 w 35661"/>
                  <a:gd name="connsiteY16" fmla="*/ 24689 h 49377"/>
                  <a:gd name="connsiteX17" fmla="*/ 1829 w 35661"/>
                  <a:gd name="connsiteY17" fmla="*/ 19202 h 49377"/>
                  <a:gd name="connsiteX18" fmla="*/ 2743 w 35661"/>
                  <a:gd name="connsiteY18" fmla="*/ 14630 h 49377"/>
                  <a:gd name="connsiteX19" fmla="*/ 2743 w 35661"/>
                  <a:gd name="connsiteY19" fmla="*/ 9144 h 49377"/>
                  <a:gd name="connsiteX20" fmla="*/ 6401 w 35661"/>
                  <a:gd name="connsiteY20" fmla="*/ 4572 h 49377"/>
                  <a:gd name="connsiteX21" fmla="*/ 11887 w 35661"/>
                  <a:gd name="connsiteY21" fmla="*/ 1829 h 49377"/>
                  <a:gd name="connsiteX22" fmla="*/ 18288 w 35661"/>
                  <a:gd name="connsiteY22" fmla="*/ 3657 h 49377"/>
                  <a:gd name="connsiteX23" fmla="*/ 22860 w 35661"/>
                  <a:gd name="connsiteY23" fmla="*/ 2743 h 49377"/>
                  <a:gd name="connsiteX24" fmla="*/ 28346 w 35661"/>
                  <a:gd name="connsiteY24" fmla="*/ 0 h 4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5661" h="49377">
                    <a:moveTo>
                      <a:pt x="28346" y="0"/>
                    </a:moveTo>
                    <a:lnTo>
                      <a:pt x="31090" y="10058"/>
                    </a:lnTo>
                    <a:lnTo>
                      <a:pt x="29261" y="14630"/>
                    </a:lnTo>
                    <a:lnTo>
                      <a:pt x="30175" y="19202"/>
                    </a:lnTo>
                    <a:lnTo>
                      <a:pt x="35662" y="21945"/>
                    </a:lnTo>
                    <a:lnTo>
                      <a:pt x="35662" y="27432"/>
                    </a:lnTo>
                    <a:lnTo>
                      <a:pt x="31090" y="26517"/>
                    </a:lnTo>
                    <a:lnTo>
                      <a:pt x="29261" y="38405"/>
                    </a:lnTo>
                    <a:lnTo>
                      <a:pt x="32004" y="44805"/>
                    </a:lnTo>
                    <a:lnTo>
                      <a:pt x="30175" y="49377"/>
                    </a:lnTo>
                    <a:lnTo>
                      <a:pt x="24689" y="49377"/>
                    </a:lnTo>
                    <a:lnTo>
                      <a:pt x="22860" y="44805"/>
                    </a:lnTo>
                    <a:lnTo>
                      <a:pt x="18288" y="38405"/>
                    </a:lnTo>
                    <a:lnTo>
                      <a:pt x="12802" y="37490"/>
                    </a:lnTo>
                    <a:lnTo>
                      <a:pt x="8230" y="36576"/>
                    </a:lnTo>
                    <a:lnTo>
                      <a:pt x="2743" y="30175"/>
                    </a:lnTo>
                    <a:lnTo>
                      <a:pt x="0" y="24689"/>
                    </a:lnTo>
                    <a:lnTo>
                      <a:pt x="1829" y="19202"/>
                    </a:lnTo>
                    <a:lnTo>
                      <a:pt x="2743" y="14630"/>
                    </a:lnTo>
                    <a:lnTo>
                      <a:pt x="2743" y="9144"/>
                    </a:lnTo>
                    <a:lnTo>
                      <a:pt x="6401" y="4572"/>
                    </a:lnTo>
                    <a:lnTo>
                      <a:pt x="11887" y="1829"/>
                    </a:lnTo>
                    <a:lnTo>
                      <a:pt x="18288" y="3657"/>
                    </a:lnTo>
                    <a:lnTo>
                      <a:pt x="22860" y="2743"/>
                    </a:lnTo>
                    <a:lnTo>
                      <a:pt x="28346" y="0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67" name="Figura a mano libera: forma 66">
                <a:extLst>
                  <a:ext uri="{FF2B5EF4-FFF2-40B4-BE49-F238E27FC236}">
                    <a16:creationId xmlns:a16="http://schemas.microsoft.com/office/drawing/2014/main" id="{9ED9496D-A0FB-F2A1-322D-375D915BD842}"/>
                  </a:ext>
                </a:extLst>
              </p:cNvPr>
              <p:cNvSpPr/>
              <p:nvPr/>
            </p:nvSpPr>
            <p:spPr>
              <a:xfrm>
                <a:off x="4422899" y="5323931"/>
                <a:ext cx="35661" cy="29260"/>
              </a:xfrm>
              <a:custGeom>
                <a:avLst/>
                <a:gdLst>
                  <a:gd name="connsiteX0" fmla="*/ 31090 w 35661"/>
                  <a:gd name="connsiteY0" fmla="*/ 0 h 29260"/>
                  <a:gd name="connsiteX1" fmla="*/ 34747 w 35661"/>
                  <a:gd name="connsiteY1" fmla="*/ 7315 h 29260"/>
                  <a:gd name="connsiteX2" fmla="*/ 35662 w 35661"/>
                  <a:gd name="connsiteY2" fmla="*/ 12801 h 29260"/>
                  <a:gd name="connsiteX3" fmla="*/ 33833 w 35661"/>
                  <a:gd name="connsiteY3" fmla="*/ 17373 h 29260"/>
                  <a:gd name="connsiteX4" fmla="*/ 34747 w 35661"/>
                  <a:gd name="connsiteY4" fmla="*/ 24689 h 29260"/>
                  <a:gd name="connsiteX5" fmla="*/ 30175 w 35661"/>
                  <a:gd name="connsiteY5" fmla="*/ 29261 h 29260"/>
                  <a:gd name="connsiteX6" fmla="*/ 23774 w 35661"/>
                  <a:gd name="connsiteY6" fmla="*/ 27432 h 29260"/>
                  <a:gd name="connsiteX7" fmla="*/ 15545 w 35661"/>
                  <a:gd name="connsiteY7" fmla="*/ 21945 h 29260"/>
                  <a:gd name="connsiteX8" fmla="*/ 10058 w 35661"/>
                  <a:gd name="connsiteY8" fmla="*/ 21031 h 29260"/>
                  <a:gd name="connsiteX9" fmla="*/ 5486 w 35661"/>
                  <a:gd name="connsiteY9" fmla="*/ 19202 h 29260"/>
                  <a:gd name="connsiteX10" fmla="*/ 0 w 35661"/>
                  <a:gd name="connsiteY10" fmla="*/ 15545 h 29260"/>
                  <a:gd name="connsiteX11" fmla="*/ 914 w 35661"/>
                  <a:gd name="connsiteY11" fmla="*/ 10058 h 29260"/>
                  <a:gd name="connsiteX12" fmla="*/ 3658 w 35661"/>
                  <a:gd name="connsiteY12" fmla="*/ 2743 h 29260"/>
                  <a:gd name="connsiteX13" fmla="*/ 15545 w 35661"/>
                  <a:gd name="connsiteY13" fmla="*/ 914 h 29260"/>
                  <a:gd name="connsiteX14" fmla="*/ 21946 w 35661"/>
                  <a:gd name="connsiteY14" fmla="*/ 2743 h 29260"/>
                  <a:gd name="connsiteX15" fmla="*/ 26518 w 35661"/>
                  <a:gd name="connsiteY15" fmla="*/ 914 h 2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661" h="29260">
                    <a:moveTo>
                      <a:pt x="31090" y="0"/>
                    </a:moveTo>
                    <a:lnTo>
                      <a:pt x="34747" y="7315"/>
                    </a:lnTo>
                    <a:lnTo>
                      <a:pt x="35662" y="12801"/>
                    </a:lnTo>
                    <a:lnTo>
                      <a:pt x="33833" y="17373"/>
                    </a:lnTo>
                    <a:lnTo>
                      <a:pt x="34747" y="24689"/>
                    </a:lnTo>
                    <a:lnTo>
                      <a:pt x="30175" y="29261"/>
                    </a:lnTo>
                    <a:lnTo>
                      <a:pt x="23774" y="27432"/>
                    </a:lnTo>
                    <a:lnTo>
                      <a:pt x="15545" y="21945"/>
                    </a:lnTo>
                    <a:lnTo>
                      <a:pt x="10058" y="21031"/>
                    </a:lnTo>
                    <a:lnTo>
                      <a:pt x="5486" y="19202"/>
                    </a:lnTo>
                    <a:lnTo>
                      <a:pt x="0" y="15545"/>
                    </a:lnTo>
                    <a:lnTo>
                      <a:pt x="914" y="10058"/>
                    </a:lnTo>
                    <a:lnTo>
                      <a:pt x="3658" y="2743"/>
                    </a:lnTo>
                    <a:lnTo>
                      <a:pt x="15545" y="914"/>
                    </a:lnTo>
                    <a:lnTo>
                      <a:pt x="21946" y="2743"/>
                    </a:lnTo>
                    <a:lnTo>
                      <a:pt x="26518" y="914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68" name="Figura a mano libera: forma 67">
                <a:extLst>
                  <a:ext uri="{FF2B5EF4-FFF2-40B4-BE49-F238E27FC236}">
                    <a16:creationId xmlns:a16="http://schemas.microsoft.com/office/drawing/2014/main" id="{B73516E7-00BF-B2B3-3964-D0E8181B5617}"/>
                  </a:ext>
                </a:extLst>
              </p:cNvPr>
              <p:cNvSpPr/>
              <p:nvPr/>
            </p:nvSpPr>
            <p:spPr>
              <a:xfrm>
                <a:off x="4495137" y="5411714"/>
                <a:ext cx="30175" cy="36576"/>
              </a:xfrm>
              <a:custGeom>
                <a:avLst/>
                <a:gdLst>
                  <a:gd name="connsiteX0" fmla="*/ 10058 w 30175"/>
                  <a:gd name="connsiteY0" fmla="*/ 5487 h 36576"/>
                  <a:gd name="connsiteX1" fmla="*/ 21031 w 30175"/>
                  <a:gd name="connsiteY1" fmla="*/ 13716 h 36576"/>
                  <a:gd name="connsiteX2" fmla="*/ 27432 w 30175"/>
                  <a:gd name="connsiteY2" fmla="*/ 19203 h 36576"/>
                  <a:gd name="connsiteX3" fmla="*/ 29261 w 30175"/>
                  <a:gd name="connsiteY3" fmla="*/ 23775 h 36576"/>
                  <a:gd name="connsiteX4" fmla="*/ 30175 w 30175"/>
                  <a:gd name="connsiteY4" fmla="*/ 29261 h 36576"/>
                  <a:gd name="connsiteX5" fmla="*/ 30175 w 30175"/>
                  <a:gd name="connsiteY5" fmla="*/ 33833 h 36576"/>
                  <a:gd name="connsiteX6" fmla="*/ 22860 w 30175"/>
                  <a:gd name="connsiteY6" fmla="*/ 36576 h 36576"/>
                  <a:gd name="connsiteX7" fmla="*/ 18288 w 30175"/>
                  <a:gd name="connsiteY7" fmla="*/ 34747 h 36576"/>
                  <a:gd name="connsiteX8" fmla="*/ 10973 w 30175"/>
                  <a:gd name="connsiteY8" fmla="*/ 28347 h 36576"/>
                  <a:gd name="connsiteX9" fmla="*/ 5486 w 30175"/>
                  <a:gd name="connsiteY9" fmla="*/ 25603 h 36576"/>
                  <a:gd name="connsiteX10" fmla="*/ 0 w 30175"/>
                  <a:gd name="connsiteY10" fmla="*/ 17374 h 36576"/>
                  <a:gd name="connsiteX11" fmla="*/ 0 w 30175"/>
                  <a:gd name="connsiteY11" fmla="*/ 11887 h 36576"/>
                  <a:gd name="connsiteX12" fmla="*/ 6401 w 30175"/>
                  <a:gd name="connsiteY12" fmla="*/ 7315 h 36576"/>
                  <a:gd name="connsiteX13" fmla="*/ 5486 w 30175"/>
                  <a:gd name="connsiteY13" fmla="*/ 1829 h 36576"/>
                  <a:gd name="connsiteX14" fmla="*/ 10973 w 30175"/>
                  <a:gd name="connsiteY14" fmla="*/ 0 h 36576"/>
                  <a:gd name="connsiteX15" fmla="*/ 11887 w 30175"/>
                  <a:gd name="connsiteY15" fmla="*/ 4572 h 3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0175" h="36576">
                    <a:moveTo>
                      <a:pt x="10058" y="5487"/>
                    </a:moveTo>
                    <a:lnTo>
                      <a:pt x="21031" y="13716"/>
                    </a:lnTo>
                    <a:lnTo>
                      <a:pt x="27432" y="19203"/>
                    </a:lnTo>
                    <a:lnTo>
                      <a:pt x="29261" y="23775"/>
                    </a:lnTo>
                    <a:lnTo>
                      <a:pt x="30175" y="29261"/>
                    </a:lnTo>
                    <a:lnTo>
                      <a:pt x="30175" y="33833"/>
                    </a:lnTo>
                    <a:lnTo>
                      <a:pt x="22860" y="36576"/>
                    </a:lnTo>
                    <a:lnTo>
                      <a:pt x="18288" y="34747"/>
                    </a:lnTo>
                    <a:lnTo>
                      <a:pt x="10973" y="28347"/>
                    </a:lnTo>
                    <a:lnTo>
                      <a:pt x="5486" y="25603"/>
                    </a:lnTo>
                    <a:lnTo>
                      <a:pt x="0" y="17374"/>
                    </a:lnTo>
                    <a:lnTo>
                      <a:pt x="0" y="11887"/>
                    </a:lnTo>
                    <a:lnTo>
                      <a:pt x="6401" y="7315"/>
                    </a:lnTo>
                    <a:lnTo>
                      <a:pt x="5486" y="1829"/>
                    </a:lnTo>
                    <a:lnTo>
                      <a:pt x="10973" y="0"/>
                    </a:lnTo>
                    <a:lnTo>
                      <a:pt x="11887" y="4572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69" name="Figura a mano libera: forma 68">
                <a:extLst>
                  <a:ext uri="{FF2B5EF4-FFF2-40B4-BE49-F238E27FC236}">
                    <a16:creationId xmlns:a16="http://schemas.microsoft.com/office/drawing/2014/main" id="{E8BE8F9C-84AF-CDE0-911D-66BB0F9AC67F}"/>
                  </a:ext>
                </a:extLst>
              </p:cNvPr>
              <p:cNvSpPr/>
              <p:nvPr/>
            </p:nvSpPr>
            <p:spPr>
              <a:xfrm>
                <a:off x="3264354" y="5759186"/>
                <a:ext cx="43891" cy="23774"/>
              </a:xfrm>
              <a:custGeom>
                <a:avLst/>
                <a:gdLst>
                  <a:gd name="connsiteX0" fmla="*/ 914 w 43891"/>
                  <a:gd name="connsiteY0" fmla="*/ 8230 h 23774"/>
                  <a:gd name="connsiteX1" fmla="*/ 914 w 43891"/>
                  <a:gd name="connsiteY1" fmla="*/ 2743 h 23774"/>
                  <a:gd name="connsiteX2" fmla="*/ 5486 w 43891"/>
                  <a:gd name="connsiteY2" fmla="*/ 3658 h 23774"/>
                  <a:gd name="connsiteX3" fmla="*/ 10973 w 43891"/>
                  <a:gd name="connsiteY3" fmla="*/ 0 h 23774"/>
                  <a:gd name="connsiteX4" fmla="*/ 17374 w 43891"/>
                  <a:gd name="connsiteY4" fmla="*/ 0 h 23774"/>
                  <a:gd name="connsiteX5" fmla="*/ 18288 w 43891"/>
                  <a:gd name="connsiteY5" fmla="*/ 5487 h 23774"/>
                  <a:gd name="connsiteX6" fmla="*/ 21946 w 43891"/>
                  <a:gd name="connsiteY6" fmla="*/ 10973 h 23774"/>
                  <a:gd name="connsiteX7" fmla="*/ 29261 w 43891"/>
                  <a:gd name="connsiteY7" fmla="*/ 6401 h 23774"/>
                  <a:gd name="connsiteX8" fmla="*/ 33833 w 43891"/>
                  <a:gd name="connsiteY8" fmla="*/ 7315 h 23774"/>
                  <a:gd name="connsiteX9" fmla="*/ 37490 w 43891"/>
                  <a:gd name="connsiteY9" fmla="*/ 11887 h 23774"/>
                  <a:gd name="connsiteX10" fmla="*/ 42062 w 43891"/>
                  <a:gd name="connsiteY10" fmla="*/ 14631 h 23774"/>
                  <a:gd name="connsiteX11" fmla="*/ 43891 w 43891"/>
                  <a:gd name="connsiteY11" fmla="*/ 19203 h 23774"/>
                  <a:gd name="connsiteX12" fmla="*/ 42977 w 43891"/>
                  <a:gd name="connsiteY12" fmla="*/ 23775 h 23774"/>
                  <a:gd name="connsiteX13" fmla="*/ 35662 w 43891"/>
                  <a:gd name="connsiteY13" fmla="*/ 22860 h 23774"/>
                  <a:gd name="connsiteX14" fmla="*/ 29261 w 43891"/>
                  <a:gd name="connsiteY14" fmla="*/ 16459 h 23774"/>
                  <a:gd name="connsiteX15" fmla="*/ 19202 w 43891"/>
                  <a:gd name="connsiteY15" fmla="*/ 15545 h 23774"/>
                  <a:gd name="connsiteX16" fmla="*/ 14630 w 43891"/>
                  <a:gd name="connsiteY16" fmla="*/ 17374 h 23774"/>
                  <a:gd name="connsiteX17" fmla="*/ 10058 w 43891"/>
                  <a:gd name="connsiteY17" fmla="*/ 19203 h 23774"/>
                  <a:gd name="connsiteX18" fmla="*/ 2743 w 43891"/>
                  <a:gd name="connsiteY18" fmla="*/ 17374 h 23774"/>
                  <a:gd name="connsiteX19" fmla="*/ 0 w 43891"/>
                  <a:gd name="connsiteY19" fmla="*/ 9144 h 2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3891" h="23774">
                    <a:moveTo>
                      <a:pt x="914" y="8230"/>
                    </a:moveTo>
                    <a:lnTo>
                      <a:pt x="914" y="2743"/>
                    </a:lnTo>
                    <a:lnTo>
                      <a:pt x="5486" y="3658"/>
                    </a:lnTo>
                    <a:lnTo>
                      <a:pt x="10973" y="0"/>
                    </a:lnTo>
                    <a:lnTo>
                      <a:pt x="17374" y="0"/>
                    </a:lnTo>
                    <a:lnTo>
                      <a:pt x="18288" y="5487"/>
                    </a:lnTo>
                    <a:lnTo>
                      <a:pt x="21946" y="10973"/>
                    </a:lnTo>
                    <a:lnTo>
                      <a:pt x="29261" y="6401"/>
                    </a:lnTo>
                    <a:lnTo>
                      <a:pt x="33833" y="7315"/>
                    </a:lnTo>
                    <a:lnTo>
                      <a:pt x="37490" y="11887"/>
                    </a:lnTo>
                    <a:lnTo>
                      <a:pt x="42062" y="14631"/>
                    </a:lnTo>
                    <a:lnTo>
                      <a:pt x="43891" y="19203"/>
                    </a:lnTo>
                    <a:lnTo>
                      <a:pt x="42977" y="23775"/>
                    </a:lnTo>
                    <a:lnTo>
                      <a:pt x="35662" y="22860"/>
                    </a:lnTo>
                    <a:lnTo>
                      <a:pt x="29261" y="16459"/>
                    </a:lnTo>
                    <a:lnTo>
                      <a:pt x="19202" y="15545"/>
                    </a:lnTo>
                    <a:lnTo>
                      <a:pt x="14630" y="17374"/>
                    </a:lnTo>
                    <a:lnTo>
                      <a:pt x="10058" y="19203"/>
                    </a:lnTo>
                    <a:lnTo>
                      <a:pt x="2743" y="17374"/>
                    </a:lnTo>
                    <a:lnTo>
                      <a:pt x="0" y="9144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70" name="Figura a mano libera: forma 69">
                <a:extLst>
                  <a:ext uri="{FF2B5EF4-FFF2-40B4-BE49-F238E27FC236}">
                    <a16:creationId xmlns:a16="http://schemas.microsoft.com/office/drawing/2014/main" id="{8B90CF19-9A5C-9404-06F0-D7E3C69CCA2D}"/>
                  </a:ext>
                </a:extLst>
              </p:cNvPr>
              <p:cNvSpPr/>
              <p:nvPr/>
            </p:nvSpPr>
            <p:spPr>
              <a:xfrm>
                <a:off x="4595721" y="5177627"/>
                <a:ext cx="24688" cy="23774"/>
              </a:xfrm>
              <a:custGeom>
                <a:avLst/>
                <a:gdLst>
                  <a:gd name="connsiteX0" fmla="*/ 13716 w 24688"/>
                  <a:gd name="connsiteY0" fmla="*/ 23774 h 23774"/>
                  <a:gd name="connsiteX1" fmla="*/ 3658 w 24688"/>
                  <a:gd name="connsiteY1" fmla="*/ 19202 h 23774"/>
                  <a:gd name="connsiteX2" fmla="*/ 0 w 24688"/>
                  <a:gd name="connsiteY2" fmla="*/ 13716 h 23774"/>
                  <a:gd name="connsiteX3" fmla="*/ 4572 w 24688"/>
                  <a:gd name="connsiteY3" fmla="*/ 9144 h 23774"/>
                  <a:gd name="connsiteX4" fmla="*/ 10058 w 24688"/>
                  <a:gd name="connsiteY4" fmla="*/ 1829 h 23774"/>
                  <a:gd name="connsiteX5" fmla="*/ 14630 w 24688"/>
                  <a:gd name="connsiteY5" fmla="*/ 0 h 23774"/>
                  <a:gd name="connsiteX6" fmla="*/ 19202 w 24688"/>
                  <a:gd name="connsiteY6" fmla="*/ 914 h 23774"/>
                  <a:gd name="connsiteX7" fmla="*/ 24689 w 24688"/>
                  <a:gd name="connsiteY7" fmla="*/ 3657 h 23774"/>
                  <a:gd name="connsiteX8" fmla="*/ 22860 w 24688"/>
                  <a:gd name="connsiteY8" fmla="*/ 9144 h 23774"/>
                  <a:gd name="connsiteX9" fmla="*/ 19202 w 24688"/>
                  <a:gd name="connsiteY9" fmla="*/ 14630 h 23774"/>
                  <a:gd name="connsiteX10" fmla="*/ 18288 w 24688"/>
                  <a:gd name="connsiteY10" fmla="*/ 20117 h 23774"/>
                  <a:gd name="connsiteX11" fmla="*/ 13716 w 24688"/>
                  <a:gd name="connsiteY11" fmla="*/ 23774 h 2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688" h="23774">
                    <a:moveTo>
                      <a:pt x="13716" y="23774"/>
                    </a:moveTo>
                    <a:lnTo>
                      <a:pt x="3658" y="19202"/>
                    </a:lnTo>
                    <a:lnTo>
                      <a:pt x="0" y="13716"/>
                    </a:lnTo>
                    <a:lnTo>
                      <a:pt x="4572" y="9144"/>
                    </a:lnTo>
                    <a:lnTo>
                      <a:pt x="10058" y="1829"/>
                    </a:lnTo>
                    <a:lnTo>
                      <a:pt x="14630" y="0"/>
                    </a:lnTo>
                    <a:lnTo>
                      <a:pt x="19202" y="914"/>
                    </a:lnTo>
                    <a:lnTo>
                      <a:pt x="24689" y="3657"/>
                    </a:lnTo>
                    <a:lnTo>
                      <a:pt x="22860" y="9144"/>
                    </a:lnTo>
                    <a:lnTo>
                      <a:pt x="19202" y="14630"/>
                    </a:lnTo>
                    <a:lnTo>
                      <a:pt x="18288" y="20117"/>
                    </a:lnTo>
                    <a:lnTo>
                      <a:pt x="13716" y="23774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71" name="Figura a mano libera: forma 70">
                <a:extLst>
                  <a:ext uri="{FF2B5EF4-FFF2-40B4-BE49-F238E27FC236}">
                    <a16:creationId xmlns:a16="http://schemas.microsoft.com/office/drawing/2014/main" id="{675EB005-9829-D346-2509-6665100B0940}"/>
                  </a:ext>
                </a:extLst>
              </p:cNvPr>
              <p:cNvSpPr/>
              <p:nvPr/>
            </p:nvSpPr>
            <p:spPr>
              <a:xfrm>
                <a:off x="3150054" y="5737240"/>
                <a:ext cx="27432" cy="24688"/>
              </a:xfrm>
              <a:custGeom>
                <a:avLst/>
                <a:gdLst>
                  <a:gd name="connsiteX0" fmla="*/ 13716 w 27432"/>
                  <a:gd name="connsiteY0" fmla="*/ 914 h 24688"/>
                  <a:gd name="connsiteX1" fmla="*/ 14630 w 27432"/>
                  <a:gd name="connsiteY1" fmla="*/ 8229 h 24688"/>
                  <a:gd name="connsiteX2" fmla="*/ 17374 w 27432"/>
                  <a:gd name="connsiteY2" fmla="*/ 12801 h 24688"/>
                  <a:gd name="connsiteX3" fmla="*/ 21031 w 27432"/>
                  <a:gd name="connsiteY3" fmla="*/ 17373 h 24688"/>
                  <a:gd name="connsiteX4" fmla="*/ 27432 w 27432"/>
                  <a:gd name="connsiteY4" fmla="*/ 24688 h 24688"/>
                  <a:gd name="connsiteX5" fmla="*/ 19202 w 27432"/>
                  <a:gd name="connsiteY5" fmla="*/ 24688 h 24688"/>
                  <a:gd name="connsiteX6" fmla="*/ 11887 w 27432"/>
                  <a:gd name="connsiteY6" fmla="*/ 22860 h 24688"/>
                  <a:gd name="connsiteX7" fmla="*/ 5486 w 27432"/>
                  <a:gd name="connsiteY7" fmla="*/ 20116 h 24688"/>
                  <a:gd name="connsiteX8" fmla="*/ 4572 w 27432"/>
                  <a:gd name="connsiteY8" fmla="*/ 14630 h 24688"/>
                  <a:gd name="connsiteX9" fmla="*/ 1829 w 27432"/>
                  <a:gd name="connsiteY9" fmla="*/ 9144 h 24688"/>
                  <a:gd name="connsiteX10" fmla="*/ 0 w 27432"/>
                  <a:gd name="connsiteY10" fmla="*/ 1828 h 24688"/>
                  <a:gd name="connsiteX11" fmla="*/ 4572 w 27432"/>
                  <a:gd name="connsiteY11" fmla="*/ 0 h 24688"/>
                  <a:gd name="connsiteX12" fmla="*/ 11887 w 27432"/>
                  <a:gd name="connsiteY12" fmla="*/ 914 h 2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432" h="24688">
                    <a:moveTo>
                      <a:pt x="13716" y="914"/>
                    </a:moveTo>
                    <a:lnTo>
                      <a:pt x="14630" y="8229"/>
                    </a:lnTo>
                    <a:lnTo>
                      <a:pt x="17374" y="12801"/>
                    </a:lnTo>
                    <a:lnTo>
                      <a:pt x="21031" y="17373"/>
                    </a:lnTo>
                    <a:lnTo>
                      <a:pt x="27432" y="24688"/>
                    </a:lnTo>
                    <a:lnTo>
                      <a:pt x="19202" y="24688"/>
                    </a:lnTo>
                    <a:lnTo>
                      <a:pt x="11887" y="22860"/>
                    </a:lnTo>
                    <a:lnTo>
                      <a:pt x="5486" y="20116"/>
                    </a:lnTo>
                    <a:lnTo>
                      <a:pt x="4572" y="14630"/>
                    </a:lnTo>
                    <a:lnTo>
                      <a:pt x="1829" y="9144"/>
                    </a:lnTo>
                    <a:lnTo>
                      <a:pt x="0" y="1828"/>
                    </a:lnTo>
                    <a:lnTo>
                      <a:pt x="4572" y="0"/>
                    </a:lnTo>
                    <a:lnTo>
                      <a:pt x="11887" y="914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72" name="Figura a mano libera: forma 71">
                <a:extLst>
                  <a:ext uri="{FF2B5EF4-FFF2-40B4-BE49-F238E27FC236}">
                    <a16:creationId xmlns:a16="http://schemas.microsoft.com/office/drawing/2014/main" id="{42568F55-9A93-6CAD-F5CA-E40D286A90E8}"/>
                  </a:ext>
                </a:extLst>
              </p:cNvPr>
              <p:cNvSpPr/>
              <p:nvPr/>
            </p:nvSpPr>
            <p:spPr>
              <a:xfrm>
                <a:off x="4303113" y="5331247"/>
                <a:ext cx="21945" cy="16459"/>
              </a:xfrm>
              <a:custGeom>
                <a:avLst/>
                <a:gdLst>
                  <a:gd name="connsiteX0" fmla="*/ 21946 w 21945"/>
                  <a:gd name="connsiteY0" fmla="*/ 14630 h 16459"/>
                  <a:gd name="connsiteX1" fmla="*/ 13716 w 21945"/>
                  <a:gd name="connsiteY1" fmla="*/ 15545 h 16459"/>
                  <a:gd name="connsiteX2" fmla="*/ 9144 w 21945"/>
                  <a:gd name="connsiteY2" fmla="*/ 16459 h 16459"/>
                  <a:gd name="connsiteX3" fmla="*/ 914 w 21945"/>
                  <a:gd name="connsiteY3" fmla="*/ 9144 h 16459"/>
                  <a:gd name="connsiteX4" fmla="*/ 0 w 21945"/>
                  <a:gd name="connsiteY4" fmla="*/ 2743 h 16459"/>
                  <a:gd name="connsiteX5" fmla="*/ 5486 w 21945"/>
                  <a:gd name="connsiteY5" fmla="*/ 0 h 16459"/>
                  <a:gd name="connsiteX6" fmla="*/ 15545 w 21945"/>
                  <a:gd name="connsiteY6" fmla="*/ 1829 h 16459"/>
                  <a:gd name="connsiteX7" fmla="*/ 19202 w 21945"/>
                  <a:gd name="connsiteY7" fmla="*/ 7315 h 16459"/>
                  <a:gd name="connsiteX8" fmla="*/ 19202 w 21945"/>
                  <a:gd name="connsiteY8" fmla="*/ 11887 h 16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945" h="16459">
                    <a:moveTo>
                      <a:pt x="21946" y="14630"/>
                    </a:moveTo>
                    <a:lnTo>
                      <a:pt x="13716" y="15545"/>
                    </a:lnTo>
                    <a:lnTo>
                      <a:pt x="9144" y="16459"/>
                    </a:lnTo>
                    <a:lnTo>
                      <a:pt x="914" y="9144"/>
                    </a:lnTo>
                    <a:lnTo>
                      <a:pt x="0" y="2743"/>
                    </a:lnTo>
                    <a:lnTo>
                      <a:pt x="5486" y="0"/>
                    </a:lnTo>
                    <a:lnTo>
                      <a:pt x="15545" y="1829"/>
                    </a:lnTo>
                    <a:lnTo>
                      <a:pt x="19202" y="7315"/>
                    </a:lnTo>
                    <a:lnTo>
                      <a:pt x="19202" y="11887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73" name="Figura a mano libera: forma 72">
                <a:extLst>
                  <a:ext uri="{FF2B5EF4-FFF2-40B4-BE49-F238E27FC236}">
                    <a16:creationId xmlns:a16="http://schemas.microsoft.com/office/drawing/2014/main" id="{6D9A6EFC-7B87-235D-3FD4-A1790EFCF0B6}"/>
                  </a:ext>
                </a:extLst>
              </p:cNvPr>
              <p:cNvSpPr/>
              <p:nvPr/>
            </p:nvSpPr>
            <p:spPr>
              <a:xfrm>
                <a:off x="3657546" y="5286441"/>
                <a:ext cx="16459" cy="16459"/>
              </a:xfrm>
              <a:custGeom>
                <a:avLst/>
                <a:gdLst>
                  <a:gd name="connsiteX0" fmla="*/ 10058 w 16459"/>
                  <a:gd name="connsiteY0" fmla="*/ 0 h 16459"/>
                  <a:gd name="connsiteX1" fmla="*/ 16459 w 16459"/>
                  <a:gd name="connsiteY1" fmla="*/ 1829 h 16459"/>
                  <a:gd name="connsiteX2" fmla="*/ 12802 w 16459"/>
                  <a:gd name="connsiteY2" fmla="*/ 12802 h 16459"/>
                  <a:gd name="connsiteX3" fmla="*/ 7315 w 16459"/>
                  <a:gd name="connsiteY3" fmla="*/ 16460 h 16459"/>
                  <a:gd name="connsiteX4" fmla="*/ 914 w 16459"/>
                  <a:gd name="connsiteY4" fmla="*/ 16460 h 16459"/>
                  <a:gd name="connsiteX5" fmla="*/ 0 w 16459"/>
                  <a:gd name="connsiteY5" fmla="*/ 4572 h 16459"/>
                  <a:gd name="connsiteX6" fmla="*/ 5486 w 16459"/>
                  <a:gd name="connsiteY6" fmla="*/ 915 h 16459"/>
                  <a:gd name="connsiteX7" fmla="*/ 10058 w 16459"/>
                  <a:gd name="connsiteY7" fmla="*/ 0 h 16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459" h="16459">
                    <a:moveTo>
                      <a:pt x="10058" y="0"/>
                    </a:moveTo>
                    <a:lnTo>
                      <a:pt x="16459" y="1829"/>
                    </a:lnTo>
                    <a:lnTo>
                      <a:pt x="12802" y="12802"/>
                    </a:lnTo>
                    <a:lnTo>
                      <a:pt x="7315" y="16460"/>
                    </a:lnTo>
                    <a:lnTo>
                      <a:pt x="914" y="16460"/>
                    </a:lnTo>
                    <a:lnTo>
                      <a:pt x="0" y="4572"/>
                    </a:lnTo>
                    <a:lnTo>
                      <a:pt x="5486" y="915"/>
                    </a:lnTo>
                    <a:lnTo>
                      <a:pt x="10058" y="0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74" name="Figura a mano libera: forma 73">
                <a:extLst>
                  <a:ext uri="{FF2B5EF4-FFF2-40B4-BE49-F238E27FC236}">
                    <a16:creationId xmlns:a16="http://schemas.microsoft.com/office/drawing/2014/main" id="{21601DA2-D61E-3A65-2BF2-3EDC06013B9F}"/>
                  </a:ext>
                </a:extLst>
              </p:cNvPr>
              <p:cNvSpPr/>
              <p:nvPr/>
            </p:nvSpPr>
            <p:spPr>
              <a:xfrm>
                <a:off x="3283557" y="5718038"/>
                <a:ext cx="14630" cy="18288"/>
              </a:xfrm>
              <a:custGeom>
                <a:avLst/>
                <a:gdLst>
                  <a:gd name="connsiteX0" fmla="*/ 14630 w 14630"/>
                  <a:gd name="connsiteY0" fmla="*/ 16459 h 18288"/>
                  <a:gd name="connsiteX1" fmla="*/ 8230 w 14630"/>
                  <a:gd name="connsiteY1" fmla="*/ 18288 h 18288"/>
                  <a:gd name="connsiteX2" fmla="*/ 3658 w 14630"/>
                  <a:gd name="connsiteY2" fmla="*/ 16459 h 18288"/>
                  <a:gd name="connsiteX3" fmla="*/ 0 w 14630"/>
                  <a:gd name="connsiteY3" fmla="*/ 10059 h 18288"/>
                  <a:gd name="connsiteX4" fmla="*/ 914 w 14630"/>
                  <a:gd name="connsiteY4" fmla="*/ 5487 h 18288"/>
                  <a:gd name="connsiteX5" fmla="*/ 5486 w 14630"/>
                  <a:gd name="connsiteY5" fmla="*/ 0 h 18288"/>
                  <a:gd name="connsiteX6" fmla="*/ 10058 w 14630"/>
                  <a:gd name="connsiteY6" fmla="*/ 5487 h 18288"/>
                  <a:gd name="connsiteX7" fmla="*/ 11887 w 14630"/>
                  <a:gd name="connsiteY7" fmla="*/ 10059 h 18288"/>
                  <a:gd name="connsiteX8" fmla="*/ 14630 w 14630"/>
                  <a:gd name="connsiteY8" fmla="*/ 16459 h 1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630" h="18288">
                    <a:moveTo>
                      <a:pt x="14630" y="16459"/>
                    </a:moveTo>
                    <a:lnTo>
                      <a:pt x="8230" y="18288"/>
                    </a:lnTo>
                    <a:lnTo>
                      <a:pt x="3658" y="16459"/>
                    </a:lnTo>
                    <a:lnTo>
                      <a:pt x="0" y="10059"/>
                    </a:lnTo>
                    <a:lnTo>
                      <a:pt x="914" y="5487"/>
                    </a:lnTo>
                    <a:lnTo>
                      <a:pt x="5486" y="0"/>
                    </a:lnTo>
                    <a:lnTo>
                      <a:pt x="10058" y="5487"/>
                    </a:lnTo>
                    <a:lnTo>
                      <a:pt x="11887" y="10059"/>
                    </a:lnTo>
                    <a:lnTo>
                      <a:pt x="14630" y="16459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75" name="Figura a mano libera: forma 74">
                <a:extLst>
                  <a:ext uri="{FF2B5EF4-FFF2-40B4-BE49-F238E27FC236}">
                    <a16:creationId xmlns:a16="http://schemas.microsoft.com/office/drawing/2014/main" id="{DA654143-447F-AEEF-B7EB-4516DB149B03}"/>
                  </a:ext>
                </a:extLst>
              </p:cNvPr>
              <p:cNvSpPr/>
              <p:nvPr/>
            </p:nvSpPr>
            <p:spPr>
              <a:xfrm>
                <a:off x="3337506" y="5782046"/>
                <a:ext cx="11887" cy="33832"/>
              </a:xfrm>
              <a:custGeom>
                <a:avLst/>
                <a:gdLst>
                  <a:gd name="connsiteX0" fmla="*/ 9144 w 11887"/>
                  <a:gd name="connsiteY0" fmla="*/ 5487 h 33832"/>
                  <a:gd name="connsiteX1" fmla="*/ 8230 w 11887"/>
                  <a:gd name="connsiteY1" fmla="*/ 10973 h 33832"/>
                  <a:gd name="connsiteX2" fmla="*/ 10058 w 11887"/>
                  <a:gd name="connsiteY2" fmla="*/ 18288 h 33832"/>
                  <a:gd name="connsiteX3" fmla="*/ 9144 w 11887"/>
                  <a:gd name="connsiteY3" fmla="*/ 22860 h 33832"/>
                  <a:gd name="connsiteX4" fmla="*/ 10058 w 11887"/>
                  <a:gd name="connsiteY4" fmla="*/ 28347 h 33832"/>
                  <a:gd name="connsiteX5" fmla="*/ 10973 w 11887"/>
                  <a:gd name="connsiteY5" fmla="*/ 33833 h 33832"/>
                  <a:gd name="connsiteX6" fmla="*/ 5486 w 11887"/>
                  <a:gd name="connsiteY6" fmla="*/ 24689 h 33832"/>
                  <a:gd name="connsiteX7" fmla="*/ 4572 w 11887"/>
                  <a:gd name="connsiteY7" fmla="*/ 19203 h 33832"/>
                  <a:gd name="connsiteX8" fmla="*/ 3658 w 11887"/>
                  <a:gd name="connsiteY8" fmla="*/ 14631 h 33832"/>
                  <a:gd name="connsiteX9" fmla="*/ 0 w 11887"/>
                  <a:gd name="connsiteY9" fmla="*/ 10059 h 33832"/>
                  <a:gd name="connsiteX10" fmla="*/ 1829 w 11887"/>
                  <a:gd name="connsiteY10" fmla="*/ 5487 h 33832"/>
                  <a:gd name="connsiteX11" fmla="*/ 6401 w 11887"/>
                  <a:gd name="connsiteY11" fmla="*/ 4572 h 33832"/>
                  <a:gd name="connsiteX12" fmla="*/ 11887 w 11887"/>
                  <a:gd name="connsiteY12" fmla="*/ 0 h 33832"/>
                  <a:gd name="connsiteX13" fmla="*/ 9144 w 11887"/>
                  <a:gd name="connsiteY13" fmla="*/ 5487 h 33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887" h="33832">
                    <a:moveTo>
                      <a:pt x="9144" y="5487"/>
                    </a:moveTo>
                    <a:lnTo>
                      <a:pt x="8230" y="10973"/>
                    </a:lnTo>
                    <a:lnTo>
                      <a:pt x="10058" y="18288"/>
                    </a:lnTo>
                    <a:lnTo>
                      <a:pt x="9144" y="22860"/>
                    </a:lnTo>
                    <a:lnTo>
                      <a:pt x="10058" y="28347"/>
                    </a:lnTo>
                    <a:lnTo>
                      <a:pt x="10973" y="33833"/>
                    </a:lnTo>
                    <a:lnTo>
                      <a:pt x="5486" y="24689"/>
                    </a:lnTo>
                    <a:lnTo>
                      <a:pt x="4572" y="19203"/>
                    </a:lnTo>
                    <a:lnTo>
                      <a:pt x="3658" y="14631"/>
                    </a:lnTo>
                    <a:lnTo>
                      <a:pt x="0" y="10059"/>
                    </a:lnTo>
                    <a:lnTo>
                      <a:pt x="1829" y="5487"/>
                    </a:lnTo>
                    <a:lnTo>
                      <a:pt x="6401" y="4572"/>
                    </a:lnTo>
                    <a:lnTo>
                      <a:pt x="11887" y="0"/>
                    </a:lnTo>
                    <a:lnTo>
                      <a:pt x="9144" y="5487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76" name="Figura a mano libera: forma 75">
                <a:extLst>
                  <a:ext uri="{FF2B5EF4-FFF2-40B4-BE49-F238E27FC236}">
                    <a16:creationId xmlns:a16="http://schemas.microsoft.com/office/drawing/2014/main" id="{566FD715-C358-311B-9A7B-78A6B3C82E6F}"/>
                  </a:ext>
                </a:extLst>
              </p:cNvPr>
              <p:cNvSpPr/>
              <p:nvPr/>
            </p:nvSpPr>
            <p:spPr>
              <a:xfrm>
                <a:off x="4210758" y="5355021"/>
                <a:ext cx="12801" cy="14630"/>
              </a:xfrm>
              <a:custGeom>
                <a:avLst/>
                <a:gdLst>
                  <a:gd name="connsiteX0" fmla="*/ 6401 w 12801"/>
                  <a:gd name="connsiteY0" fmla="*/ 14631 h 14630"/>
                  <a:gd name="connsiteX1" fmla="*/ 1829 w 12801"/>
                  <a:gd name="connsiteY1" fmla="*/ 12802 h 14630"/>
                  <a:gd name="connsiteX2" fmla="*/ 0 w 12801"/>
                  <a:gd name="connsiteY2" fmla="*/ 7316 h 14630"/>
                  <a:gd name="connsiteX3" fmla="*/ 1829 w 12801"/>
                  <a:gd name="connsiteY3" fmla="*/ 2744 h 14630"/>
                  <a:gd name="connsiteX4" fmla="*/ 8230 w 12801"/>
                  <a:gd name="connsiteY4" fmla="*/ 0 h 14630"/>
                  <a:gd name="connsiteX5" fmla="*/ 12802 w 12801"/>
                  <a:gd name="connsiteY5" fmla="*/ 5487 h 14630"/>
                  <a:gd name="connsiteX6" fmla="*/ 11887 w 12801"/>
                  <a:gd name="connsiteY6" fmla="*/ 10059 h 14630"/>
                  <a:gd name="connsiteX7" fmla="*/ 6401 w 12801"/>
                  <a:gd name="connsiteY7" fmla="*/ 14631 h 14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801" h="14630">
                    <a:moveTo>
                      <a:pt x="6401" y="14631"/>
                    </a:moveTo>
                    <a:lnTo>
                      <a:pt x="1829" y="12802"/>
                    </a:lnTo>
                    <a:lnTo>
                      <a:pt x="0" y="7316"/>
                    </a:lnTo>
                    <a:lnTo>
                      <a:pt x="1829" y="2744"/>
                    </a:lnTo>
                    <a:lnTo>
                      <a:pt x="8230" y="0"/>
                    </a:lnTo>
                    <a:lnTo>
                      <a:pt x="12802" y="5487"/>
                    </a:lnTo>
                    <a:lnTo>
                      <a:pt x="11887" y="10059"/>
                    </a:lnTo>
                    <a:lnTo>
                      <a:pt x="6401" y="14631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77" name="Figura a mano libera: forma 76">
                <a:extLst>
                  <a:ext uri="{FF2B5EF4-FFF2-40B4-BE49-F238E27FC236}">
                    <a16:creationId xmlns:a16="http://schemas.microsoft.com/office/drawing/2014/main" id="{687EC48C-85AF-9BC1-39E1-7E1DCBF89FDA}"/>
                  </a:ext>
                </a:extLst>
              </p:cNvPr>
              <p:cNvSpPr/>
              <p:nvPr/>
            </p:nvSpPr>
            <p:spPr>
              <a:xfrm>
                <a:off x="4540857" y="5280955"/>
                <a:ext cx="10058" cy="11887"/>
              </a:xfrm>
              <a:custGeom>
                <a:avLst/>
                <a:gdLst>
                  <a:gd name="connsiteX0" fmla="*/ 914 w 10058"/>
                  <a:gd name="connsiteY0" fmla="*/ 11887 h 11887"/>
                  <a:gd name="connsiteX1" fmla="*/ 0 w 10058"/>
                  <a:gd name="connsiteY1" fmla="*/ 5486 h 11887"/>
                  <a:gd name="connsiteX2" fmla="*/ 3658 w 10058"/>
                  <a:gd name="connsiteY2" fmla="*/ 0 h 11887"/>
                  <a:gd name="connsiteX3" fmla="*/ 9144 w 10058"/>
                  <a:gd name="connsiteY3" fmla="*/ 0 h 11887"/>
                  <a:gd name="connsiteX4" fmla="*/ 10058 w 10058"/>
                  <a:gd name="connsiteY4" fmla="*/ 5486 h 11887"/>
                  <a:gd name="connsiteX5" fmla="*/ 914 w 10058"/>
                  <a:gd name="connsiteY5" fmla="*/ 11887 h 11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58" h="11887">
                    <a:moveTo>
                      <a:pt x="914" y="11887"/>
                    </a:moveTo>
                    <a:lnTo>
                      <a:pt x="0" y="5486"/>
                    </a:lnTo>
                    <a:lnTo>
                      <a:pt x="3658" y="0"/>
                    </a:lnTo>
                    <a:lnTo>
                      <a:pt x="9144" y="0"/>
                    </a:lnTo>
                    <a:lnTo>
                      <a:pt x="10058" y="5486"/>
                    </a:lnTo>
                    <a:lnTo>
                      <a:pt x="914" y="11887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78" name="Figura a mano libera: forma 77">
                <a:extLst>
                  <a:ext uri="{FF2B5EF4-FFF2-40B4-BE49-F238E27FC236}">
                    <a16:creationId xmlns:a16="http://schemas.microsoft.com/office/drawing/2014/main" id="{37EECCE4-E6F9-7914-FC00-74C6DBAF06ED}"/>
                  </a:ext>
                </a:extLst>
              </p:cNvPr>
              <p:cNvSpPr/>
              <p:nvPr/>
            </p:nvSpPr>
            <p:spPr>
              <a:xfrm>
                <a:off x="3349394" y="5792104"/>
                <a:ext cx="4572" cy="5486"/>
              </a:xfrm>
              <a:custGeom>
                <a:avLst/>
                <a:gdLst>
                  <a:gd name="connsiteX0" fmla="*/ 4572 w 4572"/>
                  <a:gd name="connsiteY0" fmla="*/ 5486 h 5486"/>
                  <a:gd name="connsiteX1" fmla="*/ 0 w 4572"/>
                  <a:gd name="connsiteY1" fmla="*/ 0 h 5486"/>
                  <a:gd name="connsiteX2" fmla="*/ 4572 w 4572"/>
                  <a:gd name="connsiteY2" fmla="*/ 4572 h 5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2" h="5486">
                    <a:moveTo>
                      <a:pt x="4572" y="5486"/>
                    </a:moveTo>
                    <a:lnTo>
                      <a:pt x="0" y="0"/>
                    </a:lnTo>
                    <a:lnTo>
                      <a:pt x="4572" y="4572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8A2CCA9C-3A84-844B-37AE-752F8143BE96}"/>
                </a:ext>
              </a:extLst>
            </p:cNvPr>
            <p:cNvSpPr/>
            <p:nvPr/>
          </p:nvSpPr>
          <p:spPr>
            <a:xfrm>
              <a:off x="734210" y="745531"/>
              <a:ext cx="1085392" cy="1420063"/>
            </a:xfrm>
            <a:custGeom>
              <a:avLst/>
              <a:gdLst>
                <a:gd name="connsiteX0" fmla="*/ 769925 w 1085392"/>
                <a:gd name="connsiteY0" fmla="*/ 914 h 1420063"/>
                <a:gd name="connsiteX1" fmla="*/ 775411 w 1085392"/>
                <a:gd name="connsiteY1" fmla="*/ 7315 h 1420063"/>
                <a:gd name="connsiteX2" fmla="*/ 776326 w 1085392"/>
                <a:gd name="connsiteY2" fmla="*/ 11887 h 1420063"/>
                <a:gd name="connsiteX3" fmla="*/ 773582 w 1085392"/>
                <a:gd name="connsiteY3" fmla="*/ 17374 h 1420063"/>
                <a:gd name="connsiteX4" fmla="*/ 773582 w 1085392"/>
                <a:gd name="connsiteY4" fmla="*/ 22860 h 1420063"/>
                <a:gd name="connsiteX5" fmla="*/ 775411 w 1085392"/>
                <a:gd name="connsiteY5" fmla="*/ 27432 h 1420063"/>
                <a:gd name="connsiteX6" fmla="*/ 776326 w 1085392"/>
                <a:gd name="connsiteY6" fmla="*/ 32918 h 1420063"/>
                <a:gd name="connsiteX7" fmla="*/ 777240 w 1085392"/>
                <a:gd name="connsiteY7" fmla="*/ 37490 h 1420063"/>
                <a:gd name="connsiteX8" fmla="*/ 776326 w 1085392"/>
                <a:gd name="connsiteY8" fmla="*/ 42062 h 1420063"/>
                <a:gd name="connsiteX9" fmla="*/ 776326 w 1085392"/>
                <a:gd name="connsiteY9" fmla="*/ 48463 h 1420063"/>
                <a:gd name="connsiteX10" fmla="*/ 777240 w 1085392"/>
                <a:gd name="connsiteY10" fmla="*/ 58522 h 1420063"/>
                <a:gd name="connsiteX11" fmla="*/ 774497 w 1085392"/>
                <a:gd name="connsiteY11" fmla="*/ 64922 h 1420063"/>
                <a:gd name="connsiteX12" fmla="*/ 775411 w 1085392"/>
                <a:gd name="connsiteY12" fmla="*/ 71323 h 1420063"/>
                <a:gd name="connsiteX13" fmla="*/ 775411 w 1085392"/>
                <a:gd name="connsiteY13" fmla="*/ 76810 h 1420063"/>
                <a:gd name="connsiteX14" fmla="*/ 771754 w 1085392"/>
                <a:gd name="connsiteY14" fmla="*/ 84125 h 1420063"/>
                <a:gd name="connsiteX15" fmla="*/ 765353 w 1085392"/>
                <a:gd name="connsiteY15" fmla="*/ 94183 h 1420063"/>
                <a:gd name="connsiteX16" fmla="*/ 760781 w 1085392"/>
                <a:gd name="connsiteY16" fmla="*/ 96926 h 1420063"/>
                <a:gd name="connsiteX17" fmla="*/ 762610 w 1085392"/>
                <a:gd name="connsiteY17" fmla="*/ 102413 h 1420063"/>
                <a:gd name="connsiteX18" fmla="*/ 766267 w 1085392"/>
                <a:gd name="connsiteY18" fmla="*/ 108814 h 1420063"/>
                <a:gd name="connsiteX19" fmla="*/ 771754 w 1085392"/>
                <a:gd name="connsiteY19" fmla="*/ 117043 h 1420063"/>
                <a:gd name="connsiteX20" fmla="*/ 766267 w 1085392"/>
                <a:gd name="connsiteY20" fmla="*/ 124358 h 1420063"/>
                <a:gd name="connsiteX21" fmla="*/ 770839 w 1085392"/>
                <a:gd name="connsiteY21" fmla="*/ 128016 h 1420063"/>
                <a:gd name="connsiteX22" fmla="*/ 776326 w 1085392"/>
                <a:gd name="connsiteY22" fmla="*/ 131674 h 1420063"/>
                <a:gd name="connsiteX23" fmla="*/ 776326 w 1085392"/>
                <a:gd name="connsiteY23" fmla="*/ 136246 h 1420063"/>
                <a:gd name="connsiteX24" fmla="*/ 783641 w 1085392"/>
                <a:gd name="connsiteY24" fmla="*/ 138074 h 1420063"/>
                <a:gd name="connsiteX25" fmla="*/ 788213 w 1085392"/>
                <a:gd name="connsiteY25" fmla="*/ 139903 h 1420063"/>
                <a:gd name="connsiteX26" fmla="*/ 794614 w 1085392"/>
                <a:gd name="connsiteY26" fmla="*/ 143561 h 1420063"/>
                <a:gd name="connsiteX27" fmla="*/ 800100 w 1085392"/>
                <a:gd name="connsiteY27" fmla="*/ 143561 h 1420063"/>
                <a:gd name="connsiteX28" fmla="*/ 803758 w 1085392"/>
                <a:gd name="connsiteY28" fmla="*/ 149962 h 1420063"/>
                <a:gd name="connsiteX29" fmla="*/ 805586 w 1085392"/>
                <a:gd name="connsiteY29" fmla="*/ 156362 h 1420063"/>
                <a:gd name="connsiteX30" fmla="*/ 811987 w 1085392"/>
                <a:gd name="connsiteY30" fmla="*/ 160934 h 1420063"/>
                <a:gd name="connsiteX31" fmla="*/ 815645 w 1085392"/>
                <a:gd name="connsiteY31" fmla="*/ 165506 h 1420063"/>
                <a:gd name="connsiteX32" fmla="*/ 818388 w 1085392"/>
                <a:gd name="connsiteY32" fmla="*/ 170993 h 1420063"/>
                <a:gd name="connsiteX33" fmla="*/ 819302 w 1085392"/>
                <a:gd name="connsiteY33" fmla="*/ 175565 h 1420063"/>
                <a:gd name="connsiteX34" fmla="*/ 825703 w 1085392"/>
                <a:gd name="connsiteY34" fmla="*/ 181966 h 1420063"/>
                <a:gd name="connsiteX35" fmla="*/ 831190 w 1085392"/>
                <a:gd name="connsiteY35" fmla="*/ 182880 h 1420063"/>
                <a:gd name="connsiteX36" fmla="*/ 828446 w 1085392"/>
                <a:gd name="connsiteY36" fmla="*/ 190195 h 1420063"/>
                <a:gd name="connsiteX37" fmla="*/ 834847 w 1085392"/>
                <a:gd name="connsiteY37" fmla="*/ 196596 h 1420063"/>
                <a:gd name="connsiteX38" fmla="*/ 835762 w 1085392"/>
                <a:gd name="connsiteY38" fmla="*/ 202997 h 1420063"/>
                <a:gd name="connsiteX39" fmla="*/ 843077 w 1085392"/>
                <a:gd name="connsiteY39" fmla="*/ 202997 h 1420063"/>
                <a:gd name="connsiteX40" fmla="*/ 850392 w 1085392"/>
                <a:gd name="connsiteY40" fmla="*/ 202082 h 1420063"/>
                <a:gd name="connsiteX41" fmla="*/ 854050 w 1085392"/>
                <a:gd name="connsiteY41" fmla="*/ 207569 h 1420063"/>
                <a:gd name="connsiteX42" fmla="*/ 858622 w 1085392"/>
                <a:gd name="connsiteY42" fmla="*/ 210312 h 1420063"/>
                <a:gd name="connsiteX43" fmla="*/ 863194 w 1085392"/>
                <a:gd name="connsiteY43" fmla="*/ 210312 h 1420063"/>
                <a:gd name="connsiteX44" fmla="*/ 867766 w 1085392"/>
                <a:gd name="connsiteY44" fmla="*/ 214884 h 1420063"/>
                <a:gd name="connsiteX45" fmla="*/ 877824 w 1085392"/>
                <a:gd name="connsiteY45" fmla="*/ 216713 h 1420063"/>
                <a:gd name="connsiteX46" fmla="*/ 874166 w 1085392"/>
                <a:gd name="connsiteY46" fmla="*/ 223114 h 1420063"/>
                <a:gd name="connsiteX47" fmla="*/ 875081 w 1085392"/>
                <a:gd name="connsiteY47" fmla="*/ 229514 h 1420063"/>
                <a:gd name="connsiteX48" fmla="*/ 876910 w 1085392"/>
                <a:gd name="connsiteY48" fmla="*/ 235001 h 1420063"/>
                <a:gd name="connsiteX49" fmla="*/ 878738 w 1085392"/>
                <a:gd name="connsiteY49" fmla="*/ 240487 h 1420063"/>
                <a:gd name="connsiteX50" fmla="*/ 879653 w 1085392"/>
                <a:gd name="connsiteY50" fmla="*/ 246888 h 1420063"/>
                <a:gd name="connsiteX51" fmla="*/ 880567 w 1085392"/>
                <a:gd name="connsiteY51" fmla="*/ 252374 h 1420063"/>
                <a:gd name="connsiteX52" fmla="*/ 883310 w 1085392"/>
                <a:gd name="connsiteY52" fmla="*/ 256946 h 1420063"/>
                <a:gd name="connsiteX53" fmla="*/ 883310 w 1085392"/>
                <a:gd name="connsiteY53" fmla="*/ 262433 h 1420063"/>
                <a:gd name="connsiteX54" fmla="*/ 880567 w 1085392"/>
                <a:gd name="connsiteY54" fmla="*/ 267005 h 1420063"/>
                <a:gd name="connsiteX55" fmla="*/ 871423 w 1085392"/>
                <a:gd name="connsiteY55" fmla="*/ 275234 h 1420063"/>
                <a:gd name="connsiteX56" fmla="*/ 864108 w 1085392"/>
                <a:gd name="connsiteY56" fmla="*/ 282550 h 1420063"/>
                <a:gd name="connsiteX57" fmla="*/ 852221 w 1085392"/>
                <a:gd name="connsiteY57" fmla="*/ 295351 h 1420063"/>
                <a:gd name="connsiteX58" fmla="*/ 836676 w 1085392"/>
                <a:gd name="connsiteY58" fmla="*/ 311810 h 1420063"/>
                <a:gd name="connsiteX59" fmla="*/ 830275 w 1085392"/>
                <a:gd name="connsiteY59" fmla="*/ 318211 h 1420063"/>
                <a:gd name="connsiteX60" fmla="*/ 824789 w 1085392"/>
                <a:gd name="connsiteY60" fmla="*/ 323698 h 1420063"/>
                <a:gd name="connsiteX61" fmla="*/ 819302 w 1085392"/>
                <a:gd name="connsiteY61" fmla="*/ 331927 h 1420063"/>
                <a:gd name="connsiteX62" fmla="*/ 817474 w 1085392"/>
                <a:gd name="connsiteY62" fmla="*/ 337414 h 1420063"/>
                <a:gd name="connsiteX63" fmla="*/ 819302 w 1085392"/>
                <a:gd name="connsiteY63" fmla="*/ 344729 h 1420063"/>
                <a:gd name="connsiteX64" fmla="*/ 822960 w 1085392"/>
                <a:gd name="connsiteY64" fmla="*/ 354787 h 1420063"/>
                <a:gd name="connsiteX65" fmla="*/ 826618 w 1085392"/>
                <a:gd name="connsiteY65" fmla="*/ 362102 h 1420063"/>
                <a:gd name="connsiteX66" fmla="*/ 827532 w 1085392"/>
                <a:gd name="connsiteY66" fmla="*/ 370332 h 1420063"/>
                <a:gd name="connsiteX67" fmla="*/ 827532 w 1085392"/>
                <a:gd name="connsiteY67" fmla="*/ 376733 h 1420063"/>
                <a:gd name="connsiteX68" fmla="*/ 824789 w 1085392"/>
                <a:gd name="connsiteY68" fmla="*/ 382219 h 1420063"/>
                <a:gd name="connsiteX69" fmla="*/ 819302 w 1085392"/>
                <a:gd name="connsiteY69" fmla="*/ 386791 h 1420063"/>
                <a:gd name="connsiteX70" fmla="*/ 811987 w 1085392"/>
                <a:gd name="connsiteY70" fmla="*/ 391363 h 1420063"/>
                <a:gd name="connsiteX71" fmla="*/ 810158 w 1085392"/>
                <a:gd name="connsiteY71" fmla="*/ 400507 h 1420063"/>
                <a:gd name="connsiteX72" fmla="*/ 811073 w 1085392"/>
                <a:gd name="connsiteY72" fmla="*/ 407822 h 1420063"/>
                <a:gd name="connsiteX73" fmla="*/ 814730 w 1085392"/>
                <a:gd name="connsiteY73" fmla="*/ 413309 h 1420063"/>
                <a:gd name="connsiteX74" fmla="*/ 819302 w 1085392"/>
                <a:gd name="connsiteY74" fmla="*/ 418795 h 1420063"/>
                <a:gd name="connsiteX75" fmla="*/ 822960 w 1085392"/>
                <a:gd name="connsiteY75" fmla="*/ 424282 h 1420063"/>
                <a:gd name="connsiteX76" fmla="*/ 824789 w 1085392"/>
                <a:gd name="connsiteY76" fmla="*/ 428854 h 1420063"/>
                <a:gd name="connsiteX77" fmla="*/ 826618 w 1085392"/>
                <a:gd name="connsiteY77" fmla="*/ 434340 h 1420063"/>
                <a:gd name="connsiteX78" fmla="*/ 832104 w 1085392"/>
                <a:gd name="connsiteY78" fmla="*/ 437083 h 1420063"/>
                <a:gd name="connsiteX79" fmla="*/ 837590 w 1085392"/>
                <a:gd name="connsiteY79" fmla="*/ 437998 h 1420063"/>
                <a:gd name="connsiteX80" fmla="*/ 843991 w 1085392"/>
                <a:gd name="connsiteY80" fmla="*/ 438912 h 1420063"/>
                <a:gd name="connsiteX81" fmla="*/ 848563 w 1085392"/>
                <a:gd name="connsiteY81" fmla="*/ 439826 h 1420063"/>
                <a:gd name="connsiteX82" fmla="*/ 851306 w 1085392"/>
                <a:gd name="connsiteY82" fmla="*/ 444398 h 1420063"/>
                <a:gd name="connsiteX83" fmla="*/ 848563 w 1085392"/>
                <a:gd name="connsiteY83" fmla="*/ 456286 h 1420063"/>
                <a:gd name="connsiteX84" fmla="*/ 845820 w 1085392"/>
                <a:gd name="connsiteY84" fmla="*/ 461772 h 1420063"/>
                <a:gd name="connsiteX85" fmla="*/ 845820 w 1085392"/>
                <a:gd name="connsiteY85" fmla="*/ 466344 h 1420063"/>
                <a:gd name="connsiteX86" fmla="*/ 851306 w 1085392"/>
                <a:gd name="connsiteY86" fmla="*/ 467258 h 1420063"/>
                <a:gd name="connsiteX87" fmla="*/ 855878 w 1085392"/>
                <a:gd name="connsiteY87" fmla="*/ 467258 h 1420063"/>
                <a:gd name="connsiteX88" fmla="*/ 860450 w 1085392"/>
                <a:gd name="connsiteY88" fmla="*/ 466344 h 1420063"/>
                <a:gd name="connsiteX89" fmla="*/ 863194 w 1085392"/>
                <a:gd name="connsiteY89" fmla="*/ 470916 h 1420063"/>
                <a:gd name="connsiteX90" fmla="*/ 858622 w 1085392"/>
                <a:gd name="connsiteY90" fmla="*/ 473659 h 1420063"/>
                <a:gd name="connsiteX91" fmla="*/ 863194 w 1085392"/>
                <a:gd name="connsiteY91" fmla="*/ 481889 h 1420063"/>
                <a:gd name="connsiteX92" fmla="*/ 865022 w 1085392"/>
                <a:gd name="connsiteY92" fmla="*/ 486461 h 1420063"/>
                <a:gd name="connsiteX93" fmla="*/ 865022 w 1085392"/>
                <a:gd name="connsiteY93" fmla="*/ 491033 h 1420063"/>
                <a:gd name="connsiteX94" fmla="*/ 860450 w 1085392"/>
                <a:gd name="connsiteY94" fmla="*/ 491033 h 1420063"/>
                <a:gd name="connsiteX95" fmla="*/ 854964 w 1085392"/>
                <a:gd name="connsiteY95" fmla="*/ 486461 h 1420063"/>
                <a:gd name="connsiteX96" fmla="*/ 854964 w 1085392"/>
                <a:gd name="connsiteY96" fmla="*/ 491033 h 1420063"/>
                <a:gd name="connsiteX97" fmla="*/ 854964 w 1085392"/>
                <a:gd name="connsiteY97" fmla="*/ 498348 h 1420063"/>
                <a:gd name="connsiteX98" fmla="*/ 860450 w 1085392"/>
                <a:gd name="connsiteY98" fmla="*/ 499262 h 1420063"/>
                <a:gd name="connsiteX99" fmla="*/ 865022 w 1085392"/>
                <a:gd name="connsiteY99" fmla="*/ 502920 h 1420063"/>
                <a:gd name="connsiteX100" fmla="*/ 865937 w 1085392"/>
                <a:gd name="connsiteY100" fmla="*/ 508406 h 1420063"/>
                <a:gd name="connsiteX101" fmla="*/ 871423 w 1085392"/>
                <a:gd name="connsiteY101" fmla="*/ 511150 h 1420063"/>
                <a:gd name="connsiteX102" fmla="*/ 872338 w 1085392"/>
                <a:gd name="connsiteY102" fmla="*/ 516636 h 1420063"/>
                <a:gd name="connsiteX103" fmla="*/ 870509 w 1085392"/>
                <a:gd name="connsiteY103" fmla="*/ 521208 h 1420063"/>
                <a:gd name="connsiteX104" fmla="*/ 867766 w 1085392"/>
                <a:gd name="connsiteY104" fmla="*/ 525780 h 1420063"/>
                <a:gd name="connsiteX105" fmla="*/ 872338 w 1085392"/>
                <a:gd name="connsiteY105" fmla="*/ 529438 h 1420063"/>
                <a:gd name="connsiteX106" fmla="*/ 873252 w 1085392"/>
                <a:gd name="connsiteY106" fmla="*/ 535838 h 1420063"/>
                <a:gd name="connsiteX107" fmla="*/ 873252 w 1085392"/>
                <a:gd name="connsiteY107" fmla="*/ 542239 h 1420063"/>
                <a:gd name="connsiteX108" fmla="*/ 875081 w 1085392"/>
                <a:gd name="connsiteY108" fmla="*/ 546811 h 1420063"/>
                <a:gd name="connsiteX109" fmla="*/ 878738 w 1085392"/>
                <a:gd name="connsiteY109" fmla="*/ 553212 h 1420063"/>
                <a:gd name="connsiteX110" fmla="*/ 875995 w 1085392"/>
                <a:gd name="connsiteY110" fmla="*/ 557784 h 1420063"/>
                <a:gd name="connsiteX111" fmla="*/ 879653 w 1085392"/>
                <a:gd name="connsiteY111" fmla="*/ 566928 h 1420063"/>
                <a:gd name="connsiteX112" fmla="*/ 886968 w 1085392"/>
                <a:gd name="connsiteY112" fmla="*/ 572414 h 1420063"/>
                <a:gd name="connsiteX113" fmla="*/ 891540 w 1085392"/>
                <a:gd name="connsiteY113" fmla="*/ 572414 h 1420063"/>
                <a:gd name="connsiteX114" fmla="*/ 896112 w 1085392"/>
                <a:gd name="connsiteY114" fmla="*/ 574243 h 1420063"/>
                <a:gd name="connsiteX115" fmla="*/ 898855 w 1085392"/>
                <a:gd name="connsiteY115" fmla="*/ 578815 h 1420063"/>
                <a:gd name="connsiteX116" fmla="*/ 904342 w 1085392"/>
                <a:gd name="connsiteY116" fmla="*/ 579730 h 1420063"/>
                <a:gd name="connsiteX117" fmla="*/ 907999 w 1085392"/>
                <a:gd name="connsiteY117" fmla="*/ 585216 h 1420063"/>
                <a:gd name="connsiteX118" fmla="*/ 908914 w 1085392"/>
                <a:gd name="connsiteY118" fmla="*/ 589788 h 1420063"/>
                <a:gd name="connsiteX119" fmla="*/ 908914 w 1085392"/>
                <a:gd name="connsiteY119" fmla="*/ 595274 h 1420063"/>
                <a:gd name="connsiteX120" fmla="*/ 914400 w 1085392"/>
                <a:gd name="connsiteY120" fmla="*/ 600761 h 1420063"/>
                <a:gd name="connsiteX121" fmla="*/ 917143 w 1085392"/>
                <a:gd name="connsiteY121" fmla="*/ 606247 h 1420063"/>
                <a:gd name="connsiteX122" fmla="*/ 916229 w 1085392"/>
                <a:gd name="connsiteY122" fmla="*/ 610819 h 1420063"/>
                <a:gd name="connsiteX123" fmla="*/ 922630 w 1085392"/>
                <a:gd name="connsiteY123" fmla="*/ 610819 h 1420063"/>
                <a:gd name="connsiteX124" fmla="*/ 922630 w 1085392"/>
                <a:gd name="connsiteY124" fmla="*/ 619049 h 1420063"/>
                <a:gd name="connsiteX125" fmla="*/ 928116 w 1085392"/>
                <a:gd name="connsiteY125" fmla="*/ 629107 h 1420063"/>
                <a:gd name="connsiteX126" fmla="*/ 929945 w 1085392"/>
                <a:gd name="connsiteY126" fmla="*/ 634594 h 1420063"/>
                <a:gd name="connsiteX127" fmla="*/ 924458 w 1085392"/>
                <a:gd name="connsiteY127" fmla="*/ 636422 h 1420063"/>
                <a:gd name="connsiteX128" fmla="*/ 918058 w 1085392"/>
                <a:gd name="connsiteY128" fmla="*/ 636422 h 1420063"/>
                <a:gd name="connsiteX129" fmla="*/ 916229 w 1085392"/>
                <a:gd name="connsiteY129" fmla="*/ 640994 h 1420063"/>
                <a:gd name="connsiteX130" fmla="*/ 909828 w 1085392"/>
                <a:gd name="connsiteY130" fmla="*/ 642823 h 1420063"/>
                <a:gd name="connsiteX131" fmla="*/ 902513 w 1085392"/>
                <a:gd name="connsiteY131" fmla="*/ 640080 h 1420063"/>
                <a:gd name="connsiteX132" fmla="*/ 897941 w 1085392"/>
                <a:gd name="connsiteY132" fmla="*/ 637337 h 1420063"/>
                <a:gd name="connsiteX133" fmla="*/ 897026 w 1085392"/>
                <a:gd name="connsiteY133" fmla="*/ 643738 h 1420063"/>
                <a:gd name="connsiteX134" fmla="*/ 890626 w 1085392"/>
                <a:gd name="connsiteY134" fmla="*/ 645566 h 1420063"/>
                <a:gd name="connsiteX135" fmla="*/ 884225 w 1085392"/>
                <a:gd name="connsiteY135" fmla="*/ 644652 h 1420063"/>
                <a:gd name="connsiteX136" fmla="*/ 877824 w 1085392"/>
                <a:gd name="connsiteY136" fmla="*/ 643738 h 1420063"/>
                <a:gd name="connsiteX137" fmla="*/ 882396 w 1085392"/>
                <a:gd name="connsiteY137" fmla="*/ 649224 h 1420063"/>
                <a:gd name="connsiteX138" fmla="*/ 887882 w 1085392"/>
                <a:gd name="connsiteY138" fmla="*/ 655625 h 1420063"/>
                <a:gd name="connsiteX139" fmla="*/ 893369 w 1085392"/>
                <a:gd name="connsiteY139" fmla="*/ 655625 h 1420063"/>
                <a:gd name="connsiteX140" fmla="*/ 896112 w 1085392"/>
                <a:gd name="connsiteY140" fmla="*/ 661111 h 1420063"/>
                <a:gd name="connsiteX141" fmla="*/ 890626 w 1085392"/>
                <a:gd name="connsiteY141" fmla="*/ 664769 h 1420063"/>
                <a:gd name="connsiteX142" fmla="*/ 887882 w 1085392"/>
                <a:gd name="connsiteY142" fmla="*/ 670255 h 1420063"/>
                <a:gd name="connsiteX143" fmla="*/ 880567 w 1085392"/>
                <a:gd name="connsiteY143" fmla="*/ 668426 h 1420063"/>
                <a:gd name="connsiteX144" fmla="*/ 879653 w 1085392"/>
                <a:gd name="connsiteY144" fmla="*/ 678485 h 1420063"/>
                <a:gd name="connsiteX145" fmla="*/ 876910 w 1085392"/>
                <a:gd name="connsiteY145" fmla="*/ 686714 h 1420063"/>
                <a:gd name="connsiteX146" fmla="*/ 871423 w 1085392"/>
                <a:gd name="connsiteY146" fmla="*/ 688543 h 1420063"/>
                <a:gd name="connsiteX147" fmla="*/ 865937 w 1085392"/>
                <a:gd name="connsiteY147" fmla="*/ 694030 h 1420063"/>
                <a:gd name="connsiteX148" fmla="*/ 861365 w 1085392"/>
                <a:gd name="connsiteY148" fmla="*/ 693115 h 1420063"/>
                <a:gd name="connsiteX149" fmla="*/ 855878 w 1085392"/>
                <a:gd name="connsiteY149" fmla="*/ 694030 h 1420063"/>
                <a:gd name="connsiteX150" fmla="*/ 853135 w 1085392"/>
                <a:gd name="connsiteY150" fmla="*/ 688543 h 1420063"/>
                <a:gd name="connsiteX151" fmla="*/ 854964 w 1085392"/>
                <a:gd name="connsiteY151" fmla="*/ 683057 h 1420063"/>
                <a:gd name="connsiteX152" fmla="*/ 852221 w 1085392"/>
                <a:gd name="connsiteY152" fmla="*/ 678485 h 1420063"/>
                <a:gd name="connsiteX153" fmla="*/ 841248 w 1085392"/>
                <a:gd name="connsiteY153" fmla="*/ 666598 h 1420063"/>
                <a:gd name="connsiteX154" fmla="*/ 841248 w 1085392"/>
                <a:gd name="connsiteY154" fmla="*/ 662026 h 1420063"/>
                <a:gd name="connsiteX155" fmla="*/ 836676 w 1085392"/>
                <a:gd name="connsiteY155" fmla="*/ 658368 h 1420063"/>
                <a:gd name="connsiteX156" fmla="*/ 830275 w 1085392"/>
                <a:gd name="connsiteY156" fmla="*/ 658368 h 1420063"/>
                <a:gd name="connsiteX157" fmla="*/ 822960 w 1085392"/>
                <a:gd name="connsiteY157" fmla="*/ 658368 h 1420063"/>
                <a:gd name="connsiteX158" fmla="*/ 815645 w 1085392"/>
                <a:gd name="connsiteY158" fmla="*/ 660197 h 1420063"/>
                <a:gd name="connsiteX159" fmla="*/ 810158 w 1085392"/>
                <a:gd name="connsiteY159" fmla="*/ 657454 h 1420063"/>
                <a:gd name="connsiteX160" fmla="*/ 809244 w 1085392"/>
                <a:gd name="connsiteY160" fmla="*/ 652882 h 1420063"/>
                <a:gd name="connsiteX161" fmla="*/ 801929 w 1085392"/>
                <a:gd name="connsiteY161" fmla="*/ 662026 h 1420063"/>
                <a:gd name="connsiteX162" fmla="*/ 797357 w 1085392"/>
                <a:gd name="connsiteY162" fmla="*/ 663854 h 1420063"/>
                <a:gd name="connsiteX163" fmla="*/ 800100 w 1085392"/>
                <a:gd name="connsiteY163" fmla="*/ 668426 h 1420063"/>
                <a:gd name="connsiteX164" fmla="*/ 802843 w 1085392"/>
                <a:gd name="connsiteY164" fmla="*/ 677570 h 1420063"/>
                <a:gd name="connsiteX165" fmla="*/ 797357 w 1085392"/>
                <a:gd name="connsiteY165" fmla="*/ 680314 h 1420063"/>
                <a:gd name="connsiteX166" fmla="*/ 792785 w 1085392"/>
                <a:gd name="connsiteY166" fmla="*/ 682142 h 1420063"/>
                <a:gd name="connsiteX167" fmla="*/ 786384 w 1085392"/>
                <a:gd name="connsiteY167" fmla="*/ 691286 h 1420063"/>
                <a:gd name="connsiteX168" fmla="*/ 790956 w 1085392"/>
                <a:gd name="connsiteY168" fmla="*/ 694944 h 1420063"/>
                <a:gd name="connsiteX169" fmla="*/ 791870 w 1085392"/>
                <a:gd name="connsiteY169" fmla="*/ 702259 h 1420063"/>
                <a:gd name="connsiteX170" fmla="*/ 796442 w 1085392"/>
                <a:gd name="connsiteY170" fmla="*/ 702259 h 1420063"/>
                <a:gd name="connsiteX171" fmla="*/ 801014 w 1085392"/>
                <a:gd name="connsiteY171" fmla="*/ 703174 h 1420063"/>
                <a:gd name="connsiteX172" fmla="*/ 799186 w 1085392"/>
                <a:gd name="connsiteY172" fmla="*/ 707746 h 1420063"/>
                <a:gd name="connsiteX173" fmla="*/ 800100 w 1085392"/>
                <a:gd name="connsiteY173" fmla="*/ 713232 h 1420063"/>
                <a:gd name="connsiteX174" fmla="*/ 802843 w 1085392"/>
                <a:gd name="connsiteY174" fmla="*/ 718718 h 1420063"/>
                <a:gd name="connsiteX175" fmla="*/ 797357 w 1085392"/>
                <a:gd name="connsiteY175" fmla="*/ 715975 h 1420063"/>
                <a:gd name="connsiteX176" fmla="*/ 797357 w 1085392"/>
                <a:gd name="connsiteY176" fmla="*/ 720547 h 1420063"/>
                <a:gd name="connsiteX177" fmla="*/ 801929 w 1085392"/>
                <a:gd name="connsiteY177" fmla="*/ 723290 h 1420063"/>
                <a:gd name="connsiteX178" fmla="*/ 806501 w 1085392"/>
                <a:gd name="connsiteY178" fmla="*/ 723290 h 1420063"/>
                <a:gd name="connsiteX179" fmla="*/ 798271 w 1085392"/>
                <a:gd name="connsiteY179" fmla="*/ 725119 h 1420063"/>
                <a:gd name="connsiteX180" fmla="*/ 802843 w 1085392"/>
                <a:gd name="connsiteY180" fmla="*/ 726948 h 1420063"/>
                <a:gd name="connsiteX181" fmla="*/ 798271 w 1085392"/>
                <a:gd name="connsiteY181" fmla="*/ 730606 h 1420063"/>
                <a:gd name="connsiteX182" fmla="*/ 795528 w 1085392"/>
                <a:gd name="connsiteY182" fmla="*/ 736092 h 1420063"/>
                <a:gd name="connsiteX183" fmla="*/ 801014 w 1085392"/>
                <a:gd name="connsiteY183" fmla="*/ 738835 h 1420063"/>
                <a:gd name="connsiteX184" fmla="*/ 805586 w 1085392"/>
                <a:gd name="connsiteY184" fmla="*/ 744322 h 1420063"/>
                <a:gd name="connsiteX185" fmla="*/ 799186 w 1085392"/>
                <a:gd name="connsiteY185" fmla="*/ 748894 h 1420063"/>
                <a:gd name="connsiteX186" fmla="*/ 804672 w 1085392"/>
                <a:gd name="connsiteY186" fmla="*/ 751637 h 1420063"/>
                <a:gd name="connsiteX187" fmla="*/ 809244 w 1085392"/>
                <a:gd name="connsiteY187" fmla="*/ 746150 h 1420063"/>
                <a:gd name="connsiteX188" fmla="*/ 817474 w 1085392"/>
                <a:gd name="connsiteY188" fmla="*/ 744322 h 1420063"/>
                <a:gd name="connsiteX189" fmla="*/ 818388 w 1085392"/>
                <a:gd name="connsiteY189" fmla="*/ 748894 h 1420063"/>
                <a:gd name="connsiteX190" fmla="*/ 811987 w 1085392"/>
                <a:gd name="connsiteY190" fmla="*/ 750722 h 1420063"/>
                <a:gd name="connsiteX191" fmla="*/ 804672 w 1085392"/>
                <a:gd name="connsiteY191" fmla="*/ 758952 h 1420063"/>
                <a:gd name="connsiteX192" fmla="*/ 803758 w 1085392"/>
                <a:gd name="connsiteY192" fmla="*/ 763524 h 1420063"/>
                <a:gd name="connsiteX193" fmla="*/ 809244 w 1085392"/>
                <a:gd name="connsiteY193" fmla="*/ 769925 h 1420063"/>
                <a:gd name="connsiteX194" fmla="*/ 819302 w 1085392"/>
                <a:gd name="connsiteY194" fmla="*/ 776326 h 1420063"/>
                <a:gd name="connsiteX195" fmla="*/ 822960 w 1085392"/>
                <a:gd name="connsiteY195" fmla="*/ 783641 h 1420063"/>
                <a:gd name="connsiteX196" fmla="*/ 822960 w 1085392"/>
                <a:gd name="connsiteY196" fmla="*/ 788213 h 1420063"/>
                <a:gd name="connsiteX197" fmla="*/ 830275 w 1085392"/>
                <a:gd name="connsiteY197" fmla="*/ 790956 h 1420063"/>
                <a:gd name="connsiteX198" fmla="*/ 831190 w 1085392"/>
                <a:gd name="connsiteY198" fmla="*/ 797357 h 1420063"/>
                <a:gd name="connsiteX199" fmla="*/ 831190 w 1085392"/>
                <a:gd name="connsiteY199" fmla="*/ 802843 h 1420063"/>
                <a:gd name="connsiteX200" fmla="*/ 836676 w 1085392"/>
                <a:gd name="connsiteY200" fmla="*/ 808330 h 1420063"/>
                <a:gd name="connsiteX201" fmla="*/ 839419 w 1085392"/>
                <a:gd name="connsiteY201" fmla="*/ 814730 h 1420063"/>
                <a:gd name="connsiteX202" fmla="*/ 843991 w 1085392"/>
                <a:gd name="connsiteY202" fmla="*/ 822046 h 1420063"/>
                <a:gd name="connsiteX203" fmla="*/ 843077 w 1085392"/>
                <a:gd name="connsiteY203" fmla="*/ 827532 h 1420063"/>
                <a:gd name="connsiteX204" fmla="*/ 846734 w 1085392"/>
                <a:gd name="connsiteY204" fmla="*/ 833018 h 1420063"/>
                <a:gd name="connsiteX205" fmla="*/ 843991 w 1085392"/>
                <a:gd name="connsiteY205" fmla="*/ 840334 h 1420063"/>
                <a:gd name="connsiteX206" fmla="*/ 846734 w 1085392"/>
                <a:gd name="connsiteY206" fmla="*/ 845820 h 1420063"/>
                <a:gd name="connsiteX207" fmla="*/ 851306 w 1085392"/>
                <a:gd name="connsiteY207" fmla="*/ 849478 h 1420063"/>
                <a:gd name="connsiteX208" fmla="*/ 851306 w 1085392"/>
                <a:gd name="connsiteY208" fmla="*/ 855878 h 1420063"/>
                <a:gd name="connsiteX209" fmla="*/ 857707 w 1085392"/>
                <a:gd name="connsiteY209" fmla="*/ 851306 h 1420063"/>
                <a:gd name="connsiteX210" fmla="*/ 863194 w 1085392"/>
                <a:gd name="connsiteY210" fmla="*/ 851306 h 1420063"/>
                <a:gd name="connsiteX211" fmla="*/ 869594 w 1085392"/>
                <a:gd name="connsiteY211" fmla="*/ 851306 h 1420063"/>
                <a:gd name="connsiteX212" fmla="*/ 870509 w 1085392"/>
                <a:gd name="connsiteY212" fmla="*/ 846734 h 1420063"/>
                <a:gd name="connsiteX213" fmla="*/ 875081 w 1085392"/>
                <a:gd name="connsiteY213" fmla="*/ 845820 h 1420063"/>
                <a:gd name="connsiteX214" fmla="*/ 877824 w 1085392"/>
                <a:gd name="connsiteY214" fmla="*/ 851306 h 1420063"/>
                <a:gd name="connsiteX215" fmla="*/ 886968 w 1085392"/>
                <a:gd name="connsiteY215" fmla="*/ 853135 h 1420063"/>
                <a:gd name="connsiteX216" fmla="*/ 891540 w 1085392"/>
                <a:gd name="connsiteY216" fmla="*/ 857707 h 1420063"/>
                <a:gd name="connsiteX217" fmla="*/ 889711 w 1085392"/>
                <a:gd name="connsiteY217" fmla="*/ 862279 h 1420063"/>
                <a:gd name="connsiteX218" fmla="*/ 894283 w 1085392"/>
                <a:gd name="connsiteY218" fmla="*/ 861365 h 1420063"/>
                <a:gd name="connsiteX219" fmla="*/ 899770 w 1085392"/>
                <a:gd name="connsiteY219" fmla="*/ 863194 h 1420063"/>
                <a:gd name="connsiteX220" fmla="*/ 901598 w 1085392"/>
                <a:gd name="connsiteY220" fmla="*/ 855878 h 1420063"/>
                <a:gd name="connsiteX221" fmla="*/ 906170 w 1085392"/>
                <a:gd name="connsiteY221" fmla="*/ 854964 h 1420063"/>
                <a:gd name="connsiteX222" fmla="*/ 912571 w 1085392"/>
                <a:gd name="connsiteY222" fmla="*/ 852221 h 1420063"/>
                <a:gd name="connsiteX223" fmla="*/ 908914 w 1085392"/>
                <a:gd name="connsiteY223" fmla="*/ 847649 h 1420063"/>
                <a:gd name="connsiteX224" fmla="*/ 915314 w 1085392"/>
                <a:gd name="connsiteY224" fmla="*/ 844906 h 1420063"/>
                <a:gd name="connsiteX225" fmla="*/ 921715 w 1085392"/>
                <a:gd name="connsiteY225" fmla="*/ 839419 h 1420063"/>
                <a:gd name="connsiteX226" fmla="*/ 929030 w 1085392"/>
                <a:gd name="connsiteY226" fmla="*/ 842162 h 1420063"/>
                <a:gd name="connsiteX227" fmla="*/ 929030 w 1085392"/>
                <a:gd name="connsiteY227" fmla="*/ 837590 h 1420063"/>
                <a:gd name="connsiteX228" fmla="*/ 936346 w 1085392"/>
                <a:gd name="connsiteY228" fmla="*/ 837590 h 1420063"/>
                <a:gd name="connsiteX229" fmla="*/ 940918 w 1085392"/>
                <a:gd name="connsiteY229" fmla="*/ 836676 h 1420063"/>
                <a:gd name="connsiteX230" fmla="*/ 945490 w 1085392"/>
                <a:gd name="connsiteY230" fmla="*/ 832104 h 1420063"/>
                <a:gd name="connsiteX231" fmla="*/ 947318 w 1085392"/>
                <a:gd name="connsiteY231" fmla="*/ 837590 h 1420063"/>
                <a:gd name="connsiteX232" fmla="*/ 952805 w 1085392"/>
                <a:gd name="connsiteY232" fmla="*/ 837590 h 1420063"/>
                <a:gd name="connsiteX233" fmla="*/ 950976 w 1085392"/>
                <a:gd name="connsiteY233" fmla="*/ 843077 h 1420063"/>
                <a:gd name="connsiteX234" fmla="*/ 955548 w 1085392"/>
                <a:gd name="connsiteY234" fmla="*/ 849478 h 1420063"/>
                <a:gd name="connsiteX235" fmla="*/ 954634 w 1085392"/>
                <a:gd name="connsiteY235" fmla="*/ 855878 h 1420063"/>
                <a:gd name="connsiteX236" fmla="*/ 953719 w 1085392"/>
                <a:gd name="connsiteY236" fmla="*/ 860450 h 1420063"/>
                <a:gd name="connsiteX237" fmla="*/ 957377 w 1085392"/>
                <a:gd name="connsiteY237" fmla="*/ 868680 h 1420063"/>
                <a:gd name="connsiteX238" fmla="*/ 961034 w 1085392"/>
                <a:gd name="connsiteY238" fmla="*/ 873252 h 1420063"/>
                <a:gd name="connsiteX239" fmla="*/ 966521 w 1085392"/>
                <a:gd name="connsiteY239" fmla="*/ 877824 h 1420063"/>
                <a:gd name="connsiteX240" fmla="*/ 971093 w 1085392"/>
                <a:gd name="connsiteY240" fmla="*/ 875995 h 1420063"/>
                <a:gd name="connsiteX241" fmla="*/ 977494 w 1085392"/>
                <a:gd name="connsiteY241" fmla="*/ 875081 h 1420063"/>
                <a:gd name="connsiteX242" fmla="*/ 982066 w 1085392"/>
                <a:gd name="connsiteY242" fmla="*/ 881482 h 1420063"/>
                <a:gd name="connsiteX243" fmla="*/ 985723 w 1085392"/>
                <a:gd name="connsiteY243" fmla="*/ 886968 h 1420063"/>
                <a:gd name="connsiteX244" fmla="*/ 985723 w 1085392"/>
                <a:gd name="connsiteY244" fmla="*/ 891540 h 1420063"/>
                <a:gd name="connsiteX245" fmla="*/ 982980 w 1085392"/>
                <a:gd name="connsiteY245" fmla="*/ 900684 h 1420063"/>
                <a:gd name="connsiteX246" fmla="*/ 988466 w 1085392"/>
                <a:gd name="connsiteY246" fmla="*/ 907999 h 1420063"/>
                <a:gd name="connsiteX247" fmla="*/ 994867 w 1085392"/>
                <a:gd name="connsiteY247" fmla="*/ 918058 h 1420063"/>
                <a:gd name="connsiteX248" fmla="*/ 997610 w 1085392"/>
                <a:gd name="connsiteY248" fmla="*/ 924458 h 1420063"/>
                <a:gd name="connsiteX249" fmla="*/ 1003097 w 1085392"/>
                <a:gd name="connsiteY249" fmla="*/ 926287 h 1420063"/>
                <a:gd name="connsiteX250" fmla="*/ 1008583 w 1085392"/>
                <a:gd name="connsiteY250" fmla="*/ 933602 h 1420063"/>
                <a:gd name="connsiteX251" fmla="*/ 1014070 w 1085392"/>
                <a:gd name="connsiteY251" fmla="*/ 935431 h 1420063"/>
                <a:gd name="connsiteX252" fmla="*/ 1018642 w 1085392"/>
                <a:gd name="connsiteY252" fmla="*/ 933602 h 1420063"/>
                <a:gd name="connsiteX253" fmla="*/ 1024128 w 1085392"/>
                <a:gd name="connsiteY253" fmla="*/ 945490 h 1420063"/>
                <a:gd name="connsiteX254" fmla="*/ 1024128 w 1085392"/>
                <a:gd name="connsiteY254" fmla="*/ 950062 h 1420063"/>
                <a:gd name="connsiteX255" fmla="*/ 1017727 w 1085392"/>
                <a:gd name="connsiteY255" fmla="*/ 955548 h 1420063"/>
                <a:gd name="connsiteX256" fmla="*/ 1021385 w 1085392"/>
                <a:gd name="connsiteY256" fmla="*/ 964692 h 1420063"/>
                <a:gd name="connsiteX257" fmla="*/ 1025957 w 1085392"/>
                <a:gd name="connsiteY257" fmla="*/ 969264 h 1420063"/>
                <a:gd name="connsiteX258" fmla="*/ 1025957 w 1085392"/>
                <a:gd name="connsiteY258" fmla="*/ 975665 h 1420063"/>
                <a:gd name="connsiteX259" fmla="*/ 1033272 w 1085392"/>
                <a:gd name="connsiteY259" fmla="*/ 975665 h 1420063"/>
                <a:gd name="connsiteX260" fmla="*/ 1038758 w 1085392"/>
                <a:gd name="connsiteY260" fmla="*/ 977494 h 1420063"/>
                <a:gd name="connsiteX261" fmla="*/ 1041502 w 1085392"/>
                <a:gd name="connsiteY261" fmla="*/ 982066 h 1420063"/>
                <a:gd name="connsiteX262" fmla="*/ 1048817 w 1085392"/>
                <a:gd name="connsiteY262" fmla="*/ 982980 h 1420063"/>
                <a:gd name="connsiteX263" fmla="*/ 1057046 w 1085392"/>
                <a:gd name="connsiteY263" fmla="*/ 981151 h 1420063"/>
                <a:gd name="connsiteX264" fmla="*/ 1062533 w 1085392"/>
                <a:gd name="connsiteY264" fmla="*/ 976579 h 1420063"/>
                <a:gd name="connsiteX265" fmla="*/ 1062533 w 1085392"/>
                <a:gd name="connsiteY265" fmla="*/ 982066 h 1420063"/>
                <a:gd name="connsiteX266" fmla="*/ 1068934 w 1085392"/>
                <a:gd name="connsiteY266" fmla="*/ 988466 h 1420063"/>
                <a:gd name="connsiteX267" fmla="*/ 1068019 w 1085392"/>
                <a:gd name="connsiteY267" fmla="*/ 993953 h 1420063"/>
                <a:gd name="connsiteX268" fmla="*/ 1067105 w 1085392"/>
                <a:gd name="connsiteY268" fmla="*/ 998525 h 1420063"/>
                <a:gd name="connsiteX269" fmla="*/ 1068019 w 1085392"/>
                <a:gd name="connsiteY269" fmla="*/ 1003097 h 1420063"/>
                <a:gd name="connsiteX270" fmla="*/ 1075334 w 1085392"/>
                <a:gd name="connsiteY270" fmla="*/ 1009498 h 1420063"/>
                <a:gd name="connsiteX271" fmla="*/ 1084478 w 1085392"/>
                <a:gd name="connsiteY271" fmla="*/ 1014070 h 1420063"/>
                <a:gd name="connsiteX272" fmla="*/ 1085393 w 1085392"/>
                <a:gd name="connsiteY272" fmla="*/ 1020470 h 1420063"/>
                <a:gd name="connsiteX273" fmla="*/ 1082650 w 1085392"/>
                <a:gd name="connsiteY273" fmla="*/ 1028700 h 1420063"/>
                <a:gd name="connsiteX274" fmla="*/ 1081735 w 1085392"/>
                <a:gd name="connsiteY274" fmla="*/ 1035101 h 1420063"/>
                <a:gd name="connsiteX275" fmla="*/ 1082650 w 1085392"/>
                <a:gd name="connsiteY275" fmla="*/ 1041502 h 1420063"/>
                <a:gd name="connsiteX276" fmla="*/ 1080821 w 1085392"/>
                <a:gd name="connsiteY276" fmla="*/ 1051560 h 1420063"/>
                <a:gd name="connsiteX277" fmla="*/ 1079906 w 1085392"/>
                <a:gd name="connsiteY277" fmla="*/ 1057961 h 1420063"/>
                <a:gd name="connsiteX278" fmla="*/ 1080821 w 1085392"/>
                <a:gd name="connsiteY278" fmla="*/ 1062533 h 1420063"/>
                <a:gd name="connsiteX279" fmla="*/ 1082650 w 1085392"/>
                <a:gd name="connsiteY279" fmla="*/ 1068019 h 1420063"/>
                <a:gd name="connsiteX280" fmla="*/ 1079906 w 1085392"/>
                <a:gd name="connsiteY280" fmla="*/ 1074420 h 1420063"/>
                <a:gd name="connsiteX281" fmla="*/ 1079906 w 1085392"/>
                <a:gd name="connsiteY281" fmla="*/ 1078992 h 1420063"/>
                <a:gd name="connsiteX282" fmla="*/ 1078992 w 1085392"/>
                <a:gd name="connsiteY282" fmla="*/ 1083564 h 1420063"/>
                <a:gd name="connsiteX283" fmla="*/ 1079906 w 1085392"/>
                <a:gd name="connsiteY283" fmla="*/ 1094537 h 1420063"/>
                <a:gd name="connsiteX284" fmla="*/ 1081735 w 1085392"/>
                <a:gd name="connsiteY284" fmla="*/ 1100023 h 1420063"/>
                <a:gd name="connsiteX285" fmla="*/ 1082650 w 1085392"/>
                <a:gd name="connsiteY285" fmla="*/ 1104595 h 1420063"/>
                <a:gd name="connsiteX286" fmla="*/ 1077163 w 1085392"/>
                <a:gd name="connsiteY286" fmla="*/ 1109167 h 1420063"/>
                <a:gd name="connsiteX287" fmla="*/ 1068934 w 1085392"/>
                <a:gd name="connsiteY287" fmla="*/ 1111911 h 1420063"/>
                <a:gd name="connsiteX288" fmla="*/ 1062533 w 1085392"/>
                <a:gd name="connsiteY288" fmla="*/ 1118311 h 1420063"/>
                <a:gd name="connsiteX289" fmla="*/ 1057046 w 1085392"/>
                <a:gd name="connsiteY289" fmla="*/ 1119226 h 1420063"/>
                <a:gd name="connsiteX290" fmla="*/ 1052474 w 1085392"/>
                <a:gd name="connsiteY290" fmla="*/ 1119226 h 1420063"/>
                <a:gd name="connsiteX291" fmla="*/ 1046988 w 1085392"/>
                <a:gd name="connsiteY291" fmla="*/ 1115568 h 1420063"/>
                <a:gd name="connsiteX292" fmla="*/ 1042416 w 1085392"/>
                <a:gd name="connsiteY292" fmla="*/ 1114654 h 1420063"/>
                <a:gd name="connsiteX293" fmla="*/ 1039673 w 1085392"/>
                <a:gd name="connsiteY293" fmla="*/ 1110082 h 1420063"/>
                <a:gd name="connsiteX294" fmla="*/ 1038758 w 1085392"/>
                <a:gd name="connsiteY294" fmla="*/ 1104595 h 1420063"/>
                <a:gd name="connsiteX295" fmla="*/ 1038758 w 1085392"/>
                <a:gd name="connsiteY295" fmla="*/ 1099109 h 1420063"/>
                <a:gd name="connsiteX296" fmla="*/ 1034186 w 1085392"/>
                <a:gd name="connsiteY296" fmla="*/ 1096366 h 1420063"/>
                <a:gd name="connsiteX297" fmla="*/ 1027786 w 1085392"/>
                <a:gd name="connsiteY297" fmla="*/ 1089965 h 1420063"/>
                <a:gd name="connsiteX298" fmla="*/ 1020470 w 1085392"/>
                <a:gd name="connsiteY298" fmla="*/ 1091794 h 1420063"/>
                <a:gd name="connsiteX299" fmla="*/ 1015898 w 1085392"/>
                <a:gd name="connsiteY299" fmla="*/ 1094537 h 1420063"/>
                <a:gd name="connsiteX300" fmla="*/ 1014070 w 1085392"/>
                <a:gd name="connsiteY300" fmla="*/ 1089965 h 1420063"/>
                <a:gd name="connsiteX301" fmla="*/ 1012241 w 1085392"/>
                <a:gd name="connsiteY301" fmla="*/ 1079907 h 1420063"/>
                <a:gd name="connsiteX302" fmla="*/ 1006754 w 1085392"/>
                <a:gd name="connsiteY302" fmla="*/ 1075335 h 1420063"/>
                <a:gd name="connsiteX303" fmla="*/ 1004926 w 1085392"/>
                <a:gd name="connsiteY303" fmla="*/ 1070763 h 1420063"/>
                <a:gd name="connsiteX304" fmla="*/ 1002182 w 1085392"/>
                <a:gd name="connsiteY304" fmla="*/ 1065276 h 1420063"/>
                <a:gd name="connsiteX305" fmla="*/ 995782 w 1085392"/>
                <a:gd name="connsiteY305" fmla="*/ 1064362 h 1420063"/>
                <a:gd name="connsiteX306" fmla="*/ 989381 w 1085392"/>
                <a:gd name="connsiteY306" fmla="*/ 1066191 h 1420063"/>
                <a:gd name="connsiteX307" fmla="*/ 983894 w 1085392"/>
                <a:gd name="connsiteY307" fmla="*/ 1067105 h 1420063"/>
                <a:gd name="connsiteX308" fmla="*/ 981151 w 1085392"/>
                <a:gd name="connsiteY308" fmla="*/ 1061619 h 1420063"/>
                <a:gd name="connsiteX309" fmla="*/ 976579 w 1085392"/>
                <a:gd name="connsiteY309" fmla="*/ 1058875 h 1420063"/>
                <a:gd name="connsiteX310" fmla="*/ 971093 w 1085392"/>
                <a:gd name="connsiteY310" fmla="*/ 1059790 h 1420063"/>
                <a:gd name="connsiteX311" fmla="*/ 966521 w 1085392"/>
                <a:gd name="connsiteY311" fmla="*/ 1058875 h 1420063"/>
                <a:gd name="connsiteX312" fmla="*/ 961034 w 1085392"/>
                <a:gd name="connsiteY312" fmla="*/ 1068019 h 1420063"/>
                <a:gd name="connsiteX313" fmla="*/ 959206 w 1085392"/>
                <a:gd name="connsiteY313" fmla="*/ 1072591 h 1420063"/>
                <a:gd name="connsiteX314" fmla="*/ 950062 w 1085392"/>
                <a:gd name="connsiteY314" fmla="*/ 1079907 h 1420063"/>
                <a:gd name="connsiteX315" fmla="*/ 946404 w 1085392"/>
                <a:gd name="connsiteY315" fmla="*/ 1085393 h 1420063"/>
                <a:gd name="connsiteX316" fmla="*/ 952805 w 1085392"/>
                <a:gd name="connsiteY316" fmla="*/ 1089965 h 1420063"/>
                <a:gd name="connsiteX317" fmla="*/ 955548 w 1085392"/>
                <a:gd name="connsiteY317" fmla="*/ 1095451 h 1420063"/>
                <a:gd name="connsiteX318" fmla="*/ 955548 w 1085392"/>
                <a:gd name="connsiteY318" fmla="*/ 1101852 h 1420063"/>
                <a:gd name="connsiteX319" fmla="*/ 956462 w 1085392"/>
                <a:gd name="connsiteY319" fmla="*/ 1107339 h 1420063"/>
                <a:gd name="connsiteX320" fmla="*/ 958291 w 1085392"/>
                <a:gd name="connsiteY320" fmla="*/ 1113739 h 1420063"/>
                <a:gd name="connsiteX321" fmla="*/ 960120 w 1085392"/>
                <a:gd name="connsiteY321" fmla="*/ 1120140 h 1420063"/>
                <a:gd name="connsiteX322" fmla="*/ 960120 w 1085392"/>
                <a:gd name="connsiteY322" fmla="*/ 1127455 h 1420063"/>
                <a:gd name="connsiteX323" fmla="*/ 955548 w 1085392"/>
                <a:gd name="connsiteY323" fmla="*/ 1130199 h 1420063"/>
                <a:gd name="connsiteX324" fmla="*/ 949147 w 1085392"/>
                <a:gd name="connsiteY324" fmla="*/ 1133856 h 1420063"/>
                <a:gd name="connsiteX325" fmla="*/ 944575 w 1085392"/>
                <a:gd name="connsiteY325" fmla="*/ 1130199 h 1420063"/>
                <a:gd name="connsiteX326" fmla="*/ 940003 w 1085392"/>
                <a:gd name="connsiteY326" fmla="*/ 1124712 h 1420063"/>
                <a:gd name="connsiteX327" fmla="*/ 922630 w 1085392"/>
                <a:gd name="connsiteY327" fmla="*/ 1127455 h 1420063"/>
                <a:gd name="connsiteX328" fmla="*/ 919886 w 1085392"/>
                <a:gd name="connsiteY328" fmla="*/ 1132942 h 1420063"/>
                <a:gd name="connsiteX329" fmla="*/ 922630 w 1085392"/>
                <a:gd name="connsiteY329" fmla="*/ 1138428 h 1420063"/>
                <a:gd name="connsiteX330" fmla="*/ 914400 w 1085392"/>
                <a:gd name="connsiteY330" fmla="*/ 1143000 h 1420063"/>
                <a:gd name="connsiteX331" fmla="*/ 908914 w 1085392"/>
                <a:gd name="connsiteY331" fmla="*/ 1150315 h 1420063"/>
                <a:gd name="connsiteX332" fmla="*/ 908914 w 1085392"/>
                <a:gd name="connsiteY332" fmla="*/ 1155802 h 1420063"/>
                <a:gd name="connsiteX333" fmla="*/ 909828 w 1085392"/>
                <a:gd name="connsiteY333" fmla="*/ 1160374 h 1420063"/>
                <a:gd name="connsiteX334" fmla="*/ 905256 w 1085392"/>
                <a:gd name="connsiteY334" fmla="*/ 1165860 h 1420063"/>
                <a:gd name="connsiteX335" fmla="*/ 905256 w 1085392"/>
                <a:gd name="connsiteY335" fmla="*/ 1170432 h 1420063"/>
                <a:gd name="connsiteX336" fmla="*/ 900684 w 1085392"/>
                <a:gd name="connsiteY336" fmla="*/ 1170432 h 1420063"/>
                <a:gd name="connsiteX337" fmla="*/ 897941 w 1085392"/>
                <a:gd name="connsiteY337" fmla="*/ 1164946 h 1420063"/>
                <a:gd name="connsiteX338" fmla="*/ 899770 w 1085392"/>
                <a:gd name="connsiteY338" fmla="*/ 1160374 h 1420063"/>
                <a:gd name="connsiteX339" fmla="*/ 897026 w 1085392"/>
                <a:gd name="connsiteY339" fmla="*/ 1153973 h 1420063"/>
                <a:gd name="connsiteX340" fmla="*/ 897026 w 1085392"/>
                <a:gd name="connsiteY340" fmla="*/ 1148487 h 1420063"/>
                <a:gd name="connsiteX341" fmla="*/ 891540 w 1085392"/>
                <a:gd name="connsiteY341" fmla="*/ 1147572 h 1420063"/>
                <a:gd name="connsiteX342" fmla="*/ 892454 w 1085392"/>
                <a:gd name="connsiteY342" fmla="*/ 1142086 h 1420063"/>
                <a:gd name="connsiteX343" fmla="*/ 889711 w 1085392"/>
                <a:gd name="connsiteY343" fmla="*/ 1134771 h 1420063"/>
                <a:gd name="connsiteX344" fmla="*/ 884225 w 1085392"/>
                <a:gd name="connsiteY344" fmla="*/ 1132942 h 1420063"/>
                <a:gd name="connsiteX345" fmla="*/ 882396 w 1085392"/>
                <a:gd name="connsiteY345" fmla="*/ 1121969 h 1420063"/>
                <a:gd name="connsiteX346" fmla="*/ 877824 w 1085392"/>
                <a:gd name="connsiteY346" fmla="*/ 1117397 h 1420063"/>
                <a:gd name="connsiteX347" fmla="*/ 870509 w 1085392"/>
                <a:gd name="connsiteY347" fmla="*/ 1115568 h 1420063"/>
                <a:gd name="connsiteX348" fmla="*/ 864108 w 1085392"/>
                <a:gd name="connsiteY348" fmla="*/ 1114654 h 1420063"/>
                <a:gd name="connsiteX349" fmla="*/ 859536 w 1085392"/>
                <a:gd name="connsiteY349" fmla="*/ 1118311 h 1420063"/>
                <a:gd name="connsiteX350" fmla="*/ 854050 w 1085392"/>
                <a:gd name="connsiteY350" fmla="*/ 1114654 h 1420063"/>
                <a:gd name="connsiteX351" fmla="*/ 845820 w 1085392"/>
                <a:gd name="connsiteY351" fmla="*/ 1114654 h 1420063"/>
                <a:gd name="connsiteX352" fmla="*/ 839419 w 1085392"/>
                <a:gd name="connsiteY352" fmla="*/ 1115568 h 1420063"/>
                <a:gd name="connsiteX353" fmla="*/ 834847 w 1085392"/>
                <a:gd name="connsiteY353" fmla="*/ 1112825 h 1420063"/>
                <a:gd name="connsiteX354" fmla="*/ 834847 w 1085392"/>
                <a:gd name="connsiteY354" fmla="*/ 1117397 h 1420063"/>
                <a:gd name="connsiteX355" fmla="*/ 832104 w 1085392"/>
                <a:gd name="connsiteY355" fmla="*/ 1122883 h 1420063"/>
                <a:gd name="connsiteX356" fmla="*/ 826618 w 1085392"/>
                <a:gd name="connsiteY356" fmla="*/ 1122883 h 1420063"/>
                <a:gd name="connsiteX357" fmla="*/ 824789 w 1085392"/>
                <a:gd name="connsiteY357" fmla="*/ 1129284 h 1420063"/>
                <a:gd name="connsiteX358" fmla="*/ 831190 w 1085392"/>
                <a:gd name="connsiteY358" fmla="*/ 1134771 h 1420063"/>
                <a:gd name="connsiteX359" fmla="*/ 829361 w 1085392"/>
                <a:gd name="connsiteY359" fmla="*/ 1139343 h 1420063"/>
                <a:gd name="connsiteX360" fmla="*/ 823874 w 1085392"/>
                <a:gd name="connsiteY360" fmla="*/ 1141171 h 1420063"/>
                <a:gd name="connsiteX361" fmla="*/ 822046 w 1085392"/>
                <a:gd name="connsiteY361" fmla="*/ 1145743 h 1420063"/>
                <a:gd name="connsiteX362" fmla="*/ 816559 w 1085392"/>
                <a:gd name="connsiteY362" fmla="*/ 1147572 h 1420063"/>
                <a:gd name="connsiteX363" fmla="*/ 813816 w 1085392"/>
                <a:gd name="connsiteY363" fmla="*/ 1153973 h 1420063"/>
                <a:gd name="connsiteX364" fmla="*/ 810158 w 1085392"/>
                <a:gd name="connsiteY364" fmla="*/ 1159459 h 1420063"/>
                <a:gd name="connsiteX365" fmla="*/ 805586 w 1085392"/>
                <a:gd name="connsiteY365" fmla="*/ 1161288 h 1420063"/>
                <a:gd name="connsiteX366" fmla="*/ 801929 w 1085392"/>
                <a:gd name="connsiteY366" fmla="*/ 1156716 h 1420063"/>
                <a:gd name="connsiteX367" fmla="*/ 797357 w 1085392"/>
                <a:gd name="connsiteY367" fmla="*/ 1154887 h 1420063"/>
                <a:gd name="connsiteX368" fmla="*/ 790042 w 1085392"/>
                <a:gd name="connsiteY368" fmla="*/ 1156716 h 1420063"/>
                <a:gd name="connsiteX369" fmla="*/ 783641 w 1085392"/>
                <a:gd name="connsiteY369" fmla="*/ 1157631 h 1420063"/>
                <a:gd name="connsiteX370" fmla="*/ 777240 w 1085392"/>
                <a:gd name="connsiteY370" fmla="*/ 1156716 h 1420063"/>
                <a:gd name="connsiteX371" fmla="*/ 772668 w 1085392"/>
                <a:gd name="connsiteY371" fmla="*/ 1151230 h 1420063"/>
                <a:gd name="connsiteX372" fmla="*/ 768096 w 1085392"/>
                <a:gd name="connsiteY372" fmla="*/ 1152144 h 1420063"/>
                <a:gd name="connsiteX373" fmla="*/ 763524 w 1085392"/>
                <a:gd name="connsiteY373" fmla="*/ 1156716 h 1420063"/>
                <a:gd name="connsiteX374" fmla="*/ 762610 w 1085392"/>
                <a:gd name="connsiteY374" fmla="*/ 1162203 h 1420063"/>
                <a:gd name="connsiteX375" fmla="*/ 756209 w 1085392"/>
                <a:gd name="connsiteY375" fmla="*/ 1161288 h 1420063"/>
                <a:gd name="connsiteX376" fmla="*/ 749808 w 1085392"/>
                <a:gd name="connsiteY376" fmla="*/ 1156716 h 1420063"/>
                <a:gd name="connsiteX377" fmla="*/ 743407 w 1085392"/>
                <a:gd name="connsiteY377" fmla="*/ 1157631 h 1420063"/>
                <a:gd name="connsiteX378" fmla="*/ 741578 w 1085392"/>
                <a:gd name="connsiteY378" fmla="*/ 1164031 h 1420063"/>
                <a:gd name="connsiteX379" fmla="*/ 737921 w 1085392"/>
                <a:gd name="connsiteY379" fmla="*/ 1169518 h 1420063"/>
                <a:gd name="connsiteX380" fmla="*/ 738835 w 1085392"/>
                <a:gd name="connsiteY380" fmla="*/ 1174090 h 1420063"/>
                <a:gd name="connsiteX381" fmla="*/ 730606 w 1085392"/>
                <a:gd name="connsiteY381" fmla="*/ 1177747 h 1420063"/>
                <a:gd name="connsiteX382" fmla="*/ 726034 w 1085392"/>
                <a:gd name="connsiteY382" fmla="*/ 1182319 h 1420063"/>
                <a:gd name="connsiteX383" fmla="*/ 719633 w 1085392"/>
                <a:gd name="connsiteY383" fmla="*/ 1171347 h 1420063"/>
                <a:gd name="connsiteX384" fmla="*/ 714146 w 1085392"/>
                <a:gd name="connsiteY384" fmla="*/ 1169518 h 1420063"/>
                <a:gd name="connsiteX385" fmla="*/ 708660 w 1085392"/>
                <a:gd name="connsiteY385" fmla="*/ 1169518 h 1420063"/>
                <a:gd name="connsiteX386" fmla="*/ 705002 w 1085392"/>
                <a:gd name="connsiteY386" fmla="*/ 1164946 h 1420063"/>
                <a:gd name="connsiteX387" fmla="*/ 697687 w 1085392"/>
                <a:gd name="connsiteY387" fmla="*/ 1161288 h 1420063"/>
                <a:gd name="connsiteX388" fmla="*/ 692201 w 1085392"/>
                <a:gd name="connsiteY388" fmla="*/ 1159459 h 1420063"/>
                <a:gd name="connsiteX389" fmla="*/ 686714 w 1085392"/>
                <a:gd name="connsiteY389" fmla="*/ 1158545 h 1420063"/>
                <a:gd name="connsiteX390" fmla="*/ 684886 w 1085392"/>
                <a:gd name="connsiteY390" fmla="*/ 1153973 h 1420063"/>
                <a:gd name="connsiteX391" fmla="*/ 678485 w 1085392"/>
                <a:gd name="connsiteY391" fmla="*/ 1144829 h 1420063"/>
                <a:gd name="connsiteX392" fmla="*/ 673913 w 1085392"/>
                <a:gd name="connsiteY392" fmla="*/ 1149401 h 1420063"/>
                <a:gd name="connsiteX393" fmla="*/ 669341 w 1085392"/>
                <a:gd name="connsiteY393" fmla="*/ 1152144 h 1420063"/>
                <a:gd name="connsiteX394" fmla="*/ 665683 w 1085392"/>
                <a:gd name="connsiteY394" fmla="*/ 1156716 h 1420063"/>
                <a:gd name="connsiteX395" fmla="*/ 663854 w 1085392"/>
                <a:gd name="connsiteY395" fmla="*/ 1162203 h 1420063"/>
                <a:gd name="connsiteX396" fmla="*/ 666598 w 1085392"/>
                <a:gd name="connsiteY396" fmla="*/ 1170432 h 1420063"/>
                <a:gd name="connsiteX397" fmla="*/ 660197 w 1085392"/>
                <a:gd name="connsiteY397" fmla="*/ 1174090 h 1420063"/>
                <a:gd name="connsiteX398" fmla="*/ 654710 w 1085392"/>
                <a:gd name="connsiteY398" fmla="*/ 1175004 h 1420063"/>
                <a:gd name="connsiteX399" fmla="*/ 655625 w 1085392"/>
                <a:gd name="connsiteY399" fmla="*/ 1179576 h 1420063"/>
                <a:gd name="connsiteX400" fmla="*/ 656539 w 1085392"/>
                <a:gd name="connsiteY400" fmla="*/ 1185063 h 1420063"/>
                <a:gd name="connsiteX401" fmla="*/ 659282 w 1085392"/>
                <a:gd name="connsiteY401" fmla="*/ 1192378 h 1420063"/>
                <a:gd name="connsiteX402" fmla="*/ 663854 w 1085392"/>
                <a:gd name="connsiteY402" fmla="*/ 1199693 h 1420063"/>
                <a:gd name="connsiteX403" fmla="*/ 663854 w 1085392"/>
                <a:gd name="connsiteY403" fmla="*/ 1206094 h 1420063"/>
                <a:gd name="connsiteX404" fmla="*/ 660197 w 1085392"/>
                <a:gd name="connsiteY404" fmla="*/ 1210666 h 1420063"/>
                <a:gd name="connsiteX405" fmla="*/ 659282 w 1085392"/>
                <a:gd name="connsiteY405" fmla="*/ 1215238 h 1420063"/>
                <a:gd name="connsiteX406" fmla="*/ 651053 w 1085392"/>
                <a:gd name="connsiteY406" fmla="*/ 1223467 h 1420063"/>
                <a:gd name="connsiteX407" fmla="*/ 642823 w 1085392"/>
                <a:gd name="connsiteY407" fmla="*/ 1225296 h 1420063"/>
                <a:gd name="connsiteX408" fmla="*/ 637337 w 1085392"/>
                <a:gd name="connsiteY408" fmla="*/ 1228954 h 1420063"/>
                <a:gd name="connsiteX409" fmla="*/ 634594 w 1085392"/>
                <a:gd name="connsiteY409" fmla="*/ 1235355 h 1420063"/>
                <a:gd name="connsiteX410" fmla="*/ 631850 w 1085392"/>
                <a:gd name="connsiteY410" fmla="*/ 1242670 h 1420063"/>
                <a:gd name="connsiteX411" fmla="*/ 633679 w 1085392"/>
                <a:gd name="connsiteY411" fmla="*/ 1247242 h 1420063"/>
                <a:gd name="connsiteX412" fmla="*/ 631850 w 1085392"/>
                <a:gd name="connsiteY412" fmla="*/ 1252728 h 1420063"/>
                <a:gd name="connsiteX413" fmla="*/ 628193 w 1085392"/>
                <a:gd name="connsiteY413" fmla="*/ 1257300 h 1420063"/>
                <a:gd name="connsiteX414" fmla="*/ 623621 w 1085392"/>
                <a:gd name="connsiteY414" fmla="*/ 1260043 h 1420063"/>
                <a:gd name="connsiteX415" fmla="*/ 618134 w 1085392"/>
                <a:gd name="connsiteY415" fmla="*/ 1260043 h 1420063"/>
                <a:gd name="connsiteX416" fmla="*/ 615391 w 1085392"/>
                <a:gd name="connsiteY416" fmla="*/ 1264615 h 1420063"/>
                <a:gd name="connsiteX417" fmla="*/ 616306 w 1085392"/>
                <a:gd name="connsiteY417" fmla="*/ 1270102 h 1420063"/>
                <a:gd name="connsiteX418" fmla="*/ 613562 w 1085392"/>
                <a:gd name="connsiteY418" fmla="*/ 1276503 h 1420063"/>
                <a:gd name="connsiteX419" fmla="*/ 608990 w 1085392"/>
                <a:gd name="connsiteY419" fmla="*/ 1277417 h 1420063"/>
                <a:gd name="connsiteX420" fmla="*/ 604418 w 1085392"/>
                <a:gd name="connsiteY420" fmla="*/ 1272845 h 1420063"/>
                <a:gd name="connsiteX421" fmla="*/ 595274 w 1085392"/>
                <a:gd name="connsiteY421" fmla="*/ 1279246 h 1420063"/>
                <a:gd name="connsiteX422" fmla="*/ 597103 w 1085392"/>
                <a:gd name="connsiteY422" fmla="*/ 1286561 h 1420063"/>
                <a:gd name="connsiteX423" fmla="*/ 602590 w 1085392"/>
                <a:gd name="connsiteY423" fmla="*/ 1287475 h 1420063"/>
                <a:gd name="connsiteX424" fmla="*/ 604418 w 1085392"/>
                <a:gd name="connsiteY424" fmla="*/ 1292047 h 1420063"/>
                <a:gd name="connsiteX425" fmla="*/ 607162 w 1085392"/>
                <a:gd name="connsiteY425" fmla="*/ 1297534 h 1420063"/>
                <a:gd name="connsiteX426" fmla="*/ 604418 w 1085392"/>
                <a:gd name="connsiteY426" fmla="*/ 1302106 h 1420063"/>
                <a:gd name="connsiteX427" fmla="*/ 598932 w 1085392"/>
                <a:gd name="connsiteY427" fmla="*/ 1305763 h 1420063"/>
                <a:gd name="connsiteX428" fmla="*/ 599846 w 1085392"/>
                <a:gd name="connsiteY428" fmla="*/ 1310335 h 1420063"/>
                <a:gd name="connsiteX429" fmla="*/ 604418 w 1085392"/>
                <a:gd name="connsiteY429" fmla="*/ 1314907 h 1420063"/>
                <a:gd name="connsiteX430" fmla="*/ 599846 w 1085392"/>
                <a:gd name="connsiteY430" fmla="*/ 1322223 h 1420063"/>
                <a:gd name="connsiteX431" fmla="*/ 597103 w 1085392"/>
                <a:gd name="connsiteY431" fmla="*/ 1328623 h 1420063"/>
                <a:gd name="connsiteX432" fmla="*/ 601675 w 1085392"/>
                <a:gd name="connsiteY432" fmla="*/ 1335939 h 1420063"/>
                <a:gd name="connsiteX433" fmla="*/ 606247 w 1085392"/>
                <a:gd name="connsiteY433" fmla="*/ 1336853 h 1420063"/>
                <a:gd name="connsiteX434" fmla="*/ 608990 w 1085392"/>
                <a:gd name="connsiteY434" fmla="*/ 1344168 h 1420063"/>
                <a:gd name="connsiteX435" fmla="*/ 609905 w 1085392"/>
                <a:gd name="connsiteY435" fmla="*/ 1349655 h 1420063"/>
                <a:gd name="connsiteX436" fmla="*/ 608076 w 1085392"/>
                <a:gd name="connsiteY436" fmla="*/ 1355141 h 1420063"/>
                <a:gd name="connsiteX437" fmla="*/ 600761 w 1085392"/>
                <a:gd name="connsiteY437" fmla="*/ 1363371 h 1420063"/>
                <a:gd name="connsiteX438" fmla="*/ 600761 w 1085392"/>
                <a:gd name="connsiteY438" fmla="*/ 1367943 h 1420063"/>
                <a:gd name="connsiteX439" fmla="*/ 592531 w 1085392"/>
                <a:gd name="connsiteY439" fmla="*/ 1372515 h 1420063"/>
                <a:gd name="connsiteX440" fmla="*/ 587045 w 1085392"/>
                <a:gd name="connsiteY440" fmla="*/ 1372515 h 1420063"/>
                <a:gd name="connsiteX441" fmla="*/ 583387 w 1085392"/>
                <a:gd name="connsiteY441" fmla="*/ 1367943 h 1420063"/>
                <a:gd name="connsiteX442" fmla="*/ 576986 w 1085392"/>
                <a:gd name="connsiteY442" fmla="*/ 1365199 h 1420063"/>
                <a:gd name="connsiteX443" fmla="*/ 571500 w 1085392"/>
                <a:gd name="connsiteY443" fmla="*/ 1366114 h 1420063"/>
                <a:gd name="connsiteX444" fmla="*/ 566014 w 1085392"/>
                <a:gd name="connsiteY444" fmla="*/ 1369771 h 1420063"/>
                <a:gd name="connsiteX445" fmla="*/ 561442 w 1085392"/>
                <a:gd name="connsiteY445" fmla="*/ 1373429 h 1420063"/>
                <a:gd name="connsiteX446" fmla="*/ 565099 w 1085392"/>
                <a:gd name="connsiteY446" fmla="*/ 1378915 h 1420063"/>
                <a:gd name="connsiteX447" fmla="*/ 570586 w 1085392"/>
                <a:gd name="connsiteY447" fmla="*/ 1382573 h 1420063"/>
                <a:gd name="connsiteX448" fmla="*/ 572414 w 1085392"/>
                <a:gd name="connsiteY448" fmla="*/ 1388059 h 1420063"/>
                <a:gd name="connsiteX449" fmla="*/ 574243 w 1085392"/>
                <a:gd name="connsiteY449" fmla="*/ 1394460 h 1420063"/>
                <a:gd name="connsiteX450" fmla="*/ 564185 w 1085392"/>
                <a:gd name="connsiteY450" fmla="*/ 1392631 h 1420063"/>
                <a:gd name="connsiteX451" fmla="*/ 558698 w 1085392"/>
                <a:gd name="connsiteY451" fmla="*/ 1390803 h 1420063"/>
                <a:gd name="connsiteX452" fmla="*/ 554126 w 1085392"/>
                <a:gd name="connsiteY452" fmla="*/ 1390803 h 1420063"/>
                <a:gd name="connsiteX453" fmla="*/ 549554 w 1085392"/>
                <a:gd name="connsiteY453" fmla="*/ 1396289 h 1420063"/>
                <a:gd name="connsiteX454" fmla="*/ 544982 w 1085392"/>
                <a:gd name="connsiteY454" fmla="*/ 1396289 h 1420063"/>
                <a:gd name="connsiteX455" fmla="*/ 537667 w 1085392"/>
                <a:gd name="connsiteY455" fmla="*/ 1391717 h 1420063"/>
                <a:gd name="connsiteX456" fmla="*/ 533095 w 1085392"/>
                <a:gd name="connsiteY456" fmla="*/ 1391717 h 1420063"/>
                <a:gd name="connsiteX457" fmla="*/ 522122 w 1085392"/>
                <a:gd name="connsiteY457" fmla="*/ 1393546 h 1420063"/>
                <a:gd name="connsiteX458" fmla="*/ 512064 w 1085392"/>
                <a:gd name="connsiteY458" fmla="*/ 1386231 h 1420063"/>
                <a:gd name="connsiteX459" fmla="*/ 505663 w 1085392"/>
                <a:gd name="connsiteY459" fmla="*/ 1386231 h 1420063"/>
                <a:gd name="connsiteX460" fmla="*/ 500177 w 1085392"/>
                <a:gd name="connsiteY460" fmla="*/ 1385316 h 1420063"/>
                <a:gd name="connsiteX461" fmla="*/ 490118 w 1085392"/>
                <a:gd name="connsiteY461" fmla="*/ 1383487 h 1420063"/>
                <a:gd name="connsiteX462" fmla="*/ 480974 w 1085392"/>
                <a:gd name="connsiteY462" fmla="*/ 1378915 h 1420063"/>
                <a:gd name="connsiteX463" fmla="*/ 472745 w 1085392"/>
                <a:gd name="connsiteY463" fmla="*/ 1372515 h 1420063"/>
                <a:gd name="connsiteX464" fmla="*/ 468173 w 1085392"/>
                <a:gd name="connsiteY464" fmla="*/ 1372515 h 1420063"/>
                <a:gd name="connsiteX465" fmla="*/ 462686 w 1085392"/>
                <a:gd name="connsiteY465" fmla="*/ 1375258 h 1420063"/>
                <a:gd name="connsiteX466" fmla="*/ 457200 w 1085392"/>
                <a:gd name="connsiteY466" fmla="*/ 1378915 h 1420063"/>
                <a:gd name="connsiteX467" fmla="*/ 452628 w 1085392"/>
                <a:gd name="connsiteY467" fmla="*/ 1380744 h 1420063"/>
                <a:gd name="connsiteX468" fmla="*/ 450799 w 1085392"/>
                <a:gd name="connsiteY468" fmla="*/ 1386231 h 1420063"/>
                <a:gd name="connsiteX469" fmla="*/ 448970 w 1085392"/>
                <a:gd name="connsiteY469" fmla="*/ 1393546 h 1420063"/>
                <a:gd name="connsiteX470" fmla="*/ 451714 w 1085392"/>
                <a:gd name="connsiteY470" fmla="*/ 1400861 h 1420063"/>
                <a:gd name="connsiteX471" fmla="*/ 454457 w 1085392"/>
                <a:gd name="connsiteY471" fmla="*/ 1405433 h 1420063"/>
                <a:gd name="connsiteX472" fmla="*/ 460858 w 1085392"/>
                <a:gd name="connsiteY472" fmla="*/ 1405433 h 1420063"/>
                <a:gd name="connsiteX473" fmla="*/ 465430 w 1085392"/>
                <a:gd name="connsiteY473" fmla="*/ 1405433 h 1420063"/>
                <a:gd name="connsiteX474" fmla="*/ 457200 w 1085392"/>
                <a:gd name="connsiteY474" fmla="*/ 1410005 h 1420063"/>
                <a:gd name="connsiteX475" fmla="*/ 453542 w 1085392"/>
                <a:gd name="connsiteY475" fmla="*/ 1414577 h 1420063"/>
                <a:gd name="connsiteX476" fmla="*/ 452628 w 1085392"/>
                <a:gd name="connsiteY476" fmla="*/ 1420063 h 1420063"/>
                <a:gd name="connsiteX477" fmla="*/ 446227 w 1085392"/>
                <a:gd name="connsiteY477" fmla="*/ 1419149 h 1420063"/>
                <a:gd name="connsiteX478" fmla="*/ 446227 w 1085392"/>
                <a:gd name="connsiteY478" fmla="*/ 1412748 h 1420063"/>
                <a:gd name="connsiteX479" fmla="*/ 448056 w 1085392"/>
                <a:gd name="connsiteY479" fmla="*/ 1407262 h 1420063"/>
                <a:gd name="connsiteX480" fmla="*/ 445313 w 1085392"/>
                <a:gd name="connsiteY480" fmla="*/ 1402690 h 1420063"/>
                <a:gd name="connsiteX481" fmla="*/ 438912 w 1085392"/>
                <a:gd name="connsiteY481" fmla="*/ 1394460 h 1420063"/>
                <a:gd name="connsiteX482" fmla="*/ 433426 w 1085392"/>
                <a:gd name="connsiteY482" fmla="*/ 1388059 h 1420063"/>
                <a:gd name="connsiteX483" fmla="*/ 428854 w 1085392"/>
                <a:gd name="connsiteY483" fmla="*/ 1384402 h 1420063"/>
                <a:gd name="connsiteX484" fmla="*/ 427025 w 1085392"/>
                <a:gd name="connsiteY484" fmla="*/ 1378001 h 1420063"/>
                <a:gd name="connsiteX485" fmla="*/ 429768 w 1085392"/>
                <a:gd name="connsiteY485" fmla="*/ 1372515 h 1420063"/>
                <a:gd name="connsiteX486" fmla="*/ 431597 w 1085392"/>
                <a:gd name="connsiteY486" fmla="*/ 1367943 h 1420063"/>
                <a:gd name="connsiteX487" fmla="*/ 428854 w 1085392"/>
                <a:gd name="connsiteY487" fmla="*/ 1361542 h 1420063"/>
                <a:gd name="connsiteX488" fmla="*/ 433426 w 1085392"/>
                <a:gd name="connsiteY488" fmla="*/ 1355141 h 1420063"/>
                <a:gd name="connsiteX489" fmla="*/ 429768 w 1085392"/>
                <a:gd name="connsiteY489" fmla="*/ 1350569 h 1420063"/>
                <a:gd name="connsiteX490" fmla="*/ 425196 w 1085392"/>
                <a:gd name="connsiteY490" fmla="*/ 1350569 h 1420063"/>
                <a:gd name="connsiteX491" fmla="*/ 420624 w 1085392"/>
                <a:gd name="connsiteY491" fmla="*/ 1349655 h 1420063"/>
                <a:gd name="connsiteX492" fmla="*/ 414223 w 1085392"/>
                <a:gd name="connsiteY492" fmla="*/ 1349655 h 1420063"/>
                <a:gd name="connsiteX493" fmla="*/ 412394 w 1085392"/>
                <a:gd name="connsiteY493" fmla="*/ 1355141 h 1420063"/>
                <a:gd name="connsiteX494" fmla="*/ 410566 w 1085392"/>
                <a:gd name="connsiteY494" fmla="*/ 1360627 h 1420063"/>
                <a:gd name="connsiteX495" fmla="*/ 405994 w 1085392"/>
                <a:gd name="connsiteY495" fmla="*/ 1366114 h 1420063"/>
                <a:gd name="connsiteX496" fmla="*/ 400507 w 1085392"/>
                <a:gd name="connsiteY496" fmla="*/ 1366114 h 1420063"/>
                <a:gd name="connsiteX497" fmla="*/ 392278 w 1085392"/>
                <a:gd name="connsiteY497" fmla="*/ 1365199 h 1420063"/>
                <a:gd name="connsiteX498" fmla="*/ 386791 w 1085392"/>
                <a:gd name="connsiteY498" fmla="*/ 1364285 h 1420063"/>
                <a:gd name="connsiteX499" fmla="*/ 380390 w 1085392"/>
                <a:gd name="connsiteY499" fmla="*/ 1367028 h 1420063"/>
                <a:gd name="connsiteX500" fmla="*/ 373990 w 1085392"/>
                <a:gd name="connsiteY500" fmla="*/ 1367943 h 1420063"/>
                <a:gd name="connsiteX501" fmla="*/ 367589 w 1085392"/>
                <a:gd name="connsiteY501" fmla="*/ 1369771 h 1420063"/>
                <a:gd name="connsiteX502" fmla="*/ 362102 w 1085392"/>
                <a:gd name="connsiteY502" fmla="*/ 1371600 h 1420063"/>
                <a:gd name="connsiteX503" fmla="*/ 357530 w 1085392"/>
                <a:gd name="connsiteY503" fmla="*/ 1368857 h 1420063"/>
                <a:gd name="connsiteX504" fmla="*/ 352044 w 1085392"/>
                <a:gd name="connsiteY504" fmla="*/ 1371600 h 1420063"/>
                <a:gd name="connsiteX505" fmla="*/ 347472 w 1085392"/>
                <a:gd name="connsiteY505" fmla="*/ 1374343 h 1420063"/>
                <a:gd name="connsiteX506" fmla="*/ 341986 w 1085392"/>
                <a:gd name="connsiteY506" fmla="*/ 1376172 h 1420063"/>
                <a:gd name="connsiteX507" fmla="*/ 335585 w 1085392"/>
                <a:gd name="connsiteY507" fmla="*/ 1378001 h 1420063"/>
                <a:gd name="connsiteX508" fmla="*/ 326441 w 1085392"/>
                <a:gd name="connsiteY508" fmla="*/ 1376172 h 1420063"/>
                <a:gd name="connsiteX509" fmla="*/ 323698 w 1085392"/>
                <a:gd name="connsiteY509" fmla="*/ 1385316 h 1420063"/>
                <a:gd name="connsiteX510" fmla="*/ 314554 w 1085392"/>
                <a:gd name="connsiteY510" fmla="*/ 1382573 h 1420063"/>
                <a:gd name="connsiteX511" fmla="*/ 308153 w 1085392"/>
                <a:gd name="connsiteY511" fmla="*/ 1378915 h 1420063"/>
                <a:gd name="connsiteX512" fmla="*/ 302666 w 1085392"/>
                <a:gd name="connsiteY512" fmla="*/ 1381659 h 1420063"/>
                <a:gd name="connsiteX513" fmla="*/ 295351 w 1085392"/>
                <a:gd name="connsiteY513" fmla="*/ 1383487 h 1420063"/>
                <a:gd name="connsiteX514" fmla="*/ 291694 w 1085392"/>
                <a:gd name="connsiteY514" fmla="*/ 1375258 h 1420063"/>
                <a:gd name="connsiteX515" fmla="*/ 289865 w 1085392"/>
                <a:gd name="connsiteY515" fmla="*/ 1369771 h 1420063"/>
                <a:gd name="connsiteX516" fmla="*/ 284378 w 1085392"/>
                <a:gd name="connsiteY516" fmla="*/ 1367028 h 1420063"/>
                <a:gd name="connsiteX517" fmla="*/ 278892 w 1085392"/>
                <a:gd name="connsiteY517" fmla="*/ 1367028 h 1420063"/>
                <a:gd name="connsiteX518" fmla="*/ 273406 w 1085392"/>
                <a:gd name="connsiteY518" fmla="*/ 1367028 h 1420063"/>
                <a:gd name="connsiteX519" fmla="*/ 267005 w 1085392"/>
                <a:gd name="connsiteY519" fmla="*/ 1366114 h 1420063"/>
                <a:gd name="connsiteX520" fmla="*/ 262433 w 1085392"/>
                <a:gd name="connsiteY520" fmla="*/ 1368857 h 1420063"/>
                <a:gd name="connsiteX521" fmla="*/ 255118 w 1085392"/>
                <a:gd name="connsiteY521" fmla="*/ 1364285 h 1420063"/>
                <a:gd name="connsiteX522" fmla="*/ 249631 w 1085392"/>
                <a:gd name="connsiteY522" fmla="*/ 1358799 h 1420063"/>
                <a:gd name="connsiteX523" fmla="*/ 246888 w 1085392"/>
                <a:gd name="connsiteY523" fmla="*/ 1354227 h 1420063"/>
                <a:gd name="connsiteX524" fmla="*/ 243230 w 1085392"/>
                <a:gd name="connsiteY524" fmla="*/ 1347826 h 1420063"/>
                <a:gd name="connsiteX525" fmla="*/ 236830 w 1085392"/>
                <a:gd name="connsiteY525" fmla="*/ 1351483 h 1420063"/>
                <a:gd name="connsiteX526" fmla="*/ 233172 w 1085392"/>
                <a:gd name="connsiteY526" fmla="*/ 1346911 h 1420063"/>
                <a:gd name="connsiteX527" fmla="*/ 230429 w 1085392"/>
                <a:gd name="connsiteY527" fmla="*/ 1342339 h 1420063"/>
                <a:gd name="connsiteX528" fmla="*/ 225857 w 1085392"/>
                <a:gd name="connsiteY528" fmla="*/ 1340511 h 1420063"/>
                <a:gd name="connsiteX529" fmla="*/ 224028 w 1085392"/>
                <a:gd name="connsiteY529" fmla="*/ 1333195 h 1420063"/>
                <a:gd name="connsiteX530" fmla="*/ 218542 w 1085392"/>
                <a:gd name="connsiteY530" fmla="*/ 1333195 h 1420063"/>
                <a:gd name="connsiteX531" fmla="*/ 213055 w 1085392"/>
                <a:gd name="connsiteY531" fmla="*/ 1327709 h 1420063"/>
                <a:gd name="connsiteX532" fmla="*/ 208483 w 1085392"/>
                <a:gd name="connsiteY532" fmla="*/ 1330452 h 1420063"/>
                <a:gd name="connsiteX533" fmla="*/ 203911 w 1085392"/>
                <a:gd name="connsiteY533" fmla="*/ 1331367 h 1420063"/>
                <a:gd name="connsiteX534" fmla="*/ 198425 w 1085392"/>
                <a:gd name="connsiteY534" fmla="*/ 1326795 h 1420063"/>
                <a:gd name="connsiteX535" fmla="*/ 192938 w 1085392"/>
                <a:gd name="connsiteY535" fmla="*/ 1322223 h 1420063"/>
                <a:gd name="connsiteX536" fmla="*/ 184709 w 1085392"/>
                <a:gd name="connsiteY536" fmla="*/ 1319479 h 1420063"/>
                <a:gd name="connsiteX537" fmla="*/ 181051 w 1085392"/>
                <a:gd name="connsiteY537" fmla="*/ 1313993 h 1420063"/>
                <a:gd name="connsiteX538" fmla="*/ 173736 w 1085392"/>
                <a:gd name="connsiteY538" fmla="*/ 1312164 h 1420063"/>
                <a:gd name="connsiteX539" fmla="*/ 162763 w 1085392"/>
                <a:gd name="connsiteY539" fmla="*/ 1314907 h 1420063"/>
                <a:gd name="connsiteX540" fmla="*/ 158191 w 1085392"/>
                <a:gd name="connsiteY540" fmla="*/ 1316736 h 1420063"/>
                <a:gd name="connsiteX541" fmla="*/ 153619 w 1085392"/>
                <a:gd name="connsiteY541" fmla="*/ 1311250 h 1420063"/>
                <a:gd name="connsiteX542" fmla="*/ 147218 w 1085392"/>
                <a:gd name="connsiteY542" fmla="*/ 1309421 h 1420063"/>
                <a:gd name="connsiteX543" fmla="*/ 143561 w 1085392"/>
                <a:gd name="connsiteY543" fmla="*/ 1304849 h 1420063"/>
                <a:gd name="connsiteX544" fmla="*/ 142646 w 1085392"/>
                <a:gd name="connsiteY544" fmla="*/ 1299363 h 1420063"/>
                <a:gd name="connsiteX545" fmla="*/ 142646 w 1085392"/>
                <a:gd name="connsiteY545" fmla="*/ 1285647 h 1420063"/>
                <a:gd name="connsiteX546" fmla="*/ 137160 w 1085392"/>
                <a:gd name="connsiteY546" fmla="*/ 1279246 h 1420063"/>
                <a:gd name="connsiteX547" fmla="*/ 132588 w 1085392"/>
                <a:gd name="connsiteY547" fmla="*/ 1280160 h 1420063"/>
                <a:gd name="connsiteX548" fmla="*/ 127102 w 1085392"/>
                <a:gd name="connsiteY548" fmla="*/ 1273759 h 1420063"/>
                <a:gd name="connsiteX549" fmla="*/ 127102 w 1085392"/>
                <a:gd name="connsiteY549" fmla="*/ 1268273 h 1420063"/>
                <a:gd name="connsiteX550" fmla="*/ 125273 w 1085392"/>
                <a:gd name="connsiteY550" fmla="*/ 1260043 h 1420063"/>
                <a:gd name="connsiteX551" fmla="*/ 118872 w 1085392"/>
                <a:gd name="connsiteY551" fmla="*/ 1256386 h 1420063"/>
                <a:gd name="connsiteX552" fmla="*/ 114300 w 1085392"/>
                <a:gd name="connsiteY552" fmla="*/ 1250899 h 1420063"/>
                <a:gd name="connsiteX553" fmla="*/ 112471 w 1085392"/>
                <a:gd name="connsiteY553" fmla="*/ 1246327 h 1420063"/>
                <a:gd name="connsiteX554" fmla="*/ 112471 w 1085392"/>
                <a:gd name="connsiteY554" fmla="*/ 1240841 h 1420063"/>
                <a:gd name="connsiteX555" fmla="*/ 106985 w 1085392"/>
                <a:gd name="connsiteY555" fmla="*/ 1237183 h 1420063"/>
                <a:gd name="connsiteX556" fmla="*/ 98755 w 1085392"/>
                <a:gd name="connsiteY556" fmla="*/ 1234440 h 1420063"/>
                <a:gd name="connsiteX557" fmla="*/ 100584 w 1085392"/>
                <a:gd name="connsiteY557" fmla="*/ 1229868 h 1420063"/>
                <a:gd name="connsiteX558" fmla="*/ 102413 w 1085392"/>
                <a:gd name="connsiteY558" fmla="*/ 1220724 h 1420063"/>
                <a:gd name="connsiteX559" fmla="*/ 102413 w 1085392"/>
                <a:gd name="connsiteY559" fmla="*/ 1213409 h 1420063"/>
                <a:gd name="connsiteX560" fmla="*/ 103327 w 1085392"/>
                <a:gd name="connsiteY560" fmla="*/ 1207923 h 1420063"/>
                <a:gd name="connsiteX561" fmla="*/ 101498 w 1085392"/>
                <a:gd name="connsiteY561" fmla="*/ 1201522 h 1420063"/>
                <a:gd name="connsiteX562" fmla="*/ 109728 w 1085392"/>
                <a:gd name="connsiteY562" fmla="*/ 1196950 h 1420063"/>
                <a:gd name="connsiteX563" fmla="*/ 115214 w 1085392"/>
                <a:gd name="connsiteY563" fmla="*/ 1197864 h 1420063"/>
                <a:gd name="connsiteX564" fmla="*/ 123444 w 1085392"/>
                <a:gd name="connsiteY564" fmla="*/ 1195121 h 1420063"/>
                <a:gd name="connsiteX565" fmla="*/ 119786 w 1085392"/>
                <a:gd name="connsiteY565" fmla="*/ 1187806 h 1420063"/>
                <a:gd name="connsiteX566" fmla="*/ 111557 w 1085392"/>
                <a:gd name="connsiteY566" fmla="*/ 1182319 h 1420063"/>
                <a:gd name="connsiteX567" fmla="*/ 108814 w 1085392"/>
                <a:gd name="connsiteY567" fmla="*/ 1176833 h 1420063"/>
                <a:gd name="connsiteX568" fmla="*/ 107899 w 1085392"/>
                <a:gd name="connsiteY568" fmla="*/ 1171347 h 1420063"/>
                <a:gd name="connsiteX569" fmla="*/ 101498 w 1085392"/>
                <a:gd name="connsiteY569" fmla="*/ 1168603 h 1420063"/>
                <a:gd name="connsiteX570" fmla="*/ 96012 w 1085392"/>
                <a:gd name="connsiteY570" fmla="*/ 1164031 h 1420063"/>
                <a:gd name="connsiteX571" fmla="*/ 96012 w 1085392"/>
                <a:gd name="connsiteY571" fmla="*/ 1159459 h 1420063"/>
                <a:gd name="connsiteX572" fmla="*/ 90526 w 1085392"/>
                <a:gd name="connsiteY572" fmla="*/ 1153973 h 1420063"/>
                <a:gd name="connsiteX573" fmla="*/ 86868 w 1085392"/>
                <a:gd name="connsiteY573" fmla="*/ 1143915 h 1420063"/>
                <a:gd name="connsiteX574" fmla="*/ 85954 w 1085392"/>
                <a:gd name="connsiteY574" fmla="*/ 1134771 h 1420063"/>
                <a:gd name="connsiteX575" fmla="*/ 91440 w 1085392"/>
                <a:gd name="connsiteY575" fmla="*/ 1129284 h 1420063"/>
                <a:gd name="connsiteX576" fmla="*/ 94183 w 1085392"/>
                <a:gd name="connsiteY576" fmla="*/ 1124712 h 1420063"/>
                <a:gd name="connsiteX577" fmla="*/ 96926 w 1085392"/>
                <a:gd name="connsiteY577" fmla="*/ 1120140 h 1420063"/>
                <a:gd name="connsiteX578" fmla="*/ 102413 w 1085392"/>
                <a:gd name="connsiteY578" fmla="*/ 1120140 h 1420063"/>
                <a:gd name="connsiteX579" fmla="*/ 108814 w 1085392"/>
                <a:gd name="connsiteY579" fmla="*/ 1118311 h 1420063"/>
                <a:gd name="connsiteX580" fmla="*/ 113386 w 1085392"/>
                <a:gd name="connsiteY580" fmla="*/ 1115568 h 1420063"/>
                <a:gd name="connsiteX581" fmla="*/ 116129 w 1085392"/>
                <a:gd name="connsiteY581" fmla="*/ 1110996 h 1420063"/>
                <a:gd name="connsiteX582" fmla="*/ 120701 w 1085392"/>
                <a:gd name="connsiteY582" fmla="*/ 1108253 h 1420063"/>
                <a:gd name="connsiteX583" fmla="*/ 120701 w 1085392"/>
                <a:gd name="connsiteY583" fmla="*/ 1101852 h 1420063"/>
                <a:gd name="connsiteX584" fmla="*/ 120701 w 1085392"/>
                <a:gd name="connsiteY584" fmla="*/ 1095451 h 1420063"/>
                <a:gd name="connsiteX585" fmla="*/ 125273 w 1085392"/>
                <a:gd name="connsiteY585" fmla="*/ 1089965 h 1420063"/>
                <a:gd name="connsiteX586" fmla="*/ 128930 w 1085392"/>
                <a:gd name="connsiteY586" fmla="*/ 1085393 h 1420063"/>
                <a:gd name="connsiteX587" fmla="*/ 129845 w 1085392"/>
                <a:gd name="connsiteY587" fmla="*/ 1080821 h 1420063"/>
                <a:gd name="connsiteX588" fmla="*/ 135331 w 1085392"/>
                <a:gd name="connsiteY588" fmla="*/ 1082650 h 1420063"/>
                <a:gd name="connsiteX589" fmla="*/ 135331 w 1085392"/>
                <a:gd name="connsiteY589" fmla="*/ 1077163 h 1420063"/>
                <a:gd name="connsiteX590" fmla="*/ 130759 w 1085392"/>
                <a:gd name="connsiteY590" fmla="*/ 1072591 h 1420063"/>
                <a:gd name="connsiteX591" fmla="*/ 128016 w 1085392"/>
                <a:gd name="connsiteY591" fmla="*/ 1062533 h 1420063"/>
                <a:gd name="connsiteX592" fmla="*/ 130759 w 1085392"/>
                <a:gd name="connsiteY592" fmla="*/ 1057961 h 1420063"/>
                <a:gd name="connsiteX593" fmla="*/ 132588 w 1085392"/>
                <a:gd name="connsiteY593" fmla="*/ 1052475 h 1420063"/>
                <a:gd name="connsiteX594" fmla="*/ 134417 w 1085392"/>
                <a:gd name="connsiteY594" fmla="*/ 1047902 h 1420063"/>
                <a:gd name="connsiteX595" fmla="*/ 142646 w 1085392"/>
                <a:gd name="connsiteY595" fmla="*/ 1043330 h 1420063"/>
                <a:gd name="connsiteX596" fmla="*/ 149047 w 1085392"/>
                <a:gd name="connsiteY596" fmla="*/ 1040587 h 1420063"/>
                <a:gd name="connsiteX597" fmla="*/ 155448 w 1085392"/>
                <a:gd name="connsiteY597" fmla="*/ 1041502 h 1420063"/>
                <a:gd name="connsiteX598" fmla="*/ 160020 w 1085392"/>
                <a:gd name="connsiteY598" fmla="*/ 1040587 h 1420063"/>
                <a:gd name="connsiteX599" fmla="*/ 168250 w 1085392"/>
                <a:gd name="connsiteY599" fmla="*/ 1043330 h 1420063"/>
                <a:gd name="connsiteX600" fmla="*/ 176479 w 1085392"/>
                <a:gd name="connsiteY600" fmla="*/ 1046988 h 1420063"/>
                <a:gd name="connsiteX601" fmla="*/ 181051 w 1085392"/>
                <a:gd name="connsiteY601" fmla="*/ 1046988 h 1420063"/>
                <a:gd name="connsiteX602" fmla="*/ 181966 w 1085392"/>
                <a:gd name="connsiteY602" fmla="*/ 1041502 h 1420063"/>
                <a:gd name="connsiteX603" fmla="*/ 180137 w 1085392"/>
                <a:gd name="connsiteY603" fmla="*/ 1036930 h 1420063"/>
                <a:gd name="connsiteX604" fmla="*/ 178308 w 1085392"/>
                <a:gd name="connsiteY604" fmla="*/ 1030529 h 1420063"/>
                <a:gd name="connsiteX605" fmla="*/ 173736 w 1085392"/>
                <a:gd name="connsiteY605" fmla="*/ 1026871 h 1420063"/>
                <a:gd name="connsiteX606" fmla="*/ 169164 w 1085392"/>
                <a:gd name="connsiteY606" fmla="*/ 1024128 h 1420063"/>
                <a:gd name="connsiteX607" fmla="*/ 164592 w 1085392"/>
                <a:gd name="connsiteY607" fmla="*/ 1018642 h 1420063"/>
                <a:gd name="connsiteX608" fmla="*/ 160934 w 1085392"/>
                <a:gd name="connsiteY608" fmla="*/ 1011326 h 1420063"/>
                <a:gd name="connsiteX609" fmla="*/ 160020 w 1085392"/>
                <a:gd name="connsiteY609" fmla="*/ 1005840 h 1420063"/>
                <a:gd name="connsiteX610" fmla="*/ 161849 w 1085392"/>
                <a:gd name="connsiteY610" fmla="*/ 998525 h 1420063"/>
                <a:gd name="connsiteX611" fmla="*/ 160934 w 1085392"/>
                <a:gd name="connsiteY611" fmla="*/ 993038 h 1420063"/>
                <a:gd name="connsiteX612" fmla="*/ 157277 w 1085392"/>
                <a:gd name="connsiteY612" fmla="*/ 985723 h 1420063"/>
                <a:gd name="connsiteX613" fmla="*/ 152705 w 1085392"/>
                <a:gd name="connsiteY613" fmla="*/ 982980 h 1420063"/>
                <a:gd name="connsiteX614" fmla="*/ 156362 w 1085392"/>
                <a:gd name="connsiteY614" fmla="*/ 976579 h 1420063"/>
                <a:gd name="connsiteX615" fmla="*/ 159106 w 1085392"/>
                <a:gd name="connsiteY615" fmla="*/ 969264 h 1420063"/>
                <a:gd name="connsiteX616" fmla="*/ 162763 w 1085392"/>
                <a:gd name="connsiteY616" fmla="*/ 961949 h 1420063"/>
                <a:gd name="connsiteX617" fmla="*/ 158191 w 1085392"/>
                <a:gd name="connsiteY617" fmla="*/ 961034 h 1420063"/>
                <a:gd name="connsiteX618" fmla="*/ 155448 w 1085392"/>
                <a:gd name="connsiteY618" fmla="*/ 951890 h 1420063"/>
                <a:gd name="connsiteX619" fmla="*/ 150876 w 1085392"/>
                <a:gd name="connsiteY619" fmla="*/ 950976 h 1420063"/>
                <a:gd name="connsiteX620" fmla="*/ 146304 w 1085392"/>
                <a:gd name="connsiteY620" fmla="*/ 948233 h 1420063"/>
                <a:gd name="connsiteX621" fmla="*/ 140818 w 1085392"/>
                <a:gd name="connsiteY621" fmla="*/ 948233 h 1420063"/>
                <a:gd name="connsiteX622" fmla="*/ 136246 w 1085392"/>
                <a:gd name="connsiteY622" fmla="*/ 944575 h 1420063"/>
                <a:gd name="connsiteX623" fmla="*/ 126187 w 1085392"/>
                <a:gd name="connsiteY623" fmla="*/ 939089 h 1420063"/>
                <a:gd name="connsiteX624" fmla="*/ 119786 w 1085392"/>
                <a:gd name="connsiteY624" fmla="*/ 944575 h 1420063"/>
                <a:gd name="connsiteX625" fmla="*/ 115214 w 1085392"/>
                <a:gd name="connsiteY625" fmla="*/ 948233 h 1420063"/>
                <a:gd name="connsiteX626" fmla="*/ 103327 w 1085392"/>
                <a:gd name="connsiteY626" fmla="*/ 945490 h 1420063"/>
                <a:gd name="connsiteX627" fmla="*/ 98755 w 1085392"/>
                <a:gd name="connsiteY627" fmla="*/ 944575 h 1420063"/>
                <a:gd name="connsiteX628" fmla="*/ 93269 w 1085392"/>
                <a:gd name="connsiteY628" fmla="*/ 942746 h 1420063"/>
                <a:gd name="connsiteX629" fmla="*/ 85954 w 1085392"/>
                <a:gd name="connsiteY629" fmla="*/ 938174 h 1420063"/>
                <a:gd name="connsiteX630" fmla="*/ 81382 w 1085392"/>
                <a:gd name="connsiteY630" fmla="*/ 933602 h 1420063"/>
                <a:gd name="connsiteX631" fmla="*/ 74981 w 1085392"/>
                <a:gd name="connsiteY631" fmla="*/ 929030 h 1420063"/>
                <a:gd name="connsiteX632" fmla="*/ 69494 w 1085392"/>
                <a:gd name="connsiteY632" fmla="*/ 925373 h 1420063"/>
                <a:gd name="connsiteX633" fmla="*/ 65837 w 1085392"/>
                <a:gd name="connsiteY633" fmla="*/ 920801 h 1420063"/>
                <a:gd name="connsiteX634" fmla="*/ 61265 w 1085392"/>
                <a:gd name="connsiteY634" fmla="*/ 918058 h 1420063"/>
                <a:gd name="connsiteX635" fmla="*/ 59436 w 1085392"/>
                <a:gd name="connsiteY635" fmla="*/ 913486 h 1420063"/>
                <a:gd name="connsiteX636" fmla="*/ 53950 w 1085392"/>
                <a:gd name="connsiteY636" fmla="*/ 912571 h 1420063"/>
                <a:gd name="connsiteX637" fmla="*/ 49378 w 1085392"/>
                <a:gd name="connsiteY637" fmla="*/ 909828 h 1420063"/>
                <a:gd name="connsiteX638" fmla="*/ 49378 w 1085392"/>
                <a:gd name="connsiteY638" fmla="*/ 905256 h 1420063"/>
                <a:gd name="connsiteX639" fmla="*/ 49378 w 1085392"/>
                <a:gd name="connsiteY639" fmla="*/ 899770 h 1420063"/>
                <a:gd name="connsiteX640" fmla="*/ 53035 w 1085392"/>
                <a:gd name="connsiteY640" fmla="*/ 895198 h 1420063"/>
                <a:gd name="connsiteX641" fmla="*/ 47549 w 1085392"/>
                <a:gd name="connsiteY641" fmla="*/ 890626 h 1420063"/>
                <a:gd name="connsiteX642" fmla="*/ 52121 w 1085392"/>
                <a:gd name="connsiteY642" fmla="*/ 885139 h 1420063"/>
                <a:gd name="connsiteX643" fmla="*/ 55778 w 1085392"/>
                <a:gd name="connsiteY643" fmla="*/ 879653 h 1420063"/>
                <a:gd name="connsiteX644" fmla="*/ 55778 w 1085392"/>
                <a:gd name="connsiteY644" fmla="*/ 872338 h 1420063"/>
                <a:gd name="connsiteX645" fmla="*/ 50292 w 1085392"/>
                <a:gd name="connsiteY645" fmla="*/ 867766 h 1420063"/>
                <a:gd name="connsiteX646" fmla="*/ 46634 w 1085392"/>
                <a:gd name="connsiteY646" fmla="*/ 861365 h 1420063"/>
                <a:gd name="connsiteX647" fmla="*/ 50292 w 1085392"/>
                <a:gd name="connsiteY647" fmla="*/ 855878 h 1420063"/>
                <a:gd name="connsiteX648" fmla="*/ 49378 w 1085392"/>
                <a:gd name="connsiteY648" fmla="*/ 850392 h 1420063"/>
                <a:gd name="connsiteX649" fmla="*/ 48463 w 1085392"/>
                <a:gd name="connsiteY649" fmla="*/ 845820 h 1420063"/>
                <a:gd name="connsiteX650" fmla="*/ 40234 w 1085392"/>
                <a:gd name="connsiteY650" fmla="*/ 841248 h 1420063"/>
                <a:gd name="connsiteX651" fmla="*/ 35662 w 1085392"/>
                <a:gd name="connsiteY651" fmla="*/ 842162 h 1420063"/>
                <a:gd name="connsiteX652" fmla="*/ 30175 w 1085392"/>
                <a:gd name="connsiteY652" fmla="*/ 841248 h 1420063"/>
                <a:gd name="connsiteX653" fmla="*/ 19202 w 1085392"/>
                <a:gd name="connsiteY653" fmla="*/ 842162 h 1420063"/>
                <a:gd name="connsiteX654" fmla="*/ 14630 w 1085392"/>
                <a:gd name="connsiteY654" fmla="*/ 834847 h 1420063"/>
                <a:gd name="connsiteX655" fmla="*/ 15545 w 1085392"/>
                <a:gd name="connsiteY655" fmla="*/ 830275 h 1420063"/>
                <a:gd name="connsiteX656" fmla="*/ 15545 w 1085392"/>
                <a:gd name="connsiteY656" fmla="*/ 824789 h 1420063"/>
                <a:gd name="connsiteX657" fmla="*/ 14630 w 1085392"/>
                <a:gd name="connsiteY657" fmla="*/ 820217 h 1420063"/>
                <a:gd name="connsiteX658" fmla="*/ 14630 w 1085392"/>
                <a:gd name="connsiteY658" fmla="*/ 811987 h 1420063"/>
                <a:gd name="connsiteX659" fmla="*/ 8230 w 1085392"/>
                <a:gd name="connsiteY659" fmla="*/ 809244 h 1420063"/>
                <a:gd name="connsiteX660" fmla="*/ 7315 w 1085392"/>
                <a:gd name="connsiteY660" fmla="*/ 801929 h 1420063"/>
                <a:gd name="connsiteX661" fmla="*/ 1829 w 1085392"/>
                <a:gd name="connsiteY661" fmla="*/ 795528 h 1420063"/>
                <a:gd name="connsiteX662" fmla="*/ 0 w 1085392"/>
                <a:gd name="connsiteY662" fmla="*/ 790042 h 1420063"/>
                <a:gd name="connsiteX663" fmla="*/ 2743 w 1085392"/>
                <a:gd name="connsiteY663" fmla="*/ 784555 h 1420063"/>
                <a:gd name="connsiteX664" fmla="*/ 8230 w 1085392"/>
                <a:gd name="connsiteY664" fmla="*/ 784555 h 1420063"/>
                <a:gd name="connsiteX665" fmla="*/ 20117 w 1085392"/>
                <a:gd name="connsiteY665" fmla="*/ 779983 h 1420063"/>
                <a:gd name="connsiteX666" fmla="*/ 21031 w 1085392"/>
                <a:gd name="connsiteY666" fmla="*/ 775411 h 1420063"/>
                <a:gd name="connsiteX667" fmla="*/ 22860 w 1085392"/>
                <a:gd name="connsiteY667" fmla="*/ 770839 h 1420063"/>
                <a:gd name="connsiteX668" fmla="*/ 27432 w 1085392"/>
                <a:gd name="connsiteY668" fmla="*/ 770839 h 1420063"/>
                <a:gd name="connsiteX669" fmla="*/ 34747 w 1085392"/>
                <a:gd name="connsiteY669" fmla="*/ 769010 h 1420063"/>
                <a:gd name="connsiteX670" fmla="*/ 40234 w 1085392"/>
                <a:gd name="connsiteY670" fmla="*/ 769925 h 1420063"/>
                <a:gd name="connsiteX671" fmla="*/ 48463 w 1085392"/>
                <a:gd name="connsiteY671" fmla="*/ 773582 h 1420063"/>
                <a:gd name="connsiteX672" fmla="*/ 53035 w 1085392"/>
                <a:gd name="connsiteY672" fmla="*/ 769925 h 1420063"/>
                <a:gd name="connsiteX673" fmla="*/ 55778 w 1085392"/>
                <a:gd name="connsiteY673" fmla="*/ 765353 h 1420063"/>
                <a:gd name="connsiteX674" fmla="*/ 60350 w 1085392"/>
                <a:gd name="connsiteY674" fmla="*/ 759866 h 1420063"/>
                <a:gd name="connsiteX675" fmla="*/ 64922 w 1085392"/>
                <a:gd name="connsiteY675" fmla="*/ 760781 h 1420063"/>
                <a:gd name="connsiteX676" fmla="*/ 71323 w 1085392"/>
                <a:gd name="connsiteY676" fmla="*/ 764438 h 1420063"/>
                <a:gd name="connsiteX677" fmla="*/ 78638 w 1085392"/>
                <a:gd name="connsiteY677" fmla="*/ 767182 h 1420063"/>
                <a:gd name="connsiteX678" fmla="*/ 83210 w 1085392"/>
                <a:gd name="connsiteY678" fmla="*/ 770839 h 1420063"/>
                <a:gd name="connsiteX679" fmla="*/ 90526 w 1085392"/>
                <a:gd name="connsiteY679" fmla="*/ 775411 h 1420063"/>
                <a:gd name="connsiteX680" fmla="*/ 93269 w 1085392"/>
                <a:gd name="connsiteY680" fmla="*/ 779983 h 1420063"/>
                <a:gd name="connsiteX681" fmla="*/ 98755 w 1085392"/>
                <a:gd name="connsiteY681" fmla="*/ 778154 h 1420063"/>
                <a:gd name="connsiteX682" fmla="*/ 104242 w 1085392"/>
                <a:gd name="connsiteY682" fmla="*/ 775411 h 1420063"/>
                <a:gd name="connsiteX683" fmla="*/ 112471 w 1085392"/>
                <a:gd name="connsiteY683" fmla="*/ 774497 h 1420063"/>
                <a:gd name="connsiteX684" fmla="*/ 111557 w 1085392"/>
                <a:gd name="connsiteY684" fmla="*/ 768096 h 1420063"/>
                <a:gd name="connsiteX685" fmla="*/ 108814 w 1085392"/>
                <a:gd name="connsiteY685" fmla="*/ 762610 h 1420063"/>
                <a:gd name="connsiteX686" fmla="*/ 112471 w 1085392"/>
                <a:gd name="connsiteY686" fmla="*/ 757123 h 1420063"/>
                <a:gd name="connsiteX687" fmla="*/ 118872 w 1085392"/>
                <a:gd name="connsiteY687" fmla="*/ 758038 h 1420063"/>
                <a:gd name="connsiteX688" fmla="*/ 126187 w 1085392"/>
                <a:gd name="connsiteY688" fmla="*/ 756209 h 1420063"/>
                <a:gd name="connsiteX689" fmla="*/ 135331 w 1085392"/>
                <a:gd name="connsiteY689" fmla="*/ 755294 h 1420063"/>
                <a:gd name="connsiteX690" fmla="*/ 136246 w 1085392"/>
                <a:gd name="connsiteY690" fmla="*/ 750722 h 1420063"/>
                <a:gd name="connsiteX691" fmla="*/ 140818 w 1085392"/>
                <a:gd name="connsiteY691" fmla="*/ 743407 h 1420063"/>
                <a:gd name="connsiteX692" fmla="*/ 141732 w 1085392"/>
                <a:gd name="connsiteY692" fmla="*/ 736092 h 1420063"/>
                <a:gd name="connsiteX693" fmla="*/ 146304 w 1085392"/>
                <a:gd name="connsiteY693" fmla="*/ 734263 h 1420063"/>
                <a:gd name="connsiteX694" fmla="*/ 153619 w 1085392"/>
                <a:gd name="connsiteY694" fmla="*/ 732434 h 1420063"/>
                <a:gd name="connsiteX695" fmla="*/ 160020 w 1085392"/>
                <a:gd name="connsiteY695" fmla="*/ 726948 h 1420063"/>
                <a:gd name="connsiteX696" fmla="*/ 166421 w 1085392"/>
                <a:gd name="connsiteY696" fmla="*/ 730606 h 1420063"/>
                <a:gd name="connsiteX697" fmla="*/ 172822 w 1085392"/>
                <a:gd name="connsiteY697" fmla="*/ 726948 h 1420063"/>
                <a:gd name="connsiteX698" fmla="*/ 178308 w 1085392"/>
                <a:gd name="connsiteY698" fmla="*/ 724205 h 1420063"/>
                <a:gd name="connsiteX699" fmla="*/ 186538 w 1085392"/>
                <a:gd name="connsiteY699" fmla="*/ 733349 h 1420063"/>
                <a:gd name="connsiteX700" fmla="*/ 192938 w 1085392"/>
                <a:gd name="connsiteY700" fmla="*/ 729691 h 1420063"/>
                <a:gd name="connsiteX701" fmla="*/ 193853 w 1085392"/>
                <a:gd name="connsiteY701" fmla="*/ 725119 h 1420063"/>
                <a:gd name="connsiteX702" fmla="*/ 199339 w 1085392"/>
                <a:gd name="connsiteY702" fmla="*/ 719633 h 1420063"/>
                <a:gd name="connsiteX703" fmla="*/ 202997 w 1085392"/>
                <a:gd name="connsiteY703" fmla="*/ 714146 h 1420063"/>
                <a:gd name="connsiteX704" fmla="*/ 208483 w 1085392"/>
                <a:gd name="connsiteY704" fmla="*/ 713232 h 1420063"/>
                <a:gd name="connsiteX705" fmla="*/ 213055 w 1085392"/>
                <a:gd name="connsiteY705" fmla="*/ 711403 h 1420063"/>
                <a:gd name="connsiteX706" fmla="*/ 215798 w 1085392"/>
                <a:gd name="connsiteY706" fmla="*/ 706831 h 1420063"/>
                <a:gd name="connsiteX707" fmla="*/ 214884 w 1085392"/>
                <a:gd name="connsiteY707" fmla="*/ 702259 h 1420063"/>
                <a:gd name="connsiteX708" fmla="*/ 213970 w 1085392"/>
                <a:gd name="connsiteY708" fmla="*/ 695858 h 1420063"/>
                <a:gd name="connsiteX709" fmla="*/ 215798 w 1085392"/>
                <a:gd name="connsiteY709" fmla="*/ 691286 h 1420063"/>
                <a:gd name="connsiteX710" fmla="*/ 212141 w 1085392"/>
                <a:gd name="connsiteY710" fmla="*/ 685800 h 1420063"/>
                <a:gd name="connsiteX711" fmla="*/ 210312 w 1085392"/>
                <a:gd name="connsiteY711" fmla="*/ 681228 h 1420063"/>
                <a:gd name="connsiteX712" fmla="*/ 208483 w 1085392"/>
                <a:gd name="connsiteY712" fmla="*/ 673913 h 1420063"/>
                <a:gd name="connsiteX713" fmla="*/ 205740 w 1085392"/>
                <a:gd name="connsiteY713" fmla="*/ 669341 h 1420063"/>
                <a:gd name="connsiteX714" fmla="*/ 205740 w 1085392"/>
                <a:gd name="connsiteY714" fmla="*/ 663854 h 1420063"/>
                <a:gd name="connsiteX715" fmla="*/ 210312 w 1085392"/>
                <a:gd name="connsiteY715" fmla="*/ 664769 h 1420063"/>
                <a:gd name="connsiteX716" fmla="*/ 215798 w 1085392"/>
                <a:gd name="connsiteY716" fmla="*/ 662026 h 1420063"/>
                <a:gd name="connsiteX717" fmla="*/ 214884 w 1085392"/>
                <a:gd name="connsiteY717" fmla="*/ 657454 h 1420063"/>
                <a:gd name="connsiteX718" fmla="*/ 215798 w 1085392"/>
                <a:gd name="connsiteY718" fmla="*/ 652882 h 1420063"/>
                <a:gd name="connsiteX719" fmla="*/ 220370 w 1085392"/>
                <a:gd name="connsiteY719" fmla="*/ 650138 h 1420063"/>
                <a:gd name="connsiteX720" fmla="*/ 226771 w 1085392"/>
                <a:gd name="connsiteY720" fmla="*/ 645566 h 1420063"/>
                <a:gd name="connsiteX721" fmla="*/ 226771 w 1085392"/>
                <a:gd name="connsiteY721" fmla="*/ 639166 h 1420063"/>
                <a:gd name="connsiteX722" fmla="*/ 228600 w 1085392"/>
                <a:gd name="connsiteY722" fmla="*/ 632765 h 1420063"/>
                <a:gd name="connsiteX723" fmla="*/ 236830 w 1085392"/>
                <a:gd name="connsiteY723" fmla="*/ 621792 h 1420063"/>
                <a:gd name="connsiteX724" fmla="*/ 235915 w 1085392"/>
                <a:gd name="connsiteY724" fmla="*/ 617220 h 1420063"/>
                <a:gd name="connsiteX725" fmla="*/ 231343 w 1085392"/>
                <a:gd name="connsiteY725" fmla="*/ 615391 h 1420063"/>
                <a:gd name="connsiteX726" fmla="*/ 225857 w 1085392"/>
                <a:gd name="connsiteY726" fmla="*/ 611734 h 1420063"/>
                <a:gd name="connsiteX727" fmla="*/ 220370 w 1085392"/>
                <a:gd name="connsiteY727" fmla="*/ 606247 h 1420063"/>
                <a:gd name="connsiteX728" fmla="*/ 209398 w 1085392"/>
                <a:gd name="connsiteY728" fmla="*/ 601675 h 1420063"/>
                <a:gd name="connsiteX729" fmla="*/ 209398 w 1085392"/>
                <a:gd name="connsiteY729" fmla="*/ 597103 h 1420063"/>
                <a:gd name="connsiteX730" fmla="*/ 205740 w 1085392"/>
                <a:gd name="connsiteY730" fmla="*/ 592531 h 1420063"/>
                <a:gd name="connsiteX731" fmla="*/ 202997 w 1085392"/>
                <a:gd name="connsiteY731" fmla="*/ 585216 h 1420063"/>
                <a:gd name="connsiteX732" fmla="*/ 207569 w 1085392"/>
                <a:gd name="connsiteY732" fmla="*/ 579730 h 1420063"/>
                <a:gd name="connsiteX733" fmla="*/ 209398 w 1085392"/>
                <a:gd name="connsiteY733" fmla="*/ 575158 h 1420063"/>
                <a:gd name="connsiteX734" fmla="*/ 210312 w 1085392"/>
                <a:gd name="connsiteY734" fmla="*/ 569671 h 1420063"/>
                <a:gd name="connsiteX735" fmla="*/ 212141 w 1085392"/>
                <a:gd name="connsiteY735" fmla="*/ 564185 h 1420063"/>
                <a:gd name="connsiteX736" fmla="*/ 213055 w 1085392"/>
                <a:gd name="connsiteY736" fmla="*/ 559613 h 1420063"/>
                <a:gd name="connsiteX737" fmla="*/ 218542 w 1085392"/>
                <a:gd name="connsiteY737" fmla="*/ 553212 h 1420063"/>
                <a:gd name="connsiteX738" fmla="*/ 221285 w 1085392"/>
                <a:gd name="connsiteY738" fmla="*/ 559613 h 1420063"/>
                <a:gd name="connsiteX739" fmla="*/ 222199 w 1085392"/>
                <a:gd name="connsiteY739" fmla="*/ 564185 h 1420063"/>
                <a:gd name="connsiteX740" fmla="*/ 220370 w 1085392"/>
                <a:gd name="connsiteY740" fmla="*/ 572414 h 1420063"/>
                <a:gd name="connsiteX741" fmla="*/ 224942 w 1085392"/>
                <a:gd name="connsiteY741" fmla="*/ 572414 h 1420063"/>
                <a:gd name="connsiteX742" fmla="*/ 230429 w 1085392"/>
                <a:gd name="connsiteY742" fmla="*/ 571500 h 1420063"/>
                <a:gd name="connsiteX743" fmla="*/ 238658 w 1085392"/>
                <a:gd name="connsiteY743" fmla="*/ 572414 h 1420063"/>
                <a:gd name="connsiteX744" fmla="*/ 245059 w 1085392"/>
                <a:gd name="connsiteY744" fmla="*/ 574243 h 1420063"/>
                <a:gd name="connsiteX745" fmla="*/ 248717 w 1085392"/>
                <a:gd name="connsiteY745" fmla="*/ 578815 h 1420063"/>
                <a:gd name="connsiteX746" fmla="*/ 255118 w 1085392"/>
                <a:gd name="connsiteY746" fmla="*/ 580644 h 1420063"/>
                <a:gd name="connsiteX747" fmla="*/ 260604 w 1085392"/>
                <a:gd name="connsiteY747" fmla="*/ 571500 h 1420063"/>
                <a:gd name="connsiteX748" fmla="*/ 265176 w 1085392"/>
                <a:gd name="connsiteY748" fmla="*/ 566928 h 1420063"/>
                <a:gd name="connsiteX749" fmla="*/ 270662 w 1085392"/>
                <a:gd name="connsiteY749" fmla="*/ 564185 h 1420063"/>
                <a:gd name="connsiteX750" fmla="*/ 273406 w 1085392"/>
                <a:gd name="connsiteY750" fmla="*/ 559613 h 1420063"/>
                <a:gd name="connsiteX751" fmla="*/ 278892 w 1085392"/>
                <a:gd name="connsiteY751" fmla="*/ 555955 h 1420063"/>
                <a:gd name="connsiteX752" fmla="*/ 283464 w 1085392"/>
                <a:gd name="connsiteY752" fmla="*/ 555041 h 1420063"/>
                <a:gd name="connsiteX753" fmla="*/ 288036 w 1085392"/>
                <a:gd name="connsiteY753" fmla="*/ 554126 h 1420063"/>
                <a:gd name="connsiteX754" fmla="*/ 297180 w 1085392"/>
                <a:gd name="connsiteY754" fmla="*/ 555955 h 1420063"/>
                <a:gd name="connsiteX755" fmla="*/ 301752 w 1085392"/>
                <a:gd name="connsiteY755" fmla="*/ 552298 h 1420063"/>
                <a:gd name="connsiteX756" fmla="*/ 308153 w 1085392"/>
                <a:gd name="connsiteY756" fmla="*/ 551383 h 1420063"/>
                <a:gd name="connsiteX757" fmla="*/ 312725 w 1085392"/>
                <a:gd name="connsiteY757" fmla="*/ 549554 h 1420063"/>
                <a:gd name="connsiteX758" fmla="*/ 319126 w 1085392"/>
                <a:gd name="connsiteY758" fmla="*/ 555041 h 1420063"/>
                <a:gd name="connsiteX759" fmla="*/ 328270 w 1085392"/>
                <a:gd name="connsiteY759" fmla="*/ 547726 h 1420063"/>
                <a:gd name="connsiteX760" fmla="*/ 332842 w 1085392"/>
                <a:gd name="connsiteY760" fmla="*/ 544068 h 1420063"/>
                <a:gd name="connsiteX761" fmla="*/ 339242 w 1085392"/>
                <a:gd name="connsiteY761" fmla="*/ 537667 h 1420063"/>
                <a:gd name="connsiteX762" fmla="*/ 347472 w 1085392"/>
                <a:gd name="connsiteY762" fmla="*/ 533095 h 1420063"/>
                <a:gd name="connsiteX763" fmla="*/ 356616 w 1085392"/>
                <a:gd name="connsiteY763" fmla="*/ 522122 h 1420063"/>
                <a:gd name="connsiteX764" fmla="*/ 366674 w 1085392"/>
                <a:gd name="connsiteY764" fmla="*/ 516636 h 1420063"/>
                <a:gd name="connsiteX765" fmla="*/ 372161 w 1085392"/>
                <a:gd name="connsiteY765" fmla="*/ 516636 h 1420063"/>
                <a:gd name="connsiteX766" fmla="*/ 377647 w 1085392"/>
                <a:gd name="connsiteY766" fmla="*/ 518465 h 1420063"/>
                <a:gd name="connsiteX767" fmla="*/ 382219 w 1085392"/>
                <a:gd name="connsiteY767" fmla="*/ 520294 h 1420063"/>
                <a:gd name="connsiteX768" fmla="*/ 387706 w 1085392"/>
                <a:gd name="connsiteY768" fmla="*/ 517550 h 1420063"/>
                <a:gd name="connsiteX769" fmla="*/ 394106 w 1085392"/>
                <a:gd name="connsiteY769" fmla="*/ 512978 h 1420063"/>
                <a:gd name="connsiteX770" fmla="*/ 399593 w 1085392"/>
                <a:gd name="connsiteY770" fmla="*/ 512064 h 1420063"/>
                <a:gd name="connsiteX771" fmla="*/ 404165 w 1085392"/>
                <a:gd name="connsiteY771" fmla="*/ 515722 h 1420063"/>
                <a:gd name="connsiteX772" fmla="*/ 408737 w 1085392"/>
                <a:gd name="connsiteY772" fmla="*/ 517550 h 1420063"/>
                <a:gd name="connsiteX773" fmla="*/ 415138 w 1085392"/>
                <a:gd name="connsiteY773" fmla="*/ 523037 h 1420063"/>
                <a:gd name="connsiteX774" fmla="*/ 416966 w 1085392"/>
                <a:gd name="connsiteY774" fmla="*/ 529438 h 1420063"/>
                <a:gd name="connsiteX775" fmla="*/ 423367 w 1085392"/>
                <a:gd name="connsiteY775" fmla="*/ 526694 h 1420063"/>
                <a:gd name="connsiteX776" fmla="*/ 429768 w 1085392"/>
                <a:gd name="connsiteY776" fmla="*/ 525780 h 1420063"/>
                <a:gd name="connsiteX777" fmla="*/ 437083 w 1085392"/>
                <a:gd name="connsiteY777" fmla="*/ 530352 h 1420063"/>
                <a:gd name="connsiteX778" fmla="*/ 444398 w 1085392"/>
                <a:gd name="connsiteY778" fmla="*/ 535838 h 1420063"/>
                <a:gd name="connsiteX779" fmla="*/ 449885 w 1085392"/>
                <a:gd name="connsiteY779" fmla="*/ 533095 h 1420063"/>
                <a:gd name="connsiteX780" fmla="*/ 456286 w 1085392"/>
                <a:gd name="connsiteY780" fmla="*/ 534010 h 1420063"/>
                <a:gd name="connsiteX781" fmla="*/ 461772 w 1085392"/>
                <a:gd name="connsiteY781" fmla="*/ 532181 h 1420063"/>
                <a:gd name="connsiteX782" fmla="*/ 466344 w 1085392"/>
                <a:gd name="connsiteY782" fmla="*/ 535838 h 1420063"/>
                <a:gd name="connsiteX783" fmla="*/ 471830 w 1085392"/>
                <a:gd name="connsiteY783" fmla="*/ 534924 h 1420063"/>
                <a:gd name="connsiteX784" fmla="*/ 477317 w 1085392"/>
                <a:gd name="connsiteY784" fmla="*/ 529438 h 1420063"/>
                <a:gd name="connsiteX785" fmla="*/ 482803 w 1085392"/>
                <a:gd name="connsiteY785" fmla="*/ 527609 h 1420063"/>
                <a:gd name="connsiteX786" fmla="*/ 490118 w 1085392"/>
                <a:gd name="connsiteY786" fmla="*/ 523037 h 1420063"/>
                <a:gd name="connsiteX787" fmla="*/ 494690 w 1085392"/>
                <a:gd name="connsiteY787" fmla="*/ 518465 h 1420063"/>
                <a:gd name="connsiteX788" fmla="*/ 500177 w 1085392"/>
                <a:gd name="connsiteY788" fmla="*/ 514807 h 1420063"/>
                <a:gd name="connsiteX789" fmla="*/ 507492 w 1085392"/>
                <a:gd name="connsiteY789" fmla="*/ 510235 h 1420063"/>
                <a:gd name="connsiteX790" fmla="*/ 512978 w 1085392"/>
                <a:gd name="connsiteY790" fmla="*/ 510235 h 1420063"/>
                <a:gd name="connsiteX791" fmla="*/ 521208 w 1085392"/>
                <a:gd name="connsiteY791" fmla="*/ 510235 h 1420063"/>
                <a:gd name="connsiteX792" fmla="*/ 525780 w 1085392"/>
                <a:gd name="connsiteY792" fmla="*/ 509321 h 1420063"/>
                <a:gd name="connsiteX793" fmla="*/ 533095 w 1085392"/>
                <a:gd name="connsiteY793" fmla="*/ 510235 h 1420063"/>
                <a:gd name="connsiteX794" fmla="*/ 538582 w 1085392"/>
                <a:gd name="connsiteY794" fmla="*/ 513893 h 1420063"/>
                <a:gd name="connsiteX795" fmla="*/ 536753 w 1085392"/>
                <a:gd name="connsiteY795" fmla="*/ 509321 h 1420063"/>
                <a:gd name="connsiteX796" fmla="*/ 536753 w 1085392"/>
                <a:gd name="connsiteY796" fmla="*/ 502006 h 1420063"/>
                <a:gd name="connsiteX797" fmla="*/ 540410 w 1085392"/>
                <a:gd name="connsiteY797" fmla="*/ 496519 h 1420063"/>
                <a:gd name="connsiteX798" fmla="*/ 544068 w 1085392"/>
                <a:gd name="connsiteY798" fmla="*/ 491033 h 1420063"/>
                <a:gd name="connsiteX799" fmla="*/ 548640 w 1085392"/>
                <a:gd name="connsiteY799" fmla="*/ 488290 h 1420063"/>
                <a:gd name="connsiteX800" fmla="*/ 555041 w 1085392"/>
                <a:gd name="connsiteY800" fmla="*/ 483718 h 1420063"/>
                <a:gd name="connsiteX801" fmla="*/ 549554 w 1085392"/>
                <a:gd name="connsiteY801" fmla="*/ 477317 h 1420063"/>
                <a:gd name="connsiteX802" fmla="*/ 547726 w 1085392"/>
                <a:gd name="connsiteY802" fmla="*/ 472745 h 1420063"/>
                <a:gd name="connsiteX803" fmla="*/ 543154 w 1085392"/>
                <a:gd name="connsiteY803" fmla="*/ 467258 h 1420063"/>
                <a:gd name="connsiteX804" fmla="*/ 543154 w 1085392"/>
                <a:gd name="connsiteY804" fmla="*/ 462686 h 1420063"/>
                <a:gd name="connsiteX805" fmla="*/ 541325 w 1085392"/>
                <a:gd name="connsiteY805" fmla="*/ 454457 h 1420063"/>
                <a:gd name="connsiteX806" fmla="*/ 544068 w 1085392"/>
                <a:gd name="connsiteY806" fmla="*/ 449885 h 1420063"/>
                <a:gd name="connsiteX807" fmla="*/ 548640 w 1085392"/>
                <a:gd name="connsiteY807" fmla="*/ 446227 h 1420063"/>
                <a:gd name="connsiteX808" fmla="*/ 551383 w 1085392"/>
                <a:gd name="connsiteY808" fmla="*/ 441655 h 1420063"/>
                <a:gd name="connsiteX809" fmla="*/ 554126 w 1085392"/>
                <a:gd name="connsiteY809" fmla="*/ 435254 h 1420063"/>
                <a:gd name="connsiteX810" fmla="*/ 550469 w 1085392"/>
                <a:gd name="connsiteY810" fmla="*/ 429768 h 1420063"/>
                <a:gd name="connsiteX811" fmla="*/ 551383 w 1085392"/>
                <a:gd name="connsiteY811" fmla="*/ 425196 h 1420063"/>
                <a:gd name="connsiteX812" fmla="*/ 546811 w 1085392"/>
                <a:gd name="connsiteY812" fmla="*/ 424282 h 1420063"/>
                <a:gd name="connsiteX813" fmla="*/ 539496 w 1085392"/>
                <a:gd name="connsiteY813" fmla="*/ 420624 h 1420063"/>
                <a:gd name="connsiteX814" fmla="*/ 533095 w 1085392"/>
                <a:gd name="connsiteY814" fmla="*/ 414223 h 1420063"/>
                <a:gd name="connsiteX815" fmla="*/ 532181 w 1085392"/>
                <a:gd name="connsiteY815" fmla="*/ 408737 h 1420063"/>
                <a:gd name="connsiteX816" fmla="*/ 529438 w 1085392"/>
                <a:gd name="connsiteY816" fmla="*/ 404165 h 1420063"/>
                <a:gd name="connsiteX817" fmla="*/ 523951 w 1085392"/>
                <a:gd name="connsiteY817" fmla="*/ 395935 h 1420063"/>
                <a:gd name="connsiteX818" fmla="*/ 525780 w 1085392"/>
                <a:gd name="connsiteY818" fmla="*/ 391363 h 1420063"/>
                <a:gd name="connsiteX819" fmla="*/ 524866 w 1085392"/>
                <a:gd name="connsiteY819" fmla="*/ 380390 h 1420063"/>
                <a:gd name="connsiteX820" fmla="*/ 526694 w 1085392"/>
                <a:gd name="connsiteY820" fmla="*/ 375818 h 1420063"/>
                <a:gd name="connsiteX821" fmla="*/ 528523 w 1085392"/>
                <a:gd name="connsiteY821" fmla="*/ 370332 h 1420063"/>
                <a:gd name="connsiteX822" fmla="*/ 525780 w 1085392"/>
                <a:gd name="connsiteY822" fmla="*/ 362102 h 1420063"/>
                <a:gd name="connsiteX823" fmla="*/ 530352 w 1085392"/>
                <a:gd name="connsiteY823" fmla="*/ 353873 h 1420063"/>
                <a:gd name="connsiteX824" fmla="*/ 525780 w 1085392"/>
                <a:gd name="connsiteY824" fmla="*/ 343814 h 1420063"/>
                <a:gd name="connsiteX825" fmla="*/ 525780 w 1085392"/>
                <a:gd name="connsiteY825" fmla="*/ 335585 h 1420063"/>
                <a:gd name="connsiteX826" fmla="*/ 524866 w 1085392"/>
                <a:gd name="connsiteY826" fmla="*/ 325526 h 1420063"/>
                <a:gd name="connsiteX827" fmla="*/ 525780 w 1085392"/>
                <a:gd name="connsiteY827" fmla="*/ 320954 h 1420063"/>
                <a:gd name="connsiteX828" fmla="*/ 531266 w 1085392"/>
                <a:gd name="connsiteY828" fmla="*/ 315468 h 1420063"/>
                <a:gd name="connsiteX829" fmla="*/ 527609 w 1085392"/>
                <a:gd name="connsiteY829" fmla="*/ 309067 h 1420063"/>
                <a:gd name="connsiteX830" fmla="*/ 528523 w 1085392"/>
                <a:gd name="connsiteY830" fmla="*/ 303581 h 1420063"/>
                <a:gd name="connsiteX831" fmla="*/ 532181 w 1085392"/>
                <a:gd name="connsiteY831" fmla="*/ 294437 h 1420063"/>
                <a:gd name="connsiteX832" fmla="*/ 532181 w 1085392"/>
                <a:gd name="connsiteY832" fmla="*/ 288036 h 1420063"/>
                <a:gd name="connsiteX833" fmla="*/ 539496 w 1085392"/>
                <a:gd name="connsiteY833" fmla="*/ 282550 h 1420063"/>
                <a:gd name="connsiteX834" fmla="*/ 544068 w 1085392"/>
                <a:gd name="connsiteY834" fmla="*/ 275234 h 1420063"/>
                <a:gd name="connsiteX835" fmla="*/ 559613 w 1085392"/>
                <a:gd name="connsiteY835" fmla="*/ 273406 h 1420063"/>
                <a:gd name="connsiteX836" fmla="*/ 570586 w 1085392"/>
                <a:gd name="connsiteY836" fmla="*/ 273406 h 1420063"/>
                <a:gd name="connsiteX837" fmla="*/ 576072 w 1085392"/>
                <a:gd name="connsiteY837" fmla="*/ 274320 h 1420063"/>
                <a:gd name="connsiteX838" fmla="*/ 582473 w 1085392"/>
                <a:gd name="connsiteY838" fmla="*/ 266090 h 1420063"/>
                <a:gd name="connsiteX839" fmla="*/ 587959 w 1085392"/>
                <a:gd name="connsiteY839" fmla="*/ 266090 h 1420063"/>
                <a:gd name="connsiteX840" fmla="*/ 589788 w 1085392"/>
                <a:gd name="connsiteY840" fmla="*/ 257861 h 1420063"/>
                <a:gd name="connsiteX841" fmla="*/ 590702 w 1085392"/>
                <a:gd name="connsiteY841" fmla="*/ 250546 h 1420063"/>
                <a:gd name="connsiteX842" fmla="*/ 596189 w 1085392"/>
                <a:gd name="connsiteY842" fmla="*/ 247802 h 1420063"/>
                <a:gd name="connsiteX843" fmla="*/ 595274 w 1085392"/>
                <a:gd name="connsiteY843" fmla="*/ 241402 h 1420063"/>
                <a:gd name="connsiteX844" fmla="*/ 593446 w 1085392"/>
                <a:gd name="connsiteY844" fmla="*/ 235001 h 1420063"/>
                <a:gd name="connsiteX845" fmla="*/ 592531 w 1085392"/>
                <a:gd name="connsiteY845" fmla="*/ 228600 h 1420063"/>
                <a:gd name="connsiteX846" fmla="*/ 596189 w 1085392"/>
                <a:gd name="connsiteY846" fmla="*/ 218542 h 1420063"/>
                <a:gd name="connsiteX847" fmla="*/ 597103 w 1085392"/>
                <a:gd name="connsiteY847" fmla="*/ 213055 h 1420063"/>
                <a:gd name="connsiteX848" fmla="*/ 605333 w 1085392"/>
                <a:gd name="connsiteY848" fmla="*/ 213055 h 1420063"/>
                <a:gd name="connsiteX849" fmla="*/ 611734 w 1085392"/>
                <a:gd name="connsiteY849" fmla="*/ 210312 h 1420063"/>
                <a:gd name="connsiteX850" fmla="*/ 616306 w 1085392"/>
                <a:gd name="connsiteY850" fmla="*/ 210312 h 1420063"/>
                <a:gd name="connsiteX851" fmla="*/ 623621 w 1085392"/>
                <a:gd name="connsiteY851" fmla="*/ 208483 h 1420063"/>
                <a:gd name="connsiteX852" fmla="*/ 630022 w 1085392"/>
                <a:gd name="connsiteY852" fmla="*/ 203911 h 1420063"/>
                <a:gd name="connsiteX853" fmla="*/ 630936 w 1085392"/>
                <a:gd name="connsiteY853" fmla="*/ 198425 h 1420063"/>
                <a:gd name="connsiteX854" fmla="*/ 634594 w 1085392"/>
                <a:gd name="connsiteY854" fmla="*/ 193853 h 1420063"/>
                <a:gd name="connsiteX855" fmla="*/ 640080 w 1085392"/>
                <a:gd name="connsiteY855" fmla="*/ 192024 h 1420063"/>
                <a:gd name="connsiteX856" fmla="*/ 644652 w 1085392"/>
                <a:gd name="connsiteY856" fmla="*/ 190195 h 1420063"/>
                <a:gd name="connsiteX857" fmla="*/ 647395 w 1085392"/>
                <a:gd name="connsiteY857" fmla="*/ 185623 h 1420063"/>
                <a:gd name="connsiteX858" fmla="*/ 645566 w 1085392"/>
                <a:gd name="connsiteY858" fmla="*/ 181051 h 1420063"/>
                <a:gd name="connsiteX859" fmla="*/ 646481 w 1085392"/>
                <a:gd name="connsiteY859" fmla="*/ 175565 h 1420063"/>
                <a:gd name="connsiteX860" fmla="*/ 649224 w 1085392"/>
                <a:gd name="connsiteY860" fmla="*/ 170993 h 1420063"/>
                <a:gd name="connsiteX861" fmla="*/ 651967 w 1085392"/>
                <a:gd name="connsiteY861" fmla="*/ 166421 h 1420063"/>
                <a:gd name="connsiteX862" fmla="*/ 647395 w 1085392"/>
                <a:gd name="connsiteY862" fmla="*/ 160020 h 1420063"/>
                <a:gd name="connsiteX863" fmla="*/ 646481 w 1085392"/>
                <a:gd name="connsiteY863" fmla="*/ 155448 h 1420063"/>
                <a:gd name="connsiteX864" fmla="*/ 641909 w 1085392"/>
                <a:gd name="connsiteY864" fmla="*/ 142646 h 1420063"/>
                <a:gd name="connsiteX865" fmla="*/ 636422 w 1085392"/>
                <a:gd name="connsiteY865" fmla="*/ 138074 h 1420063"/>
                <a:gd name="connsiteX866" fmla="*/ 631850 w 1085392"/>
                <a:gd name="connsiteY866" fmla="*/ 132588 h 1420063"/>
                <a:gd name="connsiteX867" fmla="*/ 630022 w 1085392"/>
                <a:gd name="connsiteY867" fmla="*/ 128016 h 1420063"/>
                <a:gd name="connsiteX868" fmla="*/ 625450 w 1085392"/>
                <a:gd name="connsiteY868" fmla="*/ 123444 h 1420063"/>
                <a:gd name="connsiteX869" fmla="*/ 620878 w 1085392"/>
                <a:gd name="connsiteY869" fmla="*/ 122530 h 1420063"/>
                <a:gd name="connsiteX870" fmla="*/ 619963 w 1085392"/>
                <a:gd name="connsiteY870" fmla="*/ 117958 h 1420063"/>
                <a:gd name="connsiteX871" fmla="*/ 626364 w 1085392"/>
                <a:gd name="connsiteY871" fmla="*/ 110642 h 1420063"/>
                <a:gd name="connsiteX872" fmla="*/ 630936 w 1085392"/>
                <a:gd name="connsiteY872" fmla="*/ 106985 h 1420063"/>
                <a:gd name="connsiteX873" fmla="*/ 633679 w 1085392"/>
                <a:gd name="connsiteY873" fmla="*/ 101498 h 1420063"/>
                <a:gd name="connsiteX874" fmla="*/ 640994 w 1085392"/>
                <a:gd name="connsiteY874" fmla="*/ 95098 h 1420063"/>
                <a:gd name="connsiteX875" fmla="*/ 647395 w 1085392"/>
                <a:gd name="connsiteY875" fmla="*/ 96012 h 1420063"/>
                <a:gd name="connsiteX876" fmla="*/ 656539 w 1085392"/>
                <a:gd name="connsiteY876" fmla="*/ 97841 h 1420063"/>
                <a:gd name="connsiteX877" fmla="*/ 662026 w 1085392"/>
                <a:gd name="connsiteY877" fmla="*/ 95098 h 1420063"/>
                <a:gd name="connsiteX878" fmla="*/ 668426 w 1085392"/>
                <a:gd name="connsiteY878" fmla="*/ 93269 h 1420063"/>
                <a:gd name="connsiteX879" fmla="*/ 672084 w 1085392"/>
                <a:gd name="connsiteY879" fmla="*/ 88697 h 1420063"/>
                <a:gd name="connsiteX880" fmla="*/ 676656 w 1085392"/>
                <a:gd name="connsiteY880" fmla="*/ 75895 h 1420063"/>
                <a:gd name="connsiteX881" fmla="*/ 681228 w 1085392"/>
                <a:gd name="connsiteY881" fmla="*/ 72238 h 1420063"/>
                <a:gd name="connsiteX882" fmla="*/ 686714 w 1085392"/>
                <a:gd name="connsiteY882" fmla="*/ 72238 h 1420063"/>
                <a:gd name="connsiteX883" fmla="*/ 692201 w 1085392"/>
                <a:gd name="connsiteY883" fmla="*/ 69494 h 1420063"/>
                <a:gd name="connsiteX884" fmla="*/ 694030 w 1085392"/>
                <a:gd name="connsiteY884" fmla="*/ 62179 h 1420063"/>
                <a:gd name="connsiteX885" fmla="*/ 695858 w 1085392"/>
                <a:gd name="connsiteY885" fmla="*/ 57607 h 1420063"/>
                <a:gd name="connsiteX886" fmla="*/ 702259 w 1085392"/>
                <a:gd name="connsiteY886" fmla="*/ 57607 h 1420063"/>
                <a:gd name="connsiteX887" fmla="*/ 708660 w 1085392"/>
                <a:gd name="connsiteY887" fmla="*/ 52121 h 1420063"/>
                <a:gd name="connsiteX888" fmla="*/ 713232 w 1085392"/>
                <a:gd name="connsiteY888" fmla="*/ 51206 h 1420063"/>
                <a:gd name="connsiteX889" fmla="*/ 715975 w 1085392"/>
                <a:gd name="connsiteY889" fmla="*/ 44806 h 1420063"/>
                <a:gd name="connsiteX890" fmla="*/ 715975 w 1085392"/>
                <a:gd name="connsiteY890" fmla="*/ 40234 h 1420063"/>
                <a:gd name="connsiteX891" fmla="*/ 712318 w 1085392"/>
                <a:gd name="connsiteY891" fmla="*/ 34747 h 1420063"/>
                <a:gd name="connsiteX892" fmla="*/ 706831 w 1085392"/>
                <a:gd name="connsiteY892" fmla="*/ 33833 h 1420063"/>
                <a:gd name="connsiteX893" fmla="*/ 708660 w 1085392"/>
                <a:gd name="connsiteY893" fmla="*/ 25603 h 1420063"/>
                <a:gd name="connsiteX894" fmla="*/ 714146 w 1085392"/>
                <a:gd name="connsiteY894" fmla="*/ 22860 h 1420063"/>
                <a:gd name="connsiteX895" fmla="*/ 721462 w 1085392"/>
                <a:gd name="connsiteY895" fmla="*/ 20117 h 1420063"/>
                <a:gd name="connsiteX896" fmla="*/ 726034 w 1085392"/>
                <a:gd name="connsiteY896" fmla="*/ 15545 h 1420063"/>
                <a:gd name="connsiteX897" fmla="*/ 731520 w 1085392"/>
                <a:gd name="connsiteY897" fmla="*/ 9144 h 1420063"/>
                <a:gd name="connsiteX898" fmla="*/ 737921 w 1085392"/>
                <a:gd name="connsiteY898" fmla="*/ 6401 h 1420063"/>
                <a:gd name="connsiteX899" fmla="*/ 742493 w 1085392"/>
                <a:gd name="connsiteY899" fmla="*/ 7315 h 1420063"/>
                <a:gd name="connsiteX900" fmla="*/ 747065 w 1085392"/>
                <a:gd name="connsiteY900" fmla="*/ 6401 h 1420063"/>
                <a:gd name="connsiteX901" fmla="*/ 752551 w 1085392"/>
                <a:gd name="connsiteY901" fmla="*/ 2743 h 1420063"/>
                <a:gd name="connsiteX902" fmla="*/ 762610 w 1085392"/>
                <a:gd name="connsiteY902" fmla="*/ 0 h 1420063"/>
                <a:gd name="connsiteX903" fmla="*/ 768096 w 1085392"/>
                <a:gd name="connsiteY903" fmla="*/ 0 h 142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</a:cxnLst>
              <a:rect l="l" t="t" r="r" b="b"/>
              <a:pathLst>
                <a:path w="1085392" h="1420063">
                  <a:moveTo>
                    <a:pt x="769925" y="914"/>
                  </a:moveTo>
                  <a:lnTo>
                    <a:pt x="775411" y="7315"/>
                  </a:lnTo>
                  <a:lnTo>
                    <a:pt x="776326" y="11887"/>
                  </a:lnTo>
                  <a:lnTo>
                    <a:pt x="773582" y="17374"/>
                  </a:lnTo>
                  <a:lnTo>
                    <a:pt x="773582" y="22860"/>
                  </a:lnTo>
                  <a:lnTo>
                    <a:pt x="775411" y="27432"/>
                  </a:lnTo>
                  <a:lnTo>
                    <a:pt x="776326" y="32918"/>
                  </a:lnTo>
                  <a:lnTo>
                    <a:pt x="777240" y="37490"/>
                  </a:lnTo>
                  <a:lnTo>
                    <a:pt x="776326" y="42062"/>
                  </a:lnTo>
                  <a:lnTo>
                    <a:pt x="776326" y="48463"/>
                  </a:lnTo>
                  <a:lnTo>
                    <a:pt x="777240" y="58522"/>
                  </a:lnTo>
                  <a:lnTo>
                    <a:pt x="774497" y="64922"/>
                  </a:lnTo>
                  <a:lnTo>
                    <a:pt x="775411" y="71323"/>
                  </a:lnTo>
                  <a:lnTo>
                    <a:pt x="775411" y="76810"/>
                  </a:lnTo>
                  <a:lnTo>
                    <a:pt x="771754" y="84125"/>
                  </a:lnTo>
                  <a:lnTo>
                    <a:pt x="765353" y="94183"/>
                  </a:lnTo>
                  <a:lnTo>
                    <a:pt x="760781" y="96926"/>
                  </a:lnTo>
                  <a:lnTo>
                    <a:pt x="762610" y="102413"/>
                  </a:lnTo>
                  <a:lnTo>
                    <a:pt x="766267" y="108814"/>
                  </a:lnTo>
                  <a:lnTo>
                    <a:pt x="771754" y="117043"/>
                  </a:lnTo>
                  <a:lnTo>
                    <a:pt x="766267" y="124358"/>
                  </a:lnTo>
                  <a:lnTo>
                    <a:pt x="770839" y="128016"/>
                  </a:lnTo>
                  <a:lnTo>
                    <a:pt x="776326" y="131674"/>
                  </a:lnTo>
                  <a:lnTo>
                    <a:pt x="776326" y="136246"/>
                  </a:lnTo>
                  <a:lnTo>
                    <a:pt x="783641" y="138074"/>
                  </a:lnTo>
                  <a:lnTo>
                    <a:pt x="788213" y="139903"/>
                  </a:lnTo>
                  <a:lnTo>
                    <a:pt x="794614" y="143561"/>
                  </a:lnTo>
                  <a:lnTo>
                    <a:pt x="800100" y="143561"/>
                  </a:lnTo>
                  <a:lnTo>
                    <a:pt x="803758" y="149962"/>
                  </a:lnTo>
                  <a:lnTo>
                    <a:pt x="805586" y="156362"/>
                  </a:lnTo>
                  <a:lnTo>
                    <a:pt x="811987" y="160934"/>
                  </a:lnTo>
                  <a:lnTo>
                    <a:pt x="815645" y="165506"/>
                  </a:lnTo>
                  <a:lnTo>
                    <a:pt x="818388" y="170993"/>
                  </a:lnTo>
                  <a:lnTo>
                    <a:pt x="819302" y="175565"/>
                  </a:lnTo>
                  <a:lnTo>
                    <a:pt x="825703" y="181966"/>
                  </a:lnTo>
                  <a:lnTo>
                    <a:pt x="831190" y="182880"/>
                  </a:lnTo>
                  <a:lnTo>
                    <a:pt x="828446" y="190195"/>
                  </a:lnTo>
                  <a:lnTo>
                    <a:pt x="834847" y="196596"/>
                  </a:lnTo>
                  <a:lnTo>
                    <a:pt x="835762" y="202997"/>
                  </a:lnTo>
                  <a:lnTo>
                    <a:pt x="843077" y="202997"/>
                  </a:lnTo>
                  <a:lnTo>
                    <a:pt x="850392" y="202082"/>
                  </a:lnTo>
                  <a:lnTo>
                    <a:pt x="854050" y="207569"/>
                  </a:lnTo>
                  <a:lnTo>
                    <a:pt x="858622" y="210312"/>
                  </a:lnTo>
                  <a:lnTo>
                    <a:pt x="863194" y="210312"/>
                  </a:lnTo>
                  <a:lnTo>
                    <a:pt x="867766" y="214884"/>
                  </a:lnTo>
                  <a:lnTo>
                    <a:pt x="877824" y="216713"/>
                  </a:lnTo>
                  <a:lnTo>
                    <a:pt x="874166" y="223114"/>
                  </a:lnTo>
                  <a:lnTo>
                    <a:pt x="875081" y="229514"/>
                  </a:lnTo>
                  <a:lnTo>
                    <a:pt x="876910" y="235001"/>
                  </a:lnTo>
                  <a:lnTo>
                    <a:pt x="878738" y="240487"/>
                  </a:lnTo>
                  <a:lnTo>
                    <a:pt x="879653" y="246888"/>
                  </a:lnTo>
                  <a:lnTo>
                    <a:pt x="880567" y="252374"/>
                  </a:lnTo>
                  <a:lnTo>
                    <a:pt x="883310" y="256946"/>
                  </a:lnTo>
                  <a:lnTo>
                    <a:pt x="883310" y="262433"/>
                  </a:lnTo>
                  <a:lnTo>
                    <a:pt x="880567" y="267005"/>
                  </a:lnTo>
                  <a:lnTo>
                    <a:pt x="871423" y="275234"/>
                  </a:lnTo>
                  <a:lnTo>
                    <a:pt x="864108" y="282550"/>
                  </a:lnTo>
                  <a:lnTo>
                    <a:pt x="852221" y="295351"/>
                  </a:lnTo>
                  <a:lnTo>
                    <a:pt x="836676" y="311810"/>
                  </a:lnTo>
                  <a:lnTo>
                    <a:pt x="830275" y="318211"/>
                  </a:lnTo>
                  <a:lnTo>
                    <a:pt x="824789" y="323698"/>
                  </a:lnTo>
                  <a:lnTo>
                    <a:pt x="819302" y="331927"/>
                  </a:lnTo>
                  <a:lnTo>
                    <a:pt x="817474" y="337414"/>
                  </a:lnTo>
                  <a:lnTo>
                    <a:pt x="819302" y="344729"/>
                  </a:lnTo>
                  <a:lnTo>
                    <a:pt x="822960" y="354787"/>
                  </a:lnTo>
                  <a:lnTo>
                    <a:pt x="826618" y="362102"/>
                  </a:lnTo>
                  <a:lnTo>
                    <a:pt x="827532" y="370332"/>
                  </a:lnTo>
                  <a:lnTo>
                    <a:pt x="827532" y="376733"/>
                  </a:lnTo>
                  <a:lnTo>
                    <a:pt x="824789" y="382219"/>
                  </a:lnTo>
                  <a:lnTo>
                    <a:pt x="819302" y="386791"/>
                  </a:lnTo>
                  <a:lnTo>
                    <a:pt x="811987" y="391363"/>
                  </a:lnTo>
                  <a:lnTo>
                    <a:pt x="810158" y="400507"/>
                  </a:lnTo>
                  <a:lnTo>
                    <a:pt x="811073" y="407822"/>
                  </a:lnTo>
                  <a:lnTo>
                    <a:pt x="814730" y="413309"/>
                  </a:lnTo>
                  <a:lnTo>
                    <a:pt x="819302" y="418795"/>
                  </a:lnTo>
                  <a:lnTo>
                    <a:pt x="822960" y="424282"/>
                  </a:lnTo>
                  <a:lnTo>
                    <a:pt x="824789" y="428854"/>
                  </a:lnTo>
                  <a:lnTo>
                    <a:pt x="826618" y="434340"/>
                  </a:lnTo>
                  <a:lnTo>
                    <a:pt x="832104" y="437083"/>
                  </a:lnTo>
                  <a:lnTo>
                    <a:pt x="837590" y="437998"/>
                  </a:lnTo>
                  <a:lnTo>
                    <a:pt x="843991" y="438912"/>
                  </a:lnTo>
                  <a:lnTo>
                    <a:pt x="848563" y="439826"/>
                  </a:lnTo>
                  <a:lnTo>
                    <a:pt x="851306" y="444398"/>
                  </a:lnTo>
                  <a:lnTo>
                    <a:pt x="848563" y="456286"/>
                  </a:lnTo>
                  <a:lnTo>
                    <a:pt x="845820" y="461772"/>
                  </a:lnTo>
                  <a:lnTo>
                    <a:pt x="845820" y="466344"/>
                  </a:lnTo>
                  <a:lnTo>
                    <a:pt x="851306" y="467258"/>
                  </a:lnTo>
                  <a:lnTo>
                    <a:pt x="855878" y="467258"/>
                  </a:lnTo>
                  <a:lnTo>
                    <a:pt x="860450" y="466344"/>
                  </a:lnTo>
                  <a:lnTo>
                    <a:pt x="863194" y="470916"/>
                  </a:lnTo>
                  <a:lnTo>
                    <a:pt x="858622" y="473659"/>
                  </a:lnTo>
                  <a:lnTo>
                    <a:pt x="863194" y="481889"/>
                  </a:lnTo>
                  <a:lnTo>
                    <a:pt x="865022" y="486461"/>
                  </a:lnTo>
                  <a:lnTo>
                    <a:pt x="865022" y="491033"/>
                  </a:lnTo>
                  <a:lnTo>
                    <a:pt x="860450" y="491033"/>
                  </a:lnTo>
                  <a:lnTo>
                    <a:pt x="854964" y="486461"/>
                  </a:lnTo>
                  <a:lnTo>
                    <a:pt x="854964" y="491033"/>
                  </a:lnTo>
                  <a:lnTo>
                    <a:pt x="854964" y="498348"/>
                  </a:lnTo>
                  <a:lnTo>
                    <a:pt x="860450" y="499262"/>
                  </a:lnTo>
                  <a:lnTo>
                    <a:pt x="865022" y="502920"/>
                  </a:lnTo>
                  <a:lnTo>
                    <a:pt x="865937" y="508406"/>
                  </a:lnTo>
                  <a:lnTo>
                    <a:pt x="871423" y="511150"/>
                  </a:lnTo>
                  <a:lnTo>
                    <a:pt x="872338" y="516636"/>
                  </a:lnTo>
                  <a:lnTo>
                    <a:pt x="870509" y="521208"/>
                  </a:lnTo>
                  <a:lnTo>
                    <a:pt x="867766" y="525780"/>
                  </a:lnTo>
                  <a:lnTo>
                    <a:pt x="872338" y="529438"/>
                  </a:lnTo>
                  <a:lnTo>
                    <a:pt x="873252" y="535838"/>
                  </a:lnTo>
                  <a:lnTo>
                    <a:pt x="873252" y="542239"/>
                  </a:lnTo>
                  <a:lnTo>
                    <a:pt x="875081" y="546811"/>
                  </a:lnTo>
                  <a:lnTo>
                    <a:pt x="878738" y="553212"/>
                  </a:lnTo>
                  <a:lnTo>
                    <a:pt x="875995" y="557784"/>
                  </a:lnTo>
                  <a:lnTo>
                    <a:pt x="879653" y="566928"/>
                  </a:lnTo>
                  <a:lnTo>
                    <a:pt x="886968" y="572414"/>
                  </a:lnTo>
                  <a:lnTo>
                    <a:pt x="891540" y="572414"/>
                  </a:lnTo>
                  <a:lnTo>
                    <a:pt x="896112" y="574243"/>
                  </a:lnTo>
                  <a:lnTo>
                    <a:pt x="898855" y="578815"/>
                  </a:lnTo>
                  <a:lnTo>
                    <a:pt x="904342" y="579730"/>
                  </a:lnTo>
                  <a:lnTo>
                    <a:pt x="907999" y="585216"/>
                  </a:lnTo>
                  <a:lnTo>
                    <a:pt x="908914" y="589788"/>
                  </a:lnTo>
                  <a:lnTo>
                    <a:pt x="908914" y="595274"/>
                  </a:lnTo>
                  <a:lnTo>
                    <a:pt x="914400" y="600761"/>
                  </a:lnTo>
                  <a:lnTo>
                    <a:pt x="917143" y="606247"/>
                  </a:lnTo>
                  <a:lnTo>
                    <a:pt x="916229" y="610819"/>
                  </a:lnTo>
                  <a:lnTo>
                    <a:pt x="922630" y="610819"/>
                  </a:lnTo>
                  <a:lnTo>
                    <a:pt x="922630" y="619049"/>
                  </a:lnTo>
                  <a:lnTo>
                    <a:pt x="928116" y="629107"/>
                  </a:lnTo>
                  <a:lnTo>
                    <a:pt x="929945" y="634594"/>
                  </a:lnTo>
                  <a:lnTo>
                    <a:pt x="924458" y="636422"/>
                  </a:lnTo>
                  <a:lnTo>
                    <a:pt x="918058" y="636422"/>
                  </a:lnTo>
                  <a:lnTo>
                    <a:pt x="916229" y="640994"/>
                  </a:lnTo>
                  <a:lnTo>
                    <a:pt x="909828" y="642823"/>
                  </a:lnTo>
                  <a:lnTo>
                    <a:pt x="902513" y="640080"/>
                  </a:lnTo>
                  <a:lnTo>
                    <a:pt x="897941" y="637337"/>
                  </a:lnTo>
                  <a:lnTo>
                    <a:pt x="897026" y="643738"/>
                  </a:lnTo>
                  <a:lnTo>
                    <a:pt x="890626" y="645566"/>
                  </a:lnTo>
                  <a:lnTo>
                    <a:pt x="884225" y="644652"/>
                  </a:lnTo>
                  <a:lnTo>
                    <a:pt x="877824" y="643738"/>
                  </a:lnTo>
                  <a:lnTo>
                    <a:pt x="882396" y="649224"/>
                  </a:lnTo>
                  <a:lnTo>
                    <a:pt x="887882" y="655625"/>
                  </a:lnTo>
                  <a:lnTo>
                    <a:pt x="893369" y="655625"/>
                  </a:lnTo>
                  <a:lnTo>
                    <a:pt x="896112" y="661111"/>
                  </a:lnTo>
                  <a:lnTo>
                    <a:pt x="890626" y="664769"/>
                  </a:lnTo>
                  <a:lnTo>
                    <a:pt x="887882" y="670255"/>
                  </a:lnTo>
                  <a:lnTo>
                    <a:pt x="880567" y="668426"/>
                  </a:lnTo>
                  <a:lnTo>
                    <a:pt x="879653" y="678485"/>
                  </a:lnTo>
                  <a:lnTo>
                    <a:pt x="876910" y="686714"/>
                  </a:lnTo>
                  <a:lnTo>
                    <a:pt x="871423" y="688543"/>
                  </a:lnTo>
                  <a:lnTo>
                    <a:pt x="865937" y="694030"/>
                  </a:lnTo>
                  <a:lnTo>
                    <a:pt x="861365" y="693115"/>
                  </a:lnTo>
                  <a:lnTo>
                    <a:pt x="855878" y="694030"/>
                  </a:lnTo>
                  <a:lnTo>
                    <a:pt x="853135" y="688543"/>
                  </a:lnTo>
                  <a:lnTo>
                    <a:pt x="854964" y="683057"/>
                  </a:lnTo>
                  <a:lnTo>
                    <a:pt x="852221" y="678485"/>
                  </a:lnTo>
                  <a:lnTo>
                    <a:pt x="841248" y="666598"/>
                  </a:lnTo>
                  <a:lnTo>
                    <a:pt x="841248" y="662026"/>
                  </a:lnTo>
                  <a:lnTo>
                    <a:pt x="836676" y="658368"/>
                  </a:lnTo>
                  <a:lnTo>
                    <a:pt x="830275" y="658368"/>
                  </a:lnTo>
                  <a:lnTo>
                    <a:pt x="822960" y="658368"/>
                  </a:lnTo>
                  <a:lnTo>
                    <a:pt x="815645" y="660197"/>
                  </a:lnTo>
                  <a:lnTo>
                    <a:pt x="810158" y="657454"/>
                  </a:lnTo>
                  <a:lnTo>
                    <a:pt x="809244" y="652882"/>
                  </a:lnTo>
                  <a:lnTo>
                    <a:pt x="801929" y="662026"/>
                  </a:lnTo>
                  <a:lnTo>
                    <a:pt x="797357" y="663854"/>
                  </a:lnTo>
                  <a:lnTo>
                    <a:pt x="800100" y="668426"/>
                  </a:lnTo>
                  <a:lnTo>
                    <a:pt x="802843" y="677570"/>
                  </a:lnTo>
                  <a:lnTo>
                    <a:pt x="797357" y="680314"/>
                  </a:lnTo>
                  <a:lnTo>
                    <a:pt x="792785" y="682142"/>
                  </a:lnTo>
                  <a:lnTo>
                    <a:pt x="786384" y="691286"/>
                  </a:lnTo>
                  <a:lnTo>
                    <a:pt x="790956" y="694944"/>
                  </a:lnTo>
                  <a:lnTo>
                    <a:pt x="791870" y="702259"/>
                  </a:lnTo>
                  <a:lnTo>
                    <a:pt x="796442" y="702259"/>
                  </a:lnTo>
                  <a:lnTo>
                    <a:pt x="801014" y="703174"/>
                  </a:lnTo>
                  <a:lnTo>
                    <a:pt x="799186" y="707746"/>
                  </a:lnTo>
                  <a:lnTo>
                    <a:pt x="800100" y="713232"/>
                  </a:lnTo>
                  <a:lnTo>
                    <a:pt x="802843" y="718718"/>
                  </a:lnTo>
                  <a:lnTo>
                    <a:pt x="797357" y="715975"/>
                  </a:lnTo>
                  <a:lnTo>
                    <a:pt x="797357" y="720547"/>
                  </a:lnTo>
                  <a:lnTo>
                    <a:pt x="801929" y="723290"/>
                  </a:lnTo>
                  <a:lnTo>
                    <a:pt x="806501" y="723290"/>
                  </a:lnTo>
                  <a:lnTo>
                    <a:pt x="798271" y="725119"/>
                  </a:lnTo>
                  <a:lnTo>
                    <a:pt x="802843" y="726948"/>
                  </a:lnTo>
                  <a:lnTo>
                    <a:pt x="798271" y="730606"/>
                  </a:lnTo>
                  <a:lnTo>
                    <a:pt x="795528" y="736092"/>
                  </a:lnTo>
                  <a:lnTo>
                    <a:pt x="801014" y="738835"/>
                  </a:lnTo>
                  <a:lnTo>
                    <a:pt x="805586" y="744322"/>
                  </a:lnTo>
                  <a:lnTo>
                    <a:pt x="799186" y="748894"/>
                  </a:lnTo>
                  <a:lnTo>
                    <a:pt x="804672" y="751637"/>
                  </a:lnTo>
                  <a:lnTo>
                    <a:pt x="809244" y="746150"/>
                  </a:lnTo>
                  <a:lnTo>
                    <a:pt x="817474" y="744322"/>
                  </a:lnTo>
                  <a:lnTo>
                    <a:pt x="818388" y="748894"/>
                  </a:lnTo>
                  <a:lnTo>
                    <a:pt x="811987" y="750722"/>
                  </a:lnTo>
                  <a:lnTo>
                    <a:pt x="804672" y="758952"/>
                  </a:lnTo>
                  <a:lnTo>
                    <a:pt x="803758" y="763524"/>
                  </a:lnTo>
                  <a:lnTo>
                    <a:pt x="809244" y="769925"/>
                  </a:lnTo>
                  <a:lnTo>
                    <a:pt x="819302" y="776326"/>
                  </a:lnTo>
                  <a:lnTo>
                    <a:pt x="822960" y="783641"/>
                  </a:lnTo>
                  <a:lnTo>
                    <a:pt x="822960" y="788213"/>
                  </a:lnTo>
                  <a:lnTo>
                    <a:pt x="830275" y="790956"/>
                  </a:lnTo>
                  <a:lnTo>
                    <a:pt x="831190" y="797357"/>
                  </a:lnTo>
                  <a:lnTo>
                    <a:pt x="831190" y="802843"/>
                  </a:lnTo>
                  <a:lnTo>
                    <a:pt x="836676" y="808330"/>
                  </a:lnTo>
                  <a:lnTo>
                    <a:pt x="839419" y="814730"/>
                  </a:lnTo>
                  <a:lnTo>
                    <a:pt x="843991" y="822046"/>
                  </a:lnTo>
                  <a:lnTo>
                    <a:pt x="843077" y="827532"/>
                  </a:lnTo>
                  <a:lnTo>
                    <a:pt x="846734" y="833018"/>
                  </a:lnTo>
                  <a:lnTo>
                    <a:pt x="843991" y="840334"/>
                  </a:lnTo>
                  <a:lnTo>
                    <a:pt x="846734" y="845820"/>
                  </a:lnTo>
                  <a:lnTo>
                    <a:pt x="851306" y="849478"/>
                  </a:lnTo>
                  <a:lnTo>
                    <a:pt x="851306" y="855878"/>
                  </a:lnTo>
                  <a:lnTo>
                    <a:pt x="857707" y="851306"/>
                  </a:lnTo>
                  <a:lnTo>
                    <a:pt x="863194" y="851306"/>
                  </a:lnTo>
                  <a:lnTo>
                    <a:pt x="869594" y="851306"/>
                  </a:lnTo>
                  <a:lnTo>
                    <a:pt x="870509" y="846734"/>
                  </a:lnTo>
                  <a:lnTo>
                    <a:pt x="875081" y="845820"/>
                  </a:lnTo>
                  <a:lnTo>
                    <a:pt x="877824" y="851306"/>
                  </a:lnTo>
                  <a:lnTo>
                    <a:pt x="886968" y="853135"/>
                  </a:lnTo>
                  <a:lnTo>
                    <a:pt x="891540" y="857707"/>
                  </a:lnTo>
                  <a:lnTo>
                    <a:pt x="889711" y="862279"/>
                  </a:lnTo>
                  <a:lnTo>
                    <a:pt x="894283" y="861365"/>
                  </a:lnTo>
                  <a:lnTo>
                    <a:pt x="899770" y="863194"/>
                  </a:lnTo>
                  <a:lnTo>
                    <a:pt x="901598" y="855878"/>
                  </a:lnTo>
                  <a:lnTo>
                    <a:pt x="906170" y="854964"/>
                  </a:lnTo>
                  <a:lnTo>
                    <a:pt x="912571" y="852221"/>
                  </a:lnTo>
                  <a:lnTo>
                    <a:pt x="908914" y="847649"/>
                  </a:lnTo>
                  <a:lnTo>
                    <a:pt x="915314" y="844906"/>
                  </a:lnTo>
                  <a:lnTo>
                    <a:pt x="921715" y="839419"/>
                  </a:lnTo>
                  <a:lnTo>
                    <a:pt x="929030" y="842162"/>
                  </a:lnTo>
                  <a:lnTo>
                    <a:pt x="929030" y="837590"/>
                  </a:lnTo>
                  <a:lnTo>
                    <a:pt x="936346" y="837590"/>
                  </a:lnTo>
                  <a:lnTo>
                    <a:pt x="940918" y="836676"/>
                  </a:lnTo>
                  <a:lnTo>
                    <a:pt x="945490" y="832104"/>
                  </a:lnTo>
                  <a:lnTo>
                    <a:pt x="947318" y="837590"/>
                  </a:lnTo>
                  <a:lnTo>
                    <a:pt x="952805" y="837590"/>
                  </a:lnTo>
                  <a:lnTo>
                    <a:pt x="950976" y="843077"/>
                  </a:lnTo>
                  <a:lnTo>
                    <a:pt x="955548" y="849478"/>
                  </a:lnTo>
                  <a:lnTo>
                    <a:pt x="954634" y="855878"/>
                  </a:lnTo>
                  <a:lnTo>
                    <a:pt x="953719" y="860450"/>
                  </a:lnTo>
                  <a:lnTo>
                    <a:pt x="957377" y="868680"/>
                  </a:lnTo>
                  <a:lnTo>
                    <a:pt x="961034" y="873252"/>
                  </a:lnTo>
                  <a:lnTo>
                    <a:pt x="966521" y="877824"/>
                  </a:lnTo>
                  <a:lnTo>
                    <a:pt x="971093" y="875995"/>
                  </a:lnTo>
                  <a:lnTo>
                    <a:pt x="977494" y="875081"/>
                  </a:lnTo>
                  <a:lnTo>
                    <a:pt x="982066" y="881482"/>
                  </a:lnTo>
                  <a:lnTo>
                    <a:pt x="985723" y="886968"/>
                  </a:lnTo>
                  <a:lnTo>
                    <a:pt x="985723" y="891540"/>
                  </a:lnTo>
                  <a:lnTo>
                    <a:pt x="982980" y="900684"/>
                  </a:lnTo>
                  <a:lnTo>
                    <a:pt x="988466" y="907999"/>
                  </a:lnTo>
                  <a:lnTo>
                    <a:pt x="994867" y="918058"/>
                  </a:lnTo>
                  <a:lnTo>
                    <a:pt x="997610" y="924458"/>
                  </a:lnTo>
                  <a:lnTo>
                    <a:pt x="1003097" y="926287"/>
                  </a:lnTo>
                  <a:lnTo>
                    <a:pt x="1008583" y="933602"/>
                  </a:lnTo>
                  <a:lnTo>
                    <a:pt x="1014070" y="935431"/>
                  </a:lnTo>
                  <a:lnTo>
                    <a:pt x="1018642" y="933602"/>
                  </a:lnTo>
                  <a:lnTo>
                    <a:pt x="1024128" y="945490"/>
                  </a:lnTo>
                  <a:lnTo>
                    <a:pt x="1024128" y="950062"/>
                  </a:lnTo>
                  <a:lnTo>
                    <a:pt x="1017727" y="955548"/>
                  </a:lnTo>
                  <a:lnTo>
                    <a:pt x="1021385" y="964692"/>
                  </a:lnTo>
                  <a:lnTo>
                    <a:pt x="1025957" y="969264"/>
                  </a:lnTo>
                  <a:lnTo>
                    <a:pt x="1025957" y="975665"/>
                  </a:lnTo>
                  <a:lnTo>
                    <a:pt x="1033272" y="975665"/>
                  </a:lnTo>
                  <a:lnTo>
                    <a:pt x="1038758" y="977494"/>
                  </a:lnTo>
                  <a:lnTo>
                    <a:pt x="1041502" y="982066"/>
                  </a:lnTo>
                  <a:lnTo>
                    <a:pt x="1048817" y="982980"/>
                  </a:lnTo>
                  <a:lnTo>
                    <a:pt x="1057046" y="981151"/>
                  </a:lnTo>
                  <a:lnTo>
                    <a:pt x="1062533" y="976579"/>
                  </a:lnTo>
                  <a:lnTo>
                    <a:pt x="1062533" y="982066"/>
                  </a:lnTo>
                  <a:lnTo>
                    <a:pt x="1068934" y="988466"/>
                  </a:lnTo>
                  <a:lnTo>
                    <a:pt x="1068019" y="993953"/>
                  </a:lnTo>
                  <a:lnTo>
                    <a:pt x="1067105" y="998525"/>
                  </a:lnTo>
                  <a:lnTo>
                    <a:pt x="1068019" y="1003097"/>
                  </a:lnTo>
                  <a:lnTo>
                    <a:pt x="1075334" y="1009498"/>
                  </a:lnTo>
                  <a:lnTo>
                    <a:pt x="1084478" y="1014070"/>
                  </a:lnTo>
                  <a:lnTo>
                    <a:pt x="1085393" y="1020470"/>
                  </a:lnTo>
                  <a:lnTo>
                    <a:pt x="1082650" y="1028700"/>
                  </a:lnTo>
                  <a:lnTo>
                    <a:pt x="1081735" y="1035101"/>
                  </a:lnTo>
                  <a:lnTo>
                    <a:pt x="1082650" y="1041502"/>
                  </a:lnTo>
                  <a:lnTo>
                    <a:pt x="1080821" y="1051560"/>
                  </a:lnTo>
                  <a:lnTo>
                    <a:pt x="1079906" y="1057961"/>
                  </a:lnTo>
                  <a:lnTo>
                    <a:pt x="1080821" y="1062533"/>
                  </a:lnTo>
                  <a:lnTo>
                    <a:pt x="1082650" y="1068019"/>
                  </a:lnTo>
                  <a:lnTo>
                    <a:pt x="1079906" y="1074420"/>
                  </a:lnTo>
                  <a:lnTo>
                    <a:pt x="1079906" y="1078992"/>
                  </a:lnTo>
                  <a:lnTo>
                    <a:pt x="1078992" y="1083564"/>
                  </a:lnTo>
                  <a:lnTo>
                    <a:pt x="1079906" y="1094537"/>
                  </a:lnTo>
                  <a:lnTo>
                    <a:pt x="1081735" y="1100023"/>
                  </a:lnTo>
                  <a:lnTo>
                    <a:pt x="1082650" y="1104595"/>
                  </a:lnTo>
                  <a:lnTo>
                    <a:pt x="1077163" y="1109167"/>
                  </a:lnTo>
                  <a:lnTo>
                    <a:pt x="1068934" y="1111911"/>
                  </a:lnTo>
                  <a:lnTo>
                    <a:pt x="1062533" y="1118311"/>
                  </a:lnTo>
                  <a:lnTo>
                    <a:pt x="1057046" y="1119226"/>
                  </a:lnTo>
                  <a:lnTo>
                    <a:pt x="1052474" y="1119226"/>
                  </a:lnTo>
                  <a:lnTo>
                    <a:pt x="1046988" y="1115568"/>
                  </a:lnTo>
                  <a:lnTo>
                    <a:pt x="1042416" y="1114654"/>
                  </a:lnTo>
                  <a:lnTo>
                    <a:pt x="1039673" y="1110082"/>
                  </a:lnTo>
                  <a:lnTo>
                    <a:pt x="1038758" y="1104595"/>
                  </a:lnTo>
                  <a:lnTo>
                    <a:pt x="1038758" y="1099109"/>
                  </a:lnTo>
                  <a:lnTo>
                    <a:pt x="1034186" y="1096366"/>
                  </a:lnTo>
                  <a:lnTo>
                    <a:pt x="1027786" y="1089965"/>
                  </a:lnTo>
                  <a:lnTo>
                    <a:pt x="1020470" y="1091794"/>
                  </a:lnTo>
                  <a:lnTo>
                    <a:pt x="1015898" y="1094537"/>
                  </a:lnTo>
                  <a:lnTo>
                    <a:pt x="1014070" y="1089965"/>
                  </a:lnTo>
                  <a:lnTo>
                    <a:pt x="1012241" y="1079907"/>
                  </a:lnTo>
                  <a:lnTo>
                    <a:pt x="1006754" y="1075335"/>
                  </a:lnTo>
                  <a:lnTo>
                    <a:pt x="1004926" y="1070763"/>
                  </a:lnTo>
                  <a:lnTo>
                    <a:pt x="1002182" y="1065276"/>
                  </a:lnTo>
                  <a:lnTo>
                    <a:pt x="995782" y="1064362"/>
                  </a:lnTo>
                  <a:lnTo>
                    <a:pt x="989381" y="1066191"/>
                  </a:lnTo>
                  <a:lnTo>
                    <a:pt x="983894" y="1067105"/>
                  </a:lnTo>
                  <a:lnTo>
                    <a:pt x="981151" y="1061619"/>
                  </a:lnTo>
                  <a:lnTo>
                    <a:pt x="976579" y="1058875"/>
                  </a:lnTo>
                  <a:lnTo>
                    <a:pt x="971093" y="1059790"/>
                  </a:lnTo>
                  <a:lnTo>
                    <a:pt x="966521" y="1058875"/>
                  </a:lnTo>
                  <a:lnTo>
                    <a:pt x="961034" y="1068019"/>
                  </a:lnTo>
                  <a:lnTo>
                    <a:pt x="959206" y="1072591"/>
                  </a:lnTo>
                  <a:lnTo>
                    <a:pt x="950062" y="1079907"/>
                  </a:lnTo>
                  <a:lnTo>
                    <a:pt x="946404" y="1085393"/>
                  </a:lnTo>
                  <a:lnTo>
                    <a:pt x="952805" y="1089965"/>
                  </a:lnTo>
                  <a:lnTo>
                    <a:pt x="955548" y="1095451"/>
                  </a:lnTo>
                  <a:lnTo>
                    <a:pt x="955548" y="1101852"/>
                  </a:lnTo>
                  <a:lnTo>
                    <a:pt x="956462" y="1107339"/>
                  </a:lnTo>
                  <a:lnTo>
                    <a:pt x="958291" y="1113739"/>
                  </a:lnTo>
                  <a:lnTo>
                    <a:pt x="960120" y="1120140"/>
                  </a:lnTo>
                  <a:lnTo>
                    <a:pt x="960120" y="1127455"/>
                  </a:lnTo>
                  <a:lnTo>
                    <a:pt x="955548" y="1130199"/>
                  </a:lnTo>
                  <a:lnTo>
                    <a:pt x="949147" y="1133856"/>
                  </a:lnTo>
                  <a:lnTo>
                    <a:pt x="944575" y="1130199"/>
                  </a:lnTo>
                  <a:lnTo>
                    <a:pt x="940003" y="1124712"/>
                  </a:lnTo>
                  <a:lnTo>
                    <a:pt x="922630" y="1127455"/>
                  </a:lnTo>
                  <a:lnTo>
                    <a:pt x="919886" y="1132942"/>
                  </a:lnTo>
                  <a:lnTo>
                    <a:pt x="922630" y="1138428"/>
                  </a:lnTo>
                  <a:lnTo>
                    <a:pt x="914400" y="1143000"/>
                  </a:lnTo>
                  <a:lnTo>
                    <a:pt x="908914" y="1150315"/>
                  </a:lnTo>
                  <a:lnTo>
                    <a:pt x="908914" y="1155802"/>
                  </a:lnTo>
                  <a:lnTo>
                    <a:pt x="909828" y="1160374"/>
                  </a:lnTo>
                  <a:lnTo>
                    <a:pt x="905256" y="1165860"/>
                  </a:lnTo>
                  <a:lnTo>
                    <a:pt x="905256" y="1170432"/>
                  </a:lnTo>
                  <a:lnTo>
                    <a:pt x="900684" y="1170432"/>
                  </a:lnTo>
                  <a:lnTo>
                    <a:pt x="897941" y="1164946"/>
                  </a:lnTo>
                  <a:lnTo>
                    <a:pt x="899770" y="1160374"/>
                  </a:lnTo>
                  <a:lnTo>
                    <a:pt x="897026" y="1153973"/>
                  </a:lnTo>
                  <a:lnTo>
                    <a:pt x="897026" y="1148487"/>
                  </a:lnTo>
                  <a:lnTo>
                    <a:pt x="891540" y="1147572"/>
                  </a:lnTo>
                  <a:lnTo>
                    <a:pt x="892454" y="1142086"/>
                  </a:lnTo>
                  <a:lnTo>
                    <a:pt x="889711" y="1134771"/>
                  </a:lnTo>
                  <a:lnTo>
                    <a:pt x="884225" y="1132942"/>
                  </a:lnTo>
                  <a:lnTo>
                    <a:pt x="882396" y="1121969"/>
                  </a:lnTo>
                  <a:lnTo>
                    <a:pt x="877824" y="1117397"/>
                  </a:lnTo>
                  <a:lnTo>
                    <a:pt x="870509" y="1115568"/>
                  </a:lnTo>
                  <a:lnTo>
                    <a:pt x="864108" y="1114654"/>
                  </a:lnTo>
                  <a:lnTo>
                    <a:pt x="859536" y="1118311"/>
                  </a:lnTo>
                  <a:lnTo>
                    <a:pt x="854050" y="1114654"/>
                  </a:lnTo>
                  <a:lnTo>
                    <a:pt x="845820" y="1114654"/>
                  </a:lnTo>
                  <a:lnTo>
                    <a:pt x="839419" y="1115568"/>
                  </a:lnTo>
                  <a:lnTo>
                    <a:pt x="834847" y="1112825"/>
                  </a:lnTo>
                  <a:lnTo>
                    <a:pt x="834847" y="1117397"/>
                  </a:lnTo>
                  <a:lnTo>
                    <a:pt x="832104" y="1122883"/>
                  </a:lnTo>
                  <a:lnTo>
                    <a:pt x="826618" y="1122883"/>
                  </a:lnTo>
                  <a:lnTo>
                    <a:pt x="824789" y="1129284"/>
                  </a:lnTo>
                  <a:lnTo>
                    <a:pt x="831190" y="1134771"/>
                  </a:lnTo>
                  <a:lnTo>
                    <a:pt x="829361" y="1139343"/>
                  </a:lnTo>
                  <a:lnTo>
                    <a:pt x="823874" y="1141171"/>
                  </a:lnTo>
                  <a:lnTo>
                    <a:pt x="822046" y="1145743"/>
                  </a:lnTo>
                  <a:lnTo>
                    <a:pt x="816559" y="1147572"/>
                  </a:lnTo>
                  <a:lnTo>
                    <a:pt x="813816" y="1153973"/>
                  </a:lnTo>
                  <a:lnTo>
                    <a:pt x="810158" y="1159459"/>
                  </a:lnTo>
                  <a:lnTo>
                    <a:pt x="805586" y="1161288"/>
                  </a:lnTo>
                  <a:lnTo>
                    <a:pt x="801929" y="1156716"/>
                  </a:lnTo>
                  <a:lnTo>
                    <a:pt x="797357" y="1154887"/>
                  </a:lnTo>
                  <a:lnTo>
                    <a:pt x="790042" y="1156716"/>
                  </a:lnTo>
                  <a:lnTo>
                    <a:pt x="783641" y="1157631"/>
                  </a:lnTo>
                  <a:lnTo>
                    <a:pt x="777240" y="1156716"/>
                  </a:lnTo>
                  <a:lnTo>
                    <a:pt x="772668" y="1151230"/>
                  </a:lnTo>
                  <a:lnTo>
                    <a:pt x="768096" y="1152144"/>
                  </a:lnTo>
                  <a:lnTo>
                    <a:pt x="763524" y="1156716"/>
                  </a:lnTo>
                  <a:lnTo>
                    <a:pt x="762610" y="1162203"/>
                  </a:lnTo>
                  <a:lnTo>
                    <a:pt x="756209" y="1161288"/>
                  </a:lnTo>
                  <a:lnTo>
                    <a:pt x="749808" y="1156716"/>
                  </a:lnTo>
                  <a:lnTo>
                    <a:pt x="743407" y="1157631"/>
                  </a:lnTo>
                  <a:lnTo>
                    <a:pt x="741578" y="1164031"/>
                  </a:lnTo>
                  <a:lnTo>
                    <a:pt x="737921" y="1169518"/>
                  </a:lnTo>
                  <a:lnTo>
                    <a:pt x="738835" y="1174090"/>
                  </a:lnTo>
                  <a:lnTo>
                    <a:pt x="730606" y="1177747"/>
                  </a:lnTo>
                  <a:lnTo>
                    <a:pt x="726034" y="1182319"/>
                  </a:lnTo>
                  <a:lnTo>
                    <a:pt x="719633" y="1171347"/>
                  </a:lnTo>
                  <a:lnTo>
                    <a:pt x="714146" y="1169518"/>
                  </a:lnTo>
                  <a:lnTo>
                    <a:pt x="708660" y="1169518"/>
                  </a:lnTo>
                  <a:lnTo>
                    <a:pt x="705002" y="1164946"/>
                  </a:lnTo>
                  <a:lnTo>
                    <a:pt x="697687" y="1161288"/>
                  </a:lnTo>
                  <a:lnTo>
                    <a:pt x="692201" y="1159459"/>
                  </a:lnTo>
                  <a:lnTo>
                    <a:pt x="686714" y="1158545"/>
                  </a:lnTo>
                  <a:lnTo>
                    <a:pt x="684886" y="1153973"/>
                  </a:lnTo>
                  <a:lnTo>
                    <a:pt x="678485" y="1144829"/>
                  </a:lnTo>
                  <a:lnTo>
                    <a:pt x="673913" y="1149401"/>
                  </a:lnTo>
                  <a:lnTo>
                    <a:pt x="669341" y="1152144"/>
                  </a:lnTo>
                  <a:lnTo>
                    <a:pt x="665683" y="1156716"/>
                  </a:lnTo>
                  <a:lnTo>
                    <a:pt x="663854" y="1162203"/>
                  </a:lnTo>
                  <a:lnTo>
                    <a:pt x="666598" y="1170432"/>
                  </a:lnTo>
                  <a:lnTo>
                    <a:pt x="660197" y="1174090"/>
                  </a:lnTo>
                  <a:lnTo>
                    <a:pt x="654710" y="1175004"/>
                  </a:lnTo>
                  <a:lnTo>
                    <a:pt x="655625" y="1179576"/>
                  </a:lnTo>
                  <a:lnTo>
                    <a:pt x="656539" y="1185063"/>
                  </a:lnTo>
                  <a:lnTo>
                    <a:pt x="659282" y="1192378"/>
                  </a:lnTo>
                  <a:lnTo>
                    <a:pt x="663854" y="1199693"/>
                  </a:lnTo>
                  <a:lnTo>
                    <a:pt x="663854" y="1206094"/>
                  </a:lnTo>
                  <a:lnTo>
                    <a:pt x="660197" y="1210666"/>
                  </a:lnTo>
                  <a:lnTo>
                    <a:pt x="659282" y="1215238"/>
                  </a:lnTo>
                  <a:lnTo>
                    <a:pt x="651053" y="1223467"/>
                  </a:lnTo>
                  <a:lnTo>
                    <a:pt x="642823" y="1225296"/>
                  </a:lnTo>
                  <a:lnTo>
                    <a:pt x="637337" y="1228954"/>
                  </a:lnTo>
                  <a:lnTo>
                    <a:pt x="634594" y="1235355"/>
                  </a:lnTo>
                  <a:lnTo>
                    <a:pt x="631850" y="1242670"/>
                  </a:lnTo>
                  <a:lnTo>
                    <a:pt x="633679" y="1247242"/>
                  </a:lnTo>
                  <a:lnTo>
                    <a:pt x="631850" y="1252728"/>
                  </a:lnTo>
                  <a:lnTo>
                    <a:pt x="628193" y="1257300"/>
                  </a:lnTo>
                  <a:lnTo>
                    <a:pt x="623621" y="1260043"/>
                  </a:lnTo>
                  <a:lnTo>
                    <a:pt x="618134" y="1260043"/>
                  </a:lnTo>
                  <a:lnTo>
                    <a:pt x="615391" y="1264615"/>
                  </a:lnTo>
                  <a:lnTo>
                    <a:pt x="616306" y="1270102"/>
                  </a:lnTo>
                  <a:lnTo>
                    <a:pt x="613562" y="1276503"/>
                  </a:lnTo>
                  <a:lnTo>
                    <a:pt x="608990" y="1277417"/>
                  </a:lnTo>
                  <a:lnTo>
                    <a:pt x="604418" y="1272845"/>
                  </a:lnTo>
                  <a:lnTo>
                    <a:pt x="595274" y="1279246"/>
                  </a:lnTo>
                  <a:lnTo>
                    <a:pt x="597103" y="1286561"/>
                  </a:lnTo>
                  <a:lnTo>
                    <a:pt x="602590" y="1287475"/>
                  </a:lnTo>
                  <a:lnTo>
                    <a:pt x="604418" y="1292047"/>
                  </a:lnTo>
                  <a:lnTo>
                    <a:pt x="607162" y="1297534"/>
                  </a:lnTo>
                  <a:lnTo>
                    <a:pt x="604418" y="1302106"/>
                  </a:lnTo>
                  <a:lnTo>
                    <a:pt x="598932" y="1305763"/>
                  </a:lnTo>
                  <a:lnTo>
                    <a:pt x="599846" y="1310335"/>
                  </a:lnTo>
                  <a:lnTo>
                    <a:pt x="604418" y="1314907"/>
                  </a:lnTo>
                  <a:lnTo>
                    <a:pt x="599846" y="1322223"/>
                  </a:lnTo>
                  <a:lnTo>
                    <a:pt x="597103" y="1328623"/>
                  </a:lnTo>
                  <a:lnTo>
                    <a:pt x="601675" y="1335939"/>
                  </a:lnTo>
                  <a:lnTo>
                    <a:pt x="606247" y="1336853"/>
                  </a:lnTo>
                  <a:lnTo>
                    <a:pt x="608990" y="1344168"/>
                  </a:lnTo>
                  <a:lnTo>
                    <a:pt x="609905" y="1349655"/>
                  </a:lnTo>
                  <a:lnTo>
                    <a:pt x="608076" y="1355141"/>
                  </a:lnTo>
                  <a:lnTo>
                    <a:pt x="600761" y="1363371"/>
                  </a:lnTo>
                  <a:lnTo>
                    <a:pt x="600761" y="1367943"/>
                  </a:lnTo>
                  <a:lnTo>
                    <a:pt x="592531" y="1372515"/>
                  </a:lnTo>
                  <a:lnTo>
                    <a:pt x="587045" y="1372515"/>
                  </a:lnTo>
                  <a:lnTo>
                    <a:pt x="583387" y="1367943"/>
                  </a:lnTo>
                  <a:lnTo>
                    <a:pt x="576986" y="1365199"/>
                  </a:lnTo>
                  <a:lnTo>
                    <a:pt x="571500" y="1366114"/>
                  </a:lnTo>
                  <a:lnTo>
                    <a:pt x="566014" y="1369771"/>
                  </a:lnTo>
                  <a:lnTo>
                    <a:pt x="561442" y="1373429"/>
                  </a:lnTo>
                  <a:lnTo>
                    <a:pt x="565099" y="1378915"/>
                  </a:lnTo>
                  <a:lnTo>
                    <a:pt x="570586" y="1382573"/>
                  </a:lnTo>
                  <a:lnTo>
                    <a:pt x="572414" y="1388059"/>
                  </a:lnTo>
                  <a:lnTo>
                    <a:pt x="574243" y="1394460"/>
                  </a:lnTo>
                  <a:lnTo>
                    <a:pt x="564185" y="1392631"/>
                  </a:lnTo>
                  <a:lnTo>
                    <a:pt x="558698" y="1390803"/>
                  </a:lnTo>
                  <a:lnTo>
                    <a:pt x="554126" y="1390803"/>
                  </a:lnTo>
                  <a:lnTo>
                    <a:pt x="549554" y="1396289"/>
                  </a:lnTo>
                  <a:lnTo>
                    <a:pt x="544982" y="1396289"/>
                  </a:lnTo>
                  <a:lnTo>
                    <a:pt x="537667" y="1391717"/>
                  </a:lnTo>
                  <a:lnTo>
                    <a:pt x="533095" y="1391717"/>
                  </a:lnTo>
                  <a:lnTo>
                    <a:pt x="522122" y="1393546"/>
                  </a:lnTo>
                  <a:lnTo>
                    <a:pt x="512064" y="1386231"/>
                  </a:lnTo>
                  <a:lnTo>
                    <a:pt x="505663" y="1386231"/>
                  </a:lnTo>
                  <a:lnTo>
                    <a:pt x="500177" y="1385316"/>
                  </a:lnTo>
                  <a:lnTo>
                    <a:pt x="490118" y="1383487"/>
                  </a:lnTo>
                  <a:lnTo>
                    <a:pt x="480974" y="1378915"/>
                  </a:lnTo>
                  <a:lnTo>
                    <a:pt x="472745" y="1372515"/>
                  </a:lnTo>
                  <a:lnTo>
                    <a:pt x="468173" y="1372515"/>
                  </a:lnTo>
                  <a:lnTo>
                    <a:pt x="462686" y="1375258"/>
                  </a:lnTo>
                  <a:lnTo>
                    <a:pt x="457200" y="1378915"/>
                  </a:lnTo>
                  <a:lnTo>
                    <a:pt x="452628" y="1380744"/>
                  </a:lnTo>
                  <a:lnTo>
                    <a:pt x="450799" y="1386231"/>
                  </a:lnTo>
                  <a:lnTo>
                    <a:pt x="448970" y="1393546"/>
                  </a:lnTo>
                  <a:lnTo>
                    <a:pt x="451714" y="1400861"/>
                  </a:lnTo>
                  <a:lnTo>
                    <a:pt x="454457" y="1405433"/>
                  </a:lnTo>
                  <a:lnTo>
                    <a:pt x="460858" y="1405433"/>
                  </a:lnTo>
                  <a:lnTo>
                    <a:pt x="465430" y="1405433"/>
                  </a:lnTo>
                  <a:lnTo>
                    <a:pt x="457200" y="1410005"/>
                  </a:lnTo>
                  <a:lnTo>
                    <a:pt x="453542" y="1414577"/>
                  </a:lnTo>
                  <a:lnTo>
                    <a:pt x="452628" y="1420063"/>
                  </a:lnTo>
                  <a:lnTo>
                    <a:pt x="446227" y="1419149"/>
                  </a:lnTo>
                  <a:lnTo>
                    <a:pt x="446227" y="1412748"/>
                  </a:lnTo>
                  <a:lnTo>
                    <a:pt x="448056" y="1407262"/>
                  </a:lnTo>
                  <a:lnTo>
                    <a:pt x="445313" y="1402690"/>
                  </a:lnTo>
                  <a:lnTo>
                    <a:pt x="438912" y="1394460"/>
                  </a:lnTo>
                  <a:lnTo>
                    <a:pt x="433426" y="1388059"/>
                  </a:lnTo>
                  <a:lnTo>
                    <a:pt x="428854" y="1384402"/>
                  </a:lnTo>
                  <a:lnTo>
                    <a:pt x="427025" y="1378001"/>
                  </a:lnTo>
                  <a:lnTo>
                    <a:pt x="429768" y="1372515"/>
                  </a:lnTo>
                  <a:lnTo>
                    <a:pt x="431597" y="1367943"/>
                  </a:lnTo>
                  <a:lnTo>
                    <a:pt x="428854" y="1361542"/>
                  </a:lnTo>
                  <a:lnTo>
                    <a:pt x="433426" y="1355141"/>
                  </a:lnTo>
                  <a:lnTo>
                    <a:pt x="429768" y="1350569"/>
                  </a:lnTo>
                  <a:lnTo>
                    <a:pt x="425196" y="1350569"/>
                  </a:lnTo>
                  <a:lnTo>
                    <a:pt x="420624" y="1349655"/>
                  </a:lnTo>
                  <a:lnTo>
                    <a:pt x="414223" y="1349655"/>
                  </a:lnTo>
                  <a:lnTo>
                    <a:pt x="412394" y="1355141"/>
                  </a:lnTo>
                  <a:lnTo>
                    <a:pt x="410566" y="1360627"/>
                  </a:lnTo>
                  <a:lnTo>
                    <a:pt x="405994" y="1366114"/>
                  </a:lnTo>
                  <a:lnTo>
                    <a:pt x="400507" y="1366114"/>
                  </a:lnTo>
                  <a:lnTo>
                    <a:pt x="392278" y="1365199"/>
                  </a:lnTo>
                  <a:lnTo>
                    <a:pt x="386791" y="1364285"/>
                  </a:lnTo>
                  <a:lnTo>
                    <a:pt x="380390" y="1367028"/>
                  </a:lnTo>
                  <a:lnTo>
                    <a:pt x="373990" y="1367943"/>
                  </a:lnTo>
                  <a:lnTo>
                    <a:pt x="367589" y="1369771"/>
                  </a:lnTo>
                  <a:lnTo>
                    <a:pt x="362102" y="1371600"/>
                  </a:lnTo>
                  <a:lnTo>
                    <a:pt x="357530" y="1368857"/>
                  </a:lnTo>
                  <a:lnTo>
                    <a:pt x="352044" y="1371600"/>
                  </a:lnTo>
                  <a:lnTo>
                    <a:pt x="347472" y="1374343"/>
                  </a:lnTo>
                  <a:lnTo>
                    <a:pt x="341986" y="1376172"/>
                  </a:lnTo>
                  <a:lnTo>
                    <a:pt x="335585" y="1378001"/>
                  </a:lnTo>
                  <a:lnTo>
                    <a:pt x="326441" y="1376172"/>
                  </a:lnTo>
                  <a:lnTo>
                    <a:pt x="323698" y="1385316"/>
                  </a:lnTo>
                  <a:lnTo>
                    <a:pt x="314554" y="1382573"/>
                  </a:lnTo>
                  <a:lnTo>
                    <a:pt x="308153" y="1378915"/>
                  </a:lnTo>
                  <a:lnTo>
                    <a:pt x="302666" y="1381659"/>
                  </a:lnTo>
                  <a:lnTo>
                    <a:pt x="295351" y="1383487"/>
                  </a:lnTo>
                  <a:lnTo>
                    <a:pt x="291694" y="1375258"/>
                  </a:lnTo>
                  <a:lnTo>
                    <a:pt x="289865" y="1369771"/>
                  </a:lnTo>
                  <a:lnTo>
                    <a:pt x="284378" y="1367028"/>
                  </a:lnTo>
                  <a:lnTo>
                    <a:pt x="278892" y="1367028"/>
                  </a:lnTo>
                  <a:lnTo>
                    <a:pt x="273406" y="1367028"/>
                  </a:lnTo>
                  <a:lnTo>
                    <a:pt x="267005" y="1366114"/>
                  </a:lnTo>
                  <a:lnTo>
                    <a:pt x="262433" y="1368857"/>
                  </a:lnTo>
                  <a:lnTo>
                    <a:pt x="255118" y="1364285"/>
                  </a:lnTo>
                  <a:lnTo>
                    <a:pt x="249631" y="1358799"/>
                  </a:lnTo>
                  <a:lnTo>
                    <a:pt x="246888" y="1354227"/>
                  </a:lnTo>
                  <a:lnTo>
                    <a:pt x="243230" y="1347826"/>
                  </a:lnTo>
                  <a:lnTo>
                    <a:pt x="236830" y="1351483"/>
                  </a:lnTo>
                  <a:lnTo>
                    <a:pt x="233172" y="1346911"/>
                  </a:lnTo>
                  <a:lnTo>
                    <a:pt x="230429" y="1342339"/>
                  </a:lnTo>
                  <a:lnTo>
                    <a:pt x="225857" y="1340511"/>
                  </a:lnTo>
                  <a:lnTo>
                    <a:pt x="224028" y="1333195"/>
                  </a:lnTo>
                  <a:lnTo>
                    <a:pt x="218542" y="1333195"/>
                  </a:lnTo>
                  <a:lnTo>
                    <a:pt x="213055" y="1327709"/>
                  </a:lnTo>
                  <a:lnTo>
                    <a:pt x="208483" y="1330452"/>
                  </a:lnTo>
                  <a:lnTo>
                    <a:pt x="203911" y="1331367"/>
                  </a:lnTo>
                  <a:lnTo>
                    <a:pt x="198425" y="1326795"/>
                  </a:lnTo>
                  <a:lnTo>
                    <a:pt x="192938" y="1322223"/>
                  </a:lnTo>
                  <a:lnTo>
                    <a:pt x="184709" y="1319479"/>
                  </a:lnTo>
                  <a:lnTo>
                    <a:pt x="181051" y="1313993"/>
                  </a:lnTo>
                  <a:lnTo>
                    <a:pt x="173736" y="1312164"/>
                  </a:lnTo>
                  <a:lnTo>
                    <a:pt x="162763" y="1314907"/>
                  </a:lnTo>
                  <a:lnTo>
                    <a:pt x="158191" y="1316736"/>
                  </a:lnTo>
                  <a:lnTo>
                    <a:pt x="153619" y="1311250"/>
                  </a:lnTo>
                  <a:lnTo>
                    <a:pt x="147218" y="1309421"/>
                  </a:lnTo>
                  <a:lnTo>
                    <a:pt x="143561" y="1304849"/>
                  </a:lnTo>
                  <a:lnTo>
                    <a:pt x="142646" y="1299363"/>
                  </a:lnTo>
                  <a:lnTo>
                    <a:pt x="142646" y="1285647"/>
                  </a:lnTo>
                  <a:lnTo>
                    <a:pt x="137160" y="1279246"/>
                  </a:lnTo>
                  <a:lnTo>
                    <a:pt x="132588" y="1280160"/>
                  </a:lnTo>
                  <a:lnTo>
                    <a:pt x="127102" y="1273759"/>
                  </a:lnTo>
                  <a:lnTo>
                    <a:pt x="127102" y="1268273"/>
                  </a:lnTo>
                  <a:lnTo>
                    <a:pt x="125273" y="1260043"/>
                  </a:lnTo>
                  <a:lnTo>
                    <a:pt x="118872" y="1256386"/>
                  </a:lnTo>
                  <a:lnTo>
                    <a:pt x="114300" y="1250899"/>
                  </a:lnTo>
                  <a:lnTo>
                    <a:pt x="112471" y="1246327"/>
                  </a:lnTo>
                  <a:lnTo>
                    <a:pt x="112471" y="1240841"/>
                  </a:lnTo>
                  <a:lnTo>
                    <a:pt x="106985" y="1237183"/>
                  </a:lnTo>
                  <a:lnTo>
                    <a:pt x="98755" y="1234440"/>
                  </a:lnTo>
                  <a:lnTo>
                    <a:pt x="100584" y="1229868"/>
                  </a:lnTo>
                  <a:lnTo>
                    <a:pt x="102413" y="1220724"/>
                  </a:lnTo>
                  <a:lnTo>
                    <a:pt x="102413" y="1213409"/>
                  </a:lnTo>
                  <a:lnTo>
                    <a:pt x="103327" y="1207923"/>
                  </a:lnTo>
                  <a:lnTo>
                    <a:pt x="101498" y="1201522"/>
                  </a:lnTo>
                  <a:lnTo>
                    <a:pt x="109728" y="1196950"/>
                  </a:lnTo>
                  <a:lnTo>
                    <a:pt x="115214" y="1197864"/>
                  </a:lnTo>
                  <a:lnTo>
                    <a:pt x="123444" y="1195121"/>
                  </a:lnTo>
                  <a:lnTo>
                    <a:pt x="119786" y="1187806"/>
                  </a:lnTo>
                  <a:lnTo>
                    <a:pt x="111557" y="1182319"/>
                  </a:lnTo>
                  <a:lnTo>
                    <a:pt x="108814" y="1176833"/>
                  </a:lnTo>
                  <a:lnTo>
                    <a:pt x="107899" y="1171347"/>
                  </a:lnTo>
                  <a:lnTo>
                    <a:pt x="101498" y="1168603"/>
                  </a:lnTo>
                  <a:lnTo>
                    <a:pt x="96012" y="1164031"/>
                  </a:lnTo>
                  <a:lnTo>
                    <a:pt x="96012" y="1159459"/>
                  </a:lnTo>
                  <a:lnTo>
                    <a:pt x="90526" y="1153973"/>
                  </a:lnTo>
                  <a:lnTo>
                    <a:pt x="86868" y="1143915"/>
                  </a:lnTo>
                  <a:lnTo>
                    <a:pt x="85954" y="1134771"/>
                  </a:lnTo>
                  <a:lnTo>
                    <a:pt x="91440" y="1129284"/>
                  </a:lnTo>
                  <a:lnTo>
                    <a:pt x="94183" y="1124712"/>
                  </a:lnTo>
                  <a:lnTo>
                    <a:pt x="96926" y="1120140"/>
                  </a:lnTo>
                  <a:lnTo>
                    <a:pt x="102413" y="1120140"/>
                  </a:lnTo>
                  <a:lnTo>
                    <a:pt x="108814" y="1118311"/>
                  </a:lnTo>
                  <a:lnTo>
                    <a:pt x="113386" y="1115568"/>
                  </a:lnTo>
                  <a:lnTo>
                    <a:pt x="116129" y="1110996"/>
                  </a:lnTo>
                  <a:lnTo>
                    <a:pt x="120701" y="1108253"/>
                  </a:lnTo>
                  <a:lnTo>
                    <a:pt x="120701" y="1101852"/>
                  </a:lnTo>
                  <a:lnTo>
                    <a:pt x="120701" y="1095451"/>
                  </a:lnTo>
                  <a:lnTo>
                    <a:pt x="125273" y="1089965"/>
                  </a:lnTo>
                  <a:lnTo>
                    <a:pt x="128930" y="1085393"/>
                  </a:lnTo>
                  <a:lnTo>
                    <a:pt x="129845" y="1080821"/>
                  </a:lnTo>
                  <a:lnTo>
                    <a:pt x="135331" y="1082650"/>
                  </a:lnTo>
                  <a:lnTo>
                    <a:pt x="135331" y="1077163"/>
                  </a:lnTo>
                  <a:lnTo>
                    <a:pt x="130759" y="1072591"/>
                  </a:lnTo>
                  <a:lnTo>
                    <a:pt x="128016" y="1062533"/>
                  </a:lnTo>
                  <a:lnTo>
                    <a:pt x="130759" y="1057961"/>
                  </a:lnTo>
                  <a:lnTo>
                    <a:pt x="132588" y="1052475"/>
                  </a:lnTo>
                  <a:lnTo>
                    <a:pt x="134417" y="1047902"/>
                  </a:lnTo>
                  <a:lnTo>
                    <a:pt x="142646" y="1043330"/>
                  </a:lnTo>
                  <a:lnTo>
                    <a:pt x="149047" y="1040587"/>
                  </a:lnTo>
                  <a:lnTo>
                    <a:pt x="155448" y="1041502"/>
                  </a:lnTo>
                  <a:lnTo>
                    <a:pt x="160020" y="1040587"/>
                  </a:lnTo>
                  <a:lnTo>
                    <a:pt x="168250" y="1043330"/>
                  </a:lnTo>
                  <a:lnTo>
                    <a:pt x="176479" y="1046988"/>
                  </a:lnTo>
                  <a:lnTo>
                    <a:pt x="181051" y="1046988"/>
                  </a:lnTo>
                  <a:lnTo>
                    <a:pt x="181966" y="1041502"/>
                  </a:lnTo>
                  <a:lnTo>
                    <a:pt x="180137" y="1036930"/>
                  </a:lnTo>
                  <a:lnTo>
                    <a:pt x="178308" y="1030529"/>
                  </a:lnTo>
                  <a:lnTo>
                    <a:pt x="173736" y="1026871"/>
                  </a:lnTo>
                  <a:lnTo>
                    <a:pt x="169164" y="1024128"/>
                  </a:lnTo>
                  <a:lnTo>
                    <a:pt x="164592" y="1018642"/>
                  </a:lnTo>
                  <a:lnTo>
                    <a:pt x="160934" y="1011326"/>
                  </a:lnTo>
                  <a:lnTo>
                    <a:pt x="160020" y="1005840"/>
                  </a:lnTo>
                  <a:lnTo>
                    <a:pt x="161849" y="998525"/>
                  </a:lnTo>
                  <a:lnTo>
                    <a:pt x="160934" y="993038"/>
                  </a:lnTo>
                  <a:lnTo>
                    <a:pt x="157277" y="985723"/>
                  </a:lnTo>
                  <a:lnTo>
                    <a:pt x="152705" y="982980"/>
                  </a:lnTo>
                  <a:lnTo>
                    <a:pt x="156362" y="976579"/>
                  </a:lnTo>
                  <a:lnTo>
                    <a:pt x="159106" y="969264"/>
                  </a:lnTo>
                  <a:lnTo>
                    <a:pt x="162763" y="961949"/>
                  </a:lnTo>
                  <a:lnTo>
                    <a:pt x="158191" y="961034"/>
                  </a:lnTo>
                  <a:lnTo>
                    <a:pt x="155448" y="951890"/>
                  </a:lnTo>
                  <a:lnTo>
                    <a:pt x="150876" y="950976"/>
                  </a:lnTo>
                  <a:lnTo>
                    <a:pt x="146304" y="948233"/>
                  </a:lnTo>
                  <a:lnTo>
                    <a:pt x="140818" y="948233"/>
                  </a:lnTo>
                  <a:lnTo>
                    <a:pt x="136246" y="944575"/>
                  </a:lnTo>
                  <a:lnTo>
                    <a:pt x="126187" y="939089"/>
                  </a:lnTo>
                  <a:lnTo>
                    <a:pt x="119786" y="944575"/>
                  </a:lnTo>
                  <a:lnTo>
                    <a:pt x="115214" y="948233"/>
                  </a:lnTo>
                  <a:lnTo>
                    <a:pt x="103327" y="945490"/>
                  </a:lnTo>
                  <a:lnTo>
                    <a:pt x="98755" y="944575"/>
                  </a:lnTo>
                  <a:lnTo>
                    <a:pt x="93269" y="942746"/>
                  </a:lnTo>
                  <a:lnTo>
                    <a:pt x="85954" y="938174"/>
                  </a:lnTo>
                  <a:lnTo>
                    <a:pt x="81382" y="933602"/>
                  </a:lnTo>
                  <a:lnTo>
                    <a:pt x="74981" y="929030"/>
                  </a:lnTo>
                  <a:lnTo>
                    <a:pt x="69494" y="925373"/>
                  </a:lnTo>
                  <a:lnTo>
                    <a:pt x="65837" y="920801"/>
                  </a:lnTo>
                  <a:lnTo>
                    <a:pt x="61265" y="918058"/>
                  </a:lnTo>
                  <a:lnTo>
                    <a:pt x="59436" y="913486"/>
                  </a:lnTo>
                  <a:lnTo>
                    <a:pt x="53950" y="912571"/>
                  </a:lnTo>
                  <a:lnTo>
                    <a:pt x="49378" y="909828"/>
                  </a:lnTo>
                  <a:lnTo>
                    <a:pt x="49378" y="905256"/>
                  </a:lnTo>
                  <a:lnTo>
                    <a:pt x="49378" y="899770"/>
                  </a:lnTo>
                  <a:lnTo>
                    <a:pt x="53035" y="895198"/>
                  </a:lnTo>
                  <a:lnTo>
                    <a:pt x="47549" y="890626"/>
                  </a:lnTo>
                  <a:lnTo>
                    <a:pt x="52121" y="885139"/>
                  </a:lnTo>
                  <a:lnTo>
                    <a:pt x="55778" y="879653"/>
                  </a:lnTo>
                  <a:lnTo>
                    <a:pt x="55778" y="872338"/>
                  </a:lnTo>
                  <a:lnTo>
                    <a:pt x="50292" y="867766"/>
                  </a:lnTo>
                  <a:lnTo>
                    <a:pt x="46634" y="861365"/>
                  </a:lnTo>
                  <a:lnTo>
                    <a:pt x="50292" y="855878"/>
                  </a:lnTo>
                  <a:lnTo>
                    <a:pt x="49378" y="850392"/>
                  </a:lnTo>
                  <a:lnTo>
                    <a:pt x="48463" y="845820"/>
                  </a:lnTo>
                  <a:lnTo>
                    <a:pt x="40234" y="841248"/>
                  </a:lnTo>
                  <a:lnTo>
                    <a:pt x="35662" y="842162"/>
                  </a:lnTo>
                  <a:lnTo>
                    <a:pt x="30175" y="841248"/>
                  </a:lnTo>
                  <a:lnTo>
                    <a:pt x="19202" y="842162"/>
                  </a:lnTo>
                  <a:lnTo>
                    <a:pt x="14630" y="834847"/>
                  </a:lnTo>
                  <a:lnTo>
                    <a:pt x="15545" y="830275"/>
                  </a:lnTo>
                  <a:lnTo>
                    <a:pt x="15545" y="824789"/>
                  </a:lnTo>
                  <a:lnTo>
                    <a:pt x="14630" y="820217"/>
                  </a:lnTo>
                  <a:lnTo>
                    <a:pt x="14630" y="811987"/>
                  </a:lnTo>
                  <a:lnTo>
                    <a:pt x="8230" y="809244"/>
                  </a:lnTo>
                  <a:lnTo>
                    <a:pt x="7315" y="801929"/>
                  </a:lnTo>
                  <a:lnTo>
                    <a:pt x="1829" y="795528"/>
                  </a:lnTo>
                  <a:lnTo>
                    <a:pt x="0" y="790042"/>
                  </a:lnTo>
                  <a:lnTo>
                    <a:pt x="2743" y="784555"/>
                  </a:lnTo>
                  <a:lnTo>
                    <a:pt x="8230" y="784555"/>
                  </a:lnTo>
                  <a:lnTo>
                    <a:pt x="20117" y="779983"/>
                  </a:lnTo>
                  <a:lnTo>
                    <a:pt x="21031" y="775411"/>
                  </a:lnTo>
                  <a:lnTo>
                    <a:pt x="22860" y="770839"/>
                  </a:lnTo>
                  <a:lnTo>
                    <a:pt x="27432" y="770839"/>
                  </a:lnTo>
                  <a:lnTo>
                    <a:pt x="34747" y="769010"/>
                  </a:lnTo>
                  <a:lnTo>
                    <a:pt x="40234" y="769925"/>
                  </a:lnTo>
                  <a:lnTo>
                    <a:pt x="48463" y="773582"/>
                  </a:lnTo>
                  <a:lnTo>
                    <a:pt x="53035" y="769925"/>
                  </a:lnTo>
                  <a:lnTo>
                    <a:pt x="55778" y="765353"/>
                  </a:lnTo>
                  <a:lnTo>
                    <a:pt x="60350" y="759866"/>
                  </a:lnTo>
                  <a:lnTo>
                    <a:pt x="64922" y="760781"/>
                  </a:lnTo>
                  <a:lnTo>
                    <a:pt x="71323" y="764438"/>
                  </a:lnTo>
                  <a:lnTo>
                    <a:pt x="78638" y="767182"/>
                  </a:lnTo>
                  <a:lnTo>
                    <a:pt x="83210" y="770839"/>
                  </a:lnTo>
                  <a:lnTo>
                    <a:pt x="90526" y="775411"/>
                  </a:lnTo>
                  <a:lnTo>
                    <a:pt x="93269" y="779983"/>
                  </a:lnTo>
                  <a:lnTo>
                    <a:pt x="98755" y="778154"/>
                  </a:lnTo>
                  <a:lnTo>
                    <a:pt x="104242" y="775411"/>
                  </a:lnTo>
                  <a:lnTo>
                    <a:pt x="112471" y="774497"/>
                  </a:lnTo>
                  <a:lnTo>
                    <a:pt x="111557" y="768096"/>
                  </a:lnTo>
                  <a:lnTo>
                    <a:pt x="108814" y="762610"/>
                  </a:lnTo>
                  <a:lnTo>
                    <a:pt x="112471" y="757123"/>
                  </a:lnTo>
                  <a:lnTo>
                    <a:pt x="118872" y="758038"/>
                  </a:lnTo>
                  <a:lnTo>
                    <a:pt x="126187" y="756209"/>
                  </a:lnTo>
                  <a:lnTo>
                    <a:pt x="135331" y="755294"/>
                  </a:lnTo>
                  <a:lnTo>
                    <a:pt x="136246" y="750722"/>
                  </a:lnTo>
                  <a:lnTo>
                    <a:pt x="140818" y="743407"/>
                  </a:lnTo>
                  <a:lnTo>
                    <a:pt x="141732" y="736092"/>
                  </a:lnTo>
                  <a:lnTo>
                    <a:pt x="146304" y="734263"/>
                  </a:lnTo>
                  <a:lnTo>
                    <a:pt x="153619" y="732434"/>
                  </a:lnTo>
                  <a:lnTo>
                    <a:pt x="160020" y="726948"/>
                  </a:lnTo>
                  <a:lnTo>
                    <a:pt x="166421" y="730606"/>
                  </a:lnTo>
                  <a:lnTo>
                    <a:pt x="172822" y="726948"/>
                  </a:lnTo>
                  <a:lnTo>
                    <a:pt x="178308" y="724205"/>
                  </a:lnTo>
                  <a:lnTo>
                    <a:pt x="186538" y="733349"/>
                  </a:lnTo>
                  <a:lnTo>
                    <a:pt x="192938" y="729691"/>
                  </a:lnTo>
                  <a:lnTo>
                    <a:pt x="193853" y="725119"/>
                  </a:lnTo>
                  <a:lnTo>
                    <a:pt x="199339" y="719633"/>
                  </a:lnTo>
                  <a:lnTo>
                    <a:pt x="202997" y="714146"/>
                  </a:lnTo>
                  <a:lnTo>
                    <a:pt x="208483" y="713232"/>
                  </a:lnTo>
                  <a:lnTo>
                    <a:pt x="213055" y="711403"/>
                  </a:lnTo>
                  <a:lnTo>
                    <a:pt x="215798" y="706831"/>
                  </a:lnTo>
                  <a:lnTo>
                    <a:pt x="214884" y="702259"/>
                  </a:lnTo>
                  <a:lnTo>
                    <a:pt x="213970" y="695858"/>
                  </a:lnTo>
                  <a:lnTo>
                    <a:pt x="215798" y="691286"/>
                  </a:lnTo>
                  <a:lnTo>
                    <a:pt x="212141" y="685800"/>
                  </a:lnTo>
                  <a:lnTo>
                    <a:pt x="210312" y="681228"/>
                  </a:lnTo>
                  <a:lnTo>
                    <a:pt x="208483" y="673913"/>
                  </a:lnTo>
                  <a:lnTo>
                    <a:pt x="205740" y="669341"/>
                  </a:lnTo>
                  <a:lnTo>
                    <a:pt x="205740" y="663854"/>
                  </a:lnTo>
                  <a:lnTo>
                    <a:pt x="210312" y="664769"/>
                  </a:lnTo>
                  <a:lnTo>
                    <a:pt x="215798" y="662026"/>
                  </a:lnTo>
                  <a:lnTo>
                    <a:pt x="214884" y="657454"/>
                  </a:lnTo>
                  <a:lnTo>
                    <a:pt x="215798" y="652882"/>
                  </a:lnTo>
                  <a:lnTo>
                    <a:pt x="220370" y="650138"/>
                  </a:lnTo>
                  <a:lnTo>
                    <a:pt x="226771" y="645566"/>
                  </a:lnTo>
                  <a:lnTo>
                    <a:pt x="226771" y="639166"/>
                  </a:lnTo>
                  <a:lnTo>
                    <a:pt x="228600" y="632765"/>
                  </a:lnTo>
                  <a:lnTo>
                    <a:pt x="236830" y="621792"/>
                  </a:lnTo>
                  <a:lnTo>
                    <a:pt x="235915" y="617220"/>
                  </a:lnTo>
                  <a:lnTo>
                    <a:pt x="231343" y="615391"/>
                  </a:lnTo>
                  <a:lnTo>
                    <a:pt x="225857" y="611734"/>
                  </a:lnTo>
                  <a:lnTo>
                    <a:pt x="220370" y="606247"/>
                  </a:lnTo>
                  <a:lnTo>
                    <a:pt x="209398" y="601675"/>
                  </a:lnTo>
                  <a:lnTo>
                    <a:pt x="209398" y="597103"/>
                  </a:lnTo>
                  <a:lnTo>
                    <a:pt x="205740" y="592531"/>
                  </a:lnTo>
                  <a:lnTo>
                    <a:pt x="202997" y="585216"/>
                  </a:lnTo>
                  <a:lnTo>
                    <a:pt x="207569" y="579730"/>
                  </a:lnTo>
                  <a:lnTo>
                    <a:pt x="209398" y="575158"/>
                  </a:lnTo>
                  <a:lnTo>
                    <a:pt x="210312" y="569671"/>
                  </a:lnTo>
                  <a:lnTo>
                    <a:pt x="212141" y="564185"/>
                  </a:lnTo>
                  <a:lnTo>
                    <a:pt x="213055" y="559613"/>
                  </a:lnTo>
                  <a:lnTo>
                    <a:pt x="218542" y="553212"/>
                  </a:lnTo>
                  <a:lnTo>
                    <a:pt x="221285" y="559613"/>
                  </a:lnTo>
                  <a:lnTo>
                    <a:pt x="222199" y="564185"/>
                  </a:lnTo>
                  <a:lnTo>
                    <a:pt x="220370" y="572414"/>
                  </a:lnTo>
                  <a:lnTo>
                    <a:pt x="224942" y="572414"/>
                  </a:lnTo>
                  <a:lnTo>
                    <a:pt x="230429" y="571500"/>
                  </a:lnTo>
                  <a:lnTo>
                    <a:pt x="238658" y="572414"/>
                  </a:lnTo>
                  <a:lnTo>
                    <a:pt x="245059" y="574243"/>
                  </a:lnTo>
                  <a:lnTo>
                    <a:pt x="248717" y="578815"/>
                  </a:lnTo>
                  <a:lnTo>
                    <a:pt x="255118" y="580644"/>
                  </a:lnTo>
                  <a:lnTo>
                    <a:pt x="260604" y="571500"/>
                  </a:lnTo>
                  <a:lnTo>
                    <a:pt x="265176" y="566928"/>
                  </a:lnTo>
                  <a:lnTo>
                    <a:pt x="270662" y="564185"/>
                  </a:lnTo>
                  <a:lnTo>
                    <a:pt x="273406" y="559613"/>
                  </a:lnTo>
                  <a:lnTo>
                    <a:pt x="278892" y="555955"/>
                  </a:lnTo>
                  <a:lnTo>
                    <a:pt x="283464" y="555041"/>
                  </a:lnTo>
                  <a:lnTo>
                    <a:pt x="288036" y="554126"/>
                  </a:lnTo>
                  <a:lnTo>
                    <a:pt x="297180" y="555955"/>
                  </a:lnTo>
                  <a:lnTo>
                    <a:pt x="301752" y="552298"/>
                  </a:lnTo>
                  <a:lnTo>
                    <a:pt x="308153" y="551383"/>
                  </a:lnTo>
                  <a:lnTo>
                    <a:pt x="312725" y="549554"/>
                  </a:lnTo>
                  <a:lnTo>
                    <a:pt x="319126" y="555041"/>
                  </a:lnTo>
                  <a:lnTo>
                    <a:pt x="328270" y="547726"/>
                  </a:lnTo>
                  <a:lnTo>
                    <a:pt x="332842" y="544068"/>
                  </a:lnTo>
                  <a:lnTo>
                    <a:pt x="339242" y="537667"/>
                  </a:lnTo>
                  <a:lnTo>
                    <a:pt x="347472" y="533095"/>
                  </a:lnTo>
                  <a:lnTo>
                    <a:pt x="356616" y="522122"/>
                  </a:lnTo>
                  <a:lnTo>
                    <a:pt x="366674" y="516636"/>
                  </a:lnTo>
                  <a:lnTo>
                    <a:pt x="372161" y="516636"/>
                  </a:lnTo>
                  <a:lnTo>
                    <a:pt x="377647" y="518465"/>
                  </a:lnTo>
                  <a:lnTo>
                    <a:pt x="382219" y="520294"/>
                  </a:lnTo>
                  <a:lnTo>
                    <a:pt x="387706" y="517550"/>
                  </a:lnTo>
                  <a:lnTo>
                    <a:pt x="394106" y="512978"/>
                  </a:lnTo>
                  <a:lnTo>
                    <a:pt x="399593" y="512064"/>
                  </a:lnTo>
                  <a:lnTo>
                    <a:pt x="404165" y="515722"/>
                  </a:lnTo>
                  <a:lnTo>
                    <a:pt x="408737" y="517550"/>
                  </a:lnTo>
                  <a:lnTo>
                    <a:pt x="415138" y="523037"/>
                  </a:lnTo>
                  <a:lnTo>
                    <a:pt x="416966" y="529438"/>
                  </a:lnTo>
                  <a:lnTo>
                    <a:pt x="423367" y="526694"/>
                  </a:lnTo>
                  <a:lnTo>
                    <a:pt x="429768" y="525780"/>
                  </a:lnTo>
                  <a:lnTo>
                    <a:pt x="437083" y="530352"/>
                  </a:lnTo>
                  <a:lnTo>
                    <a:pt x="444398" y="535838"/>
                  </a:lnTo>
                  <a:lnTo>
                    <a:pt x="449885" y="533095"/>
                  </a:lnTo>
                  <a:lnTo>
                    <a:pt x="456286" y="534010"/>
                  </a:lnTo>
                  <a:lnTo>
                    <a:pt x="461772" y="532181"/>
                  </a:lnTo>
                  <a:lnTo>
                    <a:pt x="466344" y="535838"/>
                  </a:lnTo>
                  <a:lnTo>
                    <a:pt x="471830" y="534924"/>
                  </a:lnTo>
                  <a:lnTo>
                    <a:pt x="477317" y="529438"/>
                  </a:lnTo>
                  <a:lnTo>
                    <a:pt x="482803" y="527609"/>
                  </a:lnTo>
                  <a:lnTo>
                    <a:pt x="490118" y="523037"/>
                  </a:lnTo>
                  <a:lnTo>
                    <a:pt x="494690" y="518465"/>
                  </a:lnTo>
                  <a:lnTo>
                    <a:pt x="500177" y="514807"/>
                  </a:lnTo>
                  <a:lnTo>
                    <a:pt x="507492" y="510235"/>
                  </a:lnTo>
                  <a:lnTo>
                    <a:pt x="512978" y="510235"/>
                  </a:lnTo>
                  <a:lnTo>
                    <a:pt x="521208" y="510235"/>
                  </a:lnTo>
                  <a:lnTo>
                    <a:pt x="525780" y="509321"/>
                  </a:lnTo>
                  <a:lnTo>
                    <a:pt x="533095" y="510235"/>
                  </a:lnTo>
                  <a:lnTo>
                    <a:pt x="538582" y="513893"/>
                  </a:lnTo>
                  <a:lnTo>
                    <a:pt x="536753" y="509321"/>
                  </a:lnTo>
                  <a:lnTo>
                    <a:pt x="536753" y="502006"/>
                  </a:lnTo>
                  <a:lnTo>
                    <a:pt x="540410" y="496519"/>
                  </a:lnTo>
                  <a:lnTo>
                    <a:pt x="544068" y="491033"/>
                  </a:lnTo>
                  <a:lnTo>
                    <a:pt x="548640" y="488290"/>
                  </a:lnTo>
                  <a:lnTo>
                    <a:pt x="555041" y="483718"/>
                  </a:lnTo>
                  <a:lnTo>
                    <a:pt x="549554" y="477317"/>
                  </a:lnTo>
                  <a:lnTo>
                    <a:pt x="547726" y="472745"/>
                  </a:lnTo>
                  <a:lnTo>
                    <a:pt x="543154" y="467258"/>
                  </a:lnTo>
                  <a:lnTo>
                    <a:pt x="543154" y="462686"/>
                  </a:lnTo>
                  <a:lnTo>
                    <a:pt x="541325" y="454457"/>
                  </a:lnTo>
                  <a:lnTo>
                    <a:pt x="544068" y="449885"/>
                  </a:lnTo>
                  <a:lnTo>
                    <a:pt x="548640" y="446227"/>
                  </a:lnTo>
                  <a:lnTo>
                    <a:pt x="551383" y="441655"/>
                  </a:lnTo>
                  <a:lnTo>
                    <a:pt x="554126" y="435254"/>
                  </a:lnTo>
                  <a:lnTo>
                    <a:pt x="550469" y="429768"/>
                  </a:lnTo>
                  <a:lnTo>
                    <a:pt x="551383" y="425196"/>
                  </a:lnTo>
                  <a:lnTo>
                    <a:pt x="546811" y="424282"/>
                  </a:lnTo>
                  <a:lnTo>
                    <a:pt x="539496" y="420624"/>
                  </a:lnTo>
                  <a:lnTo>
                    <a:pt x="533095" y="414223"/>
                  </a:lnTo>
                  <a:lnTo>
                    <a:pt x="532181" y="408737"/>
                  </a:lnTo>
                  <a:lnTo>
                    <a:pt x="529438" y="404165"/>
                  </a:lnTo>
                  <a:lnTo>
                    <a:pt x="523951" y="395935"/>
                  </a:lnTo>
                  <a:lnTo>
                    <a:pt x="525780" y="391363"/>
                  </a:lnTo>
                  <a:lnTo>
                    <a:pt x="524866" y="380390"/>
                  </a:lnTo>
                  <a:lnTo>
                    <a:pt x="526694" y="375818"/>
                  </a:lnTo>
                  <a:lnTo>
                    <a:pt x="528523" y="370332"/>
                  </a:lnTo>
                  <a:lnTo>
                    <a:pt x="525780" y="362102"/>
                  </a:lnTo>
                  <a:lnTo>
                    <a:pt x="530352" y="353873"/>
                  </a:lnTo>
                  <a:lnTo>
                    <a:pt x="525780" y="343814"/>
                  </a:lnTo>
                  <a:lnTo>
                    <a:pt x="525780" y="335585"/>
                  </a:lnTo>
                  <a:lnTo>
                    <a:pt x="524866" y="325526"/>
                  </a:lnTo>
                  <a:lnTo>
                    <a:pt x="525780" y="320954"/>
                  </a:lnTo>
                  <a:lnTo>
                    <a:pt x="531266" y="315468"/>
                  </a:lnTo>
                  <a:lnTo>
                    <a:pt x="527609" y="309067"/>
                  </a:lnTo>
                  <a:lnTo>
                    <a:pt x="528523" y="303581"/>
                  </a:lnTo>
                  <a:lnTo>
                    <a:pt x="532181" y="294437"/>
                  </a:lnTo>
                  <a:lnTo>
                    <a:pt x="532181" y="288036"/>
                  </a:lnTo>
                  <a:lnTo>
                    <a:pt x="539496" y="282550"/>
                  </a:lnTo>
                  <a:lnTo>
                    <a:pt x="544068" y="275234"/>
                  </a:lnTo>
                  <a:lnTo>
                    <a:pt x="559613" y="273406"/>
                  </a:lnTo>
                  <a:lnTo>
                    <a:pt x="570586" y="273406"/>
                  </a:lnTo>
                  <a:lnTo>
                    <a:pt x="576072" y="274320"/>
                  </a:lnTo>
                  <a:lnTo>
                    <a:pt x="582473" y="266090"/>
                  </a:lnTo>
                  <a:lnTo>
                    <a:pt x="587959" y="266090"/>
                  </a:lnTo>
                  <a:lnTo>
                    <a:pt x="589788" y="257861"/>
                  </a:lnTo>
                  <a:lnTo>
                    <a:pt x="590702" y="250546"/>
                  </a:lnTo>
                  <a:lnTo>
                    <a:pt x="596189" y="247802"/>
                  </a:lnTo>
                  <a:lnTo>
                    <a:pt x="595274" y="241402"/>
                  </a:lnTo>
                  <a:lnTo>
                    <a:pt x="593446" y="235001"/>
                  </a:lnTo>
                  <a:lnTo>
                    <a:pt x="592531" y="228600"/>
                  </a:lnTo>
                  <a:lnTo>
                    <a:pt x="596189" y="218542"/>
                  </a:lnTo>
                  <a:lnTo>
                    <a:pt x="597103" y="213055"/>
                  </a:lnTo>
                  <a:lnTo>
                    <a:pt x="605333" y="213055"/>
                  </a:lnTo>
                  <a:lnTo>
                    <a:pt x="611734" y="210312"/>
                  </a:lnTo>
                  <a:lnTo>
                    <a:pt x="616306" y="210312"/>
                  </a:lnTo>
                  <a:lnTo>
                    <a:pt x="623621" y="208483"/>
                  </a:lnTo>
                  <a:lnTo>
                    <a:pt x="630022" y="203911"/>
                  </a:lnTo>
                  <a:lnTo>
                    <a:pt x="630936" y="198425"/>
                  </a:lnTo>
                  <a:lnTo>
                    <a:pt x="634594" y="193853"/>
                  </a:lnTo>
                  <a:lnTo>
                    <a:pt x="640080" y="192024"/>
                  </a:lnTo>
                  <a:lnTo>
                    <a:pt x="644652" y="190195"/>
                  </a:lnTo>
                  <a:lnTo>
                    <a:pt x="647395" y="185623"/>
                  </a:lnTo>
                  <a:lnTo>
                    <a:pt x="645566" y="181051"/>
                  </a:lnTo>
                  <a:lnTo>
                    <a:pt x="646481" y="175565"/>
                  </a:lnTo>
                  <a:lnTo>
                    <a:pt x="649224" y="170993"/>
                  </a:lnTo>
                  <a:lnTo>
                    <a:pt x="651967" y="166421"/>
                  </a:lnTo>
                  <a:lnTo>
                    <a:pt x="647395" y="160020"/>
                  </a:lnTo>
                  <a:lnTo>
                    <a:pt x="646481" y="155448"/>
                  </a:lnTo>
                  <a:lnTo>
                    <a:pt x="641909" y="142646"/>
                  </a:lnTo>
                  <a:lnTo>
                    <a:pt x="636422" y="138074"/>
                  </a:lnTo>
                  <a:lnTo>
                    <a:pt x="631850" y="132588"/>
                  </a:lnTo>
                  <a:lnTo>
                    <a:pt x="630022" y="128016"/>
                  </a:lnTo>
                  <a:lnTo>
                    <a:pt x="625450" y="123444"/>
                  </a:lnTo>
                  <a:lnTo>
                    <a:pt x="620878" y="122530"/>
                  </a:lnTo>
                  <a:lnTo>
                    <a:pt x="619963" y="117958"/>
                  </a:lnTo>
                  <a:lnTo>
                    <a:pt x="626364" y="110642"/>
                  </a:lnTo>
                  <a:lnTo>
                    <a:pt x="630936" y="106985"/>
                  </a:lnTo>
                  <a:lnTo>
                    <a:pt x="633679" y="101498"/>
                  </a:lnTo>
                  <a:lnTo>
                    <a:pt x="640994" y="95098"/>
                  </a:lnTo>
                  <a:lnTo>
                    <a:pt x="647395" y="96012"/>
                  </a:lnTo>
                  <a:lnTo>
                    <a:pt x="656539" y="97841"/>
                  </a:lnTo>
                  <a:lnTo>
                    <a:pt x="662026" y="95098"/>
                  </a:lnTo>
                  <a:lnTo>
                    <a:pt x="668426" y="93269"/>
                  </a:lnTo>
                  <a:lnTo>
                    <a:pt x="672084" y="88697"/>
                  </a:lnTo>
                  <a:lnTo>
                    <a:pt x="676656" y="75895"/>
                  </a:lnTo>
                  <a:lnTo>
                    <a:pt x="681228" y="72238"/>
                  </a:lnTo>
                  <a:lnTo>
                    <a:pt x="686714" y="72238"/>
                  </a:lnTo>
                  <a:lnTo>
                    <a:pt x="692201" y="69494"/>
                  </a:lnTo>
                  <a:lnTo>
                    <a:pt x="694030" y="62179"/>
                  </a:lnTo>
                  <a:lnTo>
                    <a:pt x="695858" y="57607"/>
                  </a:lnTo>
                  <a:lnTo>
                    <a:pt x="702259" y="57607"/>
                  </a:lnTo>
                  <a:lnTo>
                    <a:pt x="708660" y="52121"/>
                  </a:lnTo>
                  <a:lnTo>
                    <a:pt x="713232" y="51206"/>
                  </a:lnTo>
                  <a:lnTo>
                    <a:pt x="715975" y="44806"/>
                  </a:lnTo>
                  <a:lnTo>
                    <a:pt x="715975" y="40234"/>
                  </a:lnTo>
                  <a:lnTo>
                    <a:pt x="712318" y="34747"/>
                  </a:lnTo>
                  <a:lnTo>
                    <a:pt x="706831" y="33833"/>
                  </a:lnTo>
                  <a:lnTo>
                    <a:pt x="708660" y="25603"/>
                  </a:lnTo>
                  <a:lnTo>
                    <a:pt x="714146" y="22860"/>
                  </a:lnTo>
                  <a:lnTo>
                    <a:pt x="721462" y="20117"/>
                  </a:lnTo>
                  <a:lnTo>
                    <a:pt x="726034" y="15545"/>
                  </a:lnTo>
                  <a:lnTo>
                    <a:pt x="731520" y="9144"/>
                  </a:lnTo>
                  <a:lnTo>
                    <a:pt x="737921" y="6401"/>
                  </a:lnTo>
                  <a:lnTo>
                    <a:pt x="742493" y="7315"/>
                  </a:lnTo>
                  <a:lnTo>
                    <a:pt x="747065" y="6401"/>
                  </a:lnTo>
                  <a:lnTo>
                    <a:pt x="752551" y="2743"/>
                  </a:lnTo>
                  <a:lnTo>
                    <a:pt x="762610" y="0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023250"/>
            </a:solidFill>
            <a:ln w="18288" cap="sq">
              <a:solidFill>
                <a:srgbClr val="000000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it-IT"/>
            </a:p>
          </p:txBody>
        </p:sp>
        <p:grpSp>
          <p:nvGrpSpPr>
            <p:cNvPr id="27" name="Elemento grafico 1062">
              <a:extLst>
                <a:ext uri="{FF2B5EF4-FFF2-40B4-BE49-F238E27FC236}">
                  <a16:creationId xmlns:a16="http://schemas.microsoft.com/office/drawing/2014/main" id="{9393DE5E-8F91-7D87-CD67-F051A3A021E5}"/>
                </a:ext>
              </a:extLst>
            </p:cNvPr>
            <p:cNvGrpSpPr/>
            <p:nvPr/>
          </p:nvGrpSpPr>
          <p:grpSpPr>
            <a:xfrm>
              <a:off x="4808776" y="4345523"/>
              <a:ext cx="710488" cy="1345082"/>
              <a:chOff x="4808776" y="4345523"/>
              <a:chExt cx="710488" cy="1345082"/>
            </a:xfrm>
            <a:noFill/>
          </p:grpSpPr>
          <p:sp>
            <p:nvSpPr>
              <p:cNvPr id="63" name="Figura a mano libera: forma 62">
                <a:extLst>
                  <a:ext uri="{FF2B5EF4-FFF2-40B4-BE49-F238E27FC236}">
                    <a16:creationId xmlns:a16="http://schemas.microsoft.com/office/drawing/2014/main" id="{B0BED8B0-951F-EBE2-9C0E-48EBEDE87F3F}"/>
                  </a:ext>
                </a:extLst>
              </p:cNvPr>
              <p:cNvSpPr/>
              <p:nvPr/>
            </p:nvSpPr>
            <p:spPr>
              <a:xfrm>
                <a:off x="4808776" y="4345523"/>
                <a:ext cx="710488" cy="1345082"/>
              </a:xfrm>
              <a:custGeom>
                <a:avLst/>
                <a:gdLst>
                  <a:gd name="connsiteX0" fmla="*/ 38405 w 710488"/>
                  <a:gd name="connsiteY0" fmla="*/ 299923 h 1345082"/>
                  <a:gd name="connsiteX1" fmla="*/ 37490 w 710488"/>
                  <a:gd name="connsiteY1" fmla="*/ 294437 h 1345082"/>
                  <a:gd name="connsiteX2" fmla="*/ 33833 w 710488"/>
                  <a:gd name="connsiteY2" fmla="*/ 280721 h 1345082"/>
                  <a:gd name="connsiteX3" fmla="*/ 32918 w 710488"/>
                  <a:gd name="connsiteY3" fmla="*/ 275234 h 1345082"/>
                  <a:gd name="connsiteX4" fmla="*/ 32918 w 710488"/>
                  <a:gd name="connsiteY4" fmla="*/ 267919 h 1345082"/>
                  <a:gd name="connsiteX5" fmla="*/ 30175 w 710488"/>
                  <a:gd name="connsiteY5" fmla="*/ 260604 h 1345082"/>
                  <a:gd name="connsiteX6" fmla="*/ 26518 w 710488"/>
                  <a:gd name="connsiteY6" fmla="*/ 250546 h 1345082"/>
                  <a:gd name="connsiteX7" fmla="*/ 24689 w 710488"/>
                  <a:gd name="connsiteY7" fmla="*/ 245059 h 1345082"/>
                  <a:gd name="connsiteX8" fmla="*/ 23774 w 710488"/>
                  <a:gd name="connsiteY8" fmla="*/ 239573 h 1345082"/>
                  <a:gd name="connsiteX9" fmla="*/ 21946 w 710488"/>
                  <a:gd name="connsiteY9" fmla="*/ 235001 h 1345082"/>
                  <a:gd name="connsiteX10" fmla="*/ 20117 w 710488"/>
                  <a:gd name="connsiteY10" fmla="*/ 224028 h 1345082"/>
                  <a:gd name="connsiteX11" fmla="*/ 18288 w 710488"/>
                  <a:gd name="connsiteY11" fmla="*/ 218542 h 1345082"/>
                  <a:gd name="connsiteX12" fmla="*/ 13716 w 710488"/>
                  <a:gd name="connsiteY12" fmla="*/ 214884 h 1345082"/>
                  <a:gd name="connsiteX13" fmla="*/ 13716 w 710488"/>
                  <a:gd name="connsiteY13" fmla="*/ 209398 h 1345082"/>
                  <a:gd name="connsiteX14" fmla="*/ 10973 w 710488"/>
                  <a:gd name="connsiteY14" fmla="*/ 203911 h 1345082"/>
                  <a:gd name="connsiteX15" fmla="*/ 16459 w 710488"/>
                  <a:gd name="connsiteY15" fmla="*/ 199339 h 1345082"/>
                  <a:gd name="connsiteX16" fmla="*/ 19202 w 710488"/>
                  <a:gd name="connsiteY16" fmla="*/ 194767 h 1345082"/>
                  <a:gd name="connsiteX17" fmla="*/ 18288 w 710488"/>
                  <a:gd name="connsiteY17" fmla="*/ 190195 h 1345082"/>
                  <a:gd name="connsiteX18" fmla="*/ 14630 w 710488"/>
                  <a:gd name="connsiteY18" fmla="*/ 181051 h 1345082"/>
                  <a:gd name="connsiteX19" fmla="*/ 13716 w 710488"/>
                  <a:gd name="connsiteY19" fmla="*/ 176479 h 1345082"/>
                  <a:gd name="connsiteX20" fmla="*/ 10058 w 710488"/>
                  <a:gd name="connsiteY20" fmla="*/ 170078 h 1345082"/>
                  <a:gd name="connsiteX21" fmla="*/ 6401 w 710488"/>
                  <a:gd name="connsiteY21" fmla="*/ 164592 h 1345082"/>
                  <a:gd name="connsiteX22" fmla="*/ 0 w 710488"/>
                  <a:gd name="connsiteY22" fmla="*/ 155448 h 1345082"/>
                  <a:gd name="connsiteX23" fmla="*/ 4572 w 710488"/>
                  <a:gd name="connsiteY23" fmla="*/ 150876 h 1345082"/>
                  <a:gd name="connsiteX24" fmla="*/ 5486 w 710488"/>
                  <a:gd name="connsiteY24" fmla="*/ 141732 h 1345082"/>
                  <a:gd name="connsiteX25" fmla="*/ 5486 w 710488"/>
                  <a:gd name="connsiteY25" fmla="*/ 136246 h 1345082"/>
                  <a:gd name="connsiteX26" fmla="*/ 8230 w 710488"/>
                  <a:gd name="connsiteY26" fmla="*/ 130759 h 1345082"/>
                  <a:gd name="connsiteX27" fmla="*/ 12802 w 710488"/>
                  <a:gd name="connsiteY27" fmla="*/ 128016 h 1345082"/>
                  <a:gd name="connsiteX28" fmla="*/ 16459 w 710488"/>
                  <a:gd name="connsiteY28" fmla="*/ 122530 h 1345082"/>
                  <a:gd name="connsiteX29" fmla="*/ 21031 w 710488"/>
                  <a:gd name="connsiteY29" fmla="*/ 115214 h 1345082"/>
                  <a:gd name="connsiteX30" fmla="*/ 24689 w 710488"/>
                  <a:gd name="connsiteY30" fmla="*/ 110642 h 1345082"/>
                  <a:gd name="connsiteX31" fmla="*/ 32918 w 710488"/>
                  <a:gd name="connsiteY31" fmla="*/ 106070 h 1345082"/>
                  <a:gd name="connsiteX32" fmla="*/ 39319 w 710488"/>
                  <a:gd name="connsiteY32" fmla="*/ 103327 h 1345082"/>
                  <a:gd name="connsiteX33" fmla="*/ 47549 w 710488"/>
                  <a:gd name="connsiteY33" fmla="*/ 112471 h 1345082"/>
                  <a:gd name="connsiteX34" fmla="*/ 57607 w 710488"/>
                  <a:gd name="connsiteY34" fmla="*/ 108814 h 1345082"/>
                  <a:gd name="connsiteX35" fmla="*/ 59436 w 710488"/>
                  <a:gd name="connsiteY35" fmla="*/ 113386 h 1345082"/>
                  <a:gd name="connsiteX36" fmla="*/ 64008 w 710488"/>
                  <a:gd name="connsiteY36" fmla="*/ 114300 h 1345082"/>
                  <a:gd name="connsiteX37" fmla="*/ 71323 w 710488"/>
                  <a:gd name="connsiteY37" fmla="*/ 106985 h 1345082"/>
                  <a:gd name="connsiteX38" fmla="*/ 77724 w 710488"/>
                  <a:gd name="connsiteY38" fmla="*/ 104242 h 1345082"/>
                  <a:gd name="connsiteX39" fmla="*/ 84125 w 710488"/>
                  <a:gd name="connsiteY39" fmla="*/ 106070 h 1345082"/>
                  <a:gd name="connsiteX40" fmla="*/ 91440 w 710488"/>
                  <a:gd name="connsiteY40" fmla="*/ 107899 h 1345082"/>
                  <a:gd name="connsiteX41" fmla="*/ 97841 w 710488"/>
                  <a:gd name="connsiteY41" fmla="*/ 110642 h 1345082"/>
                  <a:gd name="connsiteX42" fmla="*/ 105156 w 710488"/>
                  <a:gd name="connsiteY42" fmla="*/ 110642 h 1345082"/>
                  <a:gd name="connsiteX43" fmla="*/ 110642 w 710488"/>
                  <a:gd name="connsiteY43" fmla="*/ 107899 h 1345082"/>
                  <a:gd name="connsiteX44" fmla="*/ 114300 w 710488"/>
                  <a:gd name="connsiteY44" fmla="*/ 103327 h 1345082"/>
                  <a:gd name="connsiteX45" fmla="*/ 121615 w 710488"/>
                  <a:gd name="connsiteY45" fmla="*/ 104242 h 1345082"/>
                  <a:gd name="connsiteX46" fmla="*/ 123444 w 710488"/>
                  <a:gd name="connsiteY46" fmla="*/ 109728 h 1345082"/>
                  <a:gd name="connsiteX47" fmla="*/ 121615 w 710488"/>
                  <a:gd name="connsiteY47" fmla="*/ 114300 h 1345082"/>
                  <a:gd name="connsiteX48" fmla="*/ 114300 w 710488"/>
                  <a:gd name="connsiteY48" fmla="*/ 123444 h 1345082"/>
                  <a:gd name="connsiteX49" fmla="*/ 115214 w 710488"/>
                  <a:gd name="connsiteY49" fmla="*/ 134417 h 1345082"/>
                  <a:gd name="connsiteX50" fmla="*/ 120701 w 710488"/>
                  <a:gd name="connsiteY50" fmla="*/ 139903 h 1345082"/>
                  <a:gd name="connsiteX51" fmla="*/ 118872 w 710488"/>
                  <a:gd name="connsiteY51" fmla="*/ 144475 h 1345082"/>
                  <a:gd name="connsiteX52" fmla="*/ 128930 w 710488"/>
                  <a:gd name="connsiteY52" fmla="*/ 149962 h 1345082"/>
                  <a:gd name="connsiteX53" fmla="*/ 132588 w 710488"/>
                  <a:gd name="connsiteY53" fmla="*/ 156362 h 1345082"/>
                  <a:gd name="connsiteX54" fmla="*/ 134417 w 710488"/>
                  <a:gd name="connsiteY54" fmla="*/ 162763 h 1345082"/>
                  <a:gd name="connsiteX55" fmla="*/ 139903 w 710488"/>
                  <a:gd name="connsiteY55" fmla="*/ 160020 h 1345082"/>
                  <a:gd name="connsiteX56" fmla="*/ 147218 w 710488"/>
                  <a:gd name="connsiteY56" fmla="*/ 160934 h 1345082"/>
                  <a:gd name="connsiteX57" fmla="*/ 153619 w 710488"/>
                  <a:gd name="connsiteY57" fmla="*/ 156362 h 1345082"/>
                  <a:gd name="connsiteX58" fmla="*/ 159106 w 710488"/>
                  <a:gd name="connsiteY58" fmla="*/ 153619 h 1345082"/>
                  <a:gd name="connsiteX59" fmla="*/ 164592 w 710488"/>
                  <a:gd name="connsiteY59" fmla="*/ 153619 h 1345082"/>
                  <a:gd name="connsiteX60" fmla="*/ 170993 w 710488"/>
                  <a:gd name="connsiteY60" fmla="*/ 152705 h 1345082"/>
                  <a:gd name="connsiteX61" fmla="*/ 175565 w 710488"/>
                  <a:gd name="connsiteY61" fmla="*/ 154534 h 1345082"/>
                  <a:gd name="connsiteX62" fmla="*/ 178308 w 710488"/>
                  <a:gd name="connsiteY62" fmla="*/ 149962 h 1345082"/>
                  <a:gd name="connsiteX63" fmla="*/ 183794 w 710488"/>
                  <a:gd name="connsiteY63" fmla="*/ 143561 h 1345082"/>
                  <a:gd name="connsiteX64" fmla="*/ 188366 w 710488"/>
                  <a:gd name="connsiteY64" fmla="*/ 145390 h 1345082"/>
                  <a:gd name="connsiteX65" fmla="*/ 197510 w 710488"/>
                  <a:gd name="connsiteY65" fmla="*/ 149047 h 1345082"/>
                  <a:gd name="connsiteX66" fmla="*/ 203911 w 710488"/>
                  <a:gd name="connsiteY66" fmla="*/ 153619 h 1345082"/>
                  <a:gd name="connsiteX67" fmla="*/ 209398 w 710488"/>
                  <a:gd name="connsiteY67" fmla="*/ 155448 h 1345082"/>
                  <a:gd name="connsiteX68" fmla="*/ 211226 w 710488"/>
                  <a:gd name="connsiteY68" fmla="*/ 148133 h 1345082"/>
                  <a:gd name="connsiteX69" fmla="*/ 211226 w 710488"/>
                  <a:gd name="connsiteY69" fmla="*/ 142646 h 1345082"/>
                  <a:gd name="connsiteX70" fmla="*/ 208483 w 710488"/>
                  <a:gd name="connsiteY70" fmla="*/ 137160 h 1345082"/>
                  <a:gd name="connsiteX71" fmla="*/ 213970 w 710488"/>
                  <a:gd name="connsiteY71" fmla="*/ 137160 h 1345082"/>
                  <a:gd name="connsiteX72" fmla="*/ 218542 w 710488"/>
                  <a:gd name="connsiteY72" fmla="*/ 137160 h 1345082"/>
                  <a:gd name="connsiteX73" fmla="*/ 224028 w 710488"/>
                  <a:gd name="connsiteY73" fmla="*/ 134417 h 1345082"/>
                  <a:gd name="connsiteX74" fmla="*/ 233172 w 710488"/>
                  <a:gd name="connsiteY74" fmla="*/ 129845 h 1345082"/>
                  <a:gd name="connsiteX75" fmla="*/ 238658 w 710488"/>
                  <a:gd name="connsiteY75" fmla="*/ 131674 h 1345082"/>
                  <a:gd name="connsiteX76" fmla="*/ 247802 w 710488"/>
                  <a:gd name="connsiteY76" fmla="*/ 130759 h 1345082"/>
                  <a:gd name="connsiteX77" fmla="*/ 253289 w 710488"/>
                  <a:gd name="connsiteY77" fmla="*/ 129845 h 1345082"/>
                  <a:gd name="connsiteX78" fmla="*/ 257861 w 710488"/>
                  <a:gd name="connsiteY78" fmla="*/ 135331 h 1345082"/>
                  <a:gd name="connsiteX79" fmla="*/ 264262 w 710488"/>
                  <a:gd name="connsiteY79" fmla="*/ 140818 h 1345082"/>
                  <a:gd name="connsiteX80" fmla="*/ 268834 w 710488"/>
                  <a:gd name="connsiteY80" fmla="*/ 147218 h 1345082"/>
                  <a:gd name="connsiteX81" fmla="*/ 274320 w 710488"/>
                  <a:gd name="connsiteY81" fmla="*/ 147218 h 1345082"/>
                  <a:gd name="connsiteX82" fmla="*/ 274320 w 710488"/>
                  <a:gd name="connsiteY82" fmla="*/ 140818 h 1345082"/>
                  <a:gd name="connsiteX83" fmla="*/ 275234 w 710488"/>
                  <a:gd name="connsiteY83" fmla="*/ 136246 h 1345082"/>
                  <a:gd name="connsiteX84" fmla="*/ 270662 w 710488"/>
                  <a:gd name="connsiteY84" fmla="*/ 134417 h 1345082"/>
                  <a:gd name="connsiteX85" fmla="*/ 265176 w 710488"/>
                  <a:gd name="connsiteY85" fmla="*/ 128930 h 1345082"/>
                  <a:gd name="connsiteX86" fmla="*/ 267919 w 710488"/>
                  <a:gd name="connsiteY86" fmla="*/ 118872 h 1345082"/>
                  <a:gd name="connsiteX87" fmla="*/ 272491 w 710488"/>
                  <a:gd name="connsiteY87" fmla="*/ 116129 h 1345082"/>
                  <a:gd name="connsiteX88" fmla="*/ 274320 w 710488"/>
                  <a:gd name="connsiteY88" fmla="*/ 111557 h 1345082"/>
                  <a:gd name="connsiteX89" fmla="*/ 273406 w 710488"/>
                  <a:gd name="connsiteY89" fmla="*/ 106070 h 1345082"/>
                  <a:gd name="connsiteX90" fmla="*/ 277063 w 710488"/>
                  <a:gd name="connsiteY90" fmla="*/ 101498 h 1345082"/>
                  <a:gd name="connsiteX91" fmla="*/ 277978 w 710488"/>
                  <a:gd name="connsiteY91" fmla="*/ 96926 h 1345082"/>
                  <a:gd name="connsiteX92" fmla="*/ 280721 w 710488"/>
                  <a:gd name="connsiteY92" fmla="*/ 92354 h 1345082"/>
                  <a:gd name="connsiteX93" fmla="*/ 285293 w 710488"/>
                  <a:gd name="connsiteY93" fmla="*/ 86868 h 1345082"/>
                  <a:gd name="connsiteX94" fmla="*/ 288036 w 710488"/>
                  <a:gd name="connsiteY94" fmla="*/ 77724 h 1345082"/>
                  <a:gd name="connsiteX95" fmla="*/ 287122 w 710488"/>
                  <a:gd name="connsiteY95" fmla="*/ 72238 h 1345082"/>
                  <a:gd name="connsiteX96" fmla="*/ 284378 w 710488"/>
                  <a:gd name="connsiteY96" fmla="*/ 62179 h 1345082"/>
                  <a:gd name="connsiteX97" fmla="*/ 284378 w 710488"/>
                  <a:gd name="connsiteY97" fmla="*/ 57607 h 1345082"/>
                  <a:gd name="connsiteX98" fmla="*/ 287122 w 710488"/>
                  <a:gd name="connsiteY98" fmla="*/ 53035 h 1345082"/>
                  <a:gd name="connsiteX99" fmla="*/ 288036 w 710488"/>
                  <a:gd name="connsiteY99" fmla="*/ 46634 h 1345082"/>
                  <a:gd name="connsiteX100" fmla="*/ 290779 w 710488"/>
                  <a:gd name="connsiteY100" fmla="*/ 41148 h 1345082"/>
                  <a:gd name="connsiteX101" fmla="*/ 292608 w 710488"/>
                  <a:gd name="connsiteY101" fmla="*/ 36576 h 1345082"/>
                  <a:gd name="connsiteX102" fmla="*/ 290779 w 710488"/>
                  <a:gd name="connsiteY102" fmla="*/ 27432 h 1345082"/>
                  <a:gd name="connsiteX103" fmla="*/ 290779 w 710488"/>
                  <a:gd name="connsiteY103" fmla="*/ 21031 h 1345082"/>
                  <a:gd name="connsiteX104" fmla="*/ 288036 w 710488"/>
                  <a:gd name="connsiteY104" fmla="*/ 14630 h 1345082"/>
                  <a:gd name="connsiteX105" fmla="*/ 292608 w 710488"/>
                  <a:gd name="connsiteY105" fmla="*/ 10058 h 1345082"/>
                  <a:gd name="connsiteX106" fmla="*/ 291694 w 710488"/>
                  <a:gd name="connsiteY106" fmla="*/ 1829 h 1345082"/>
                  <a:gd name="connsiteX107" fmla="*/ 297180 w 710488"/>
                  <a:gd name="connsiteY107" fmla="*/ 7315 h 1345082"/>
                  <a:gd name="connsiteX108" fmla="*/ 302666 w 710488"/>
                  <a:gd name="connsiteY108" fmla="*/ 7315 h 1345082"/>
                  <a:gd name="connsiteX109" fmla="*/ 312725 w 710488"/>
                  <a:gd name="connsiteY109" fmla="*/ 4572 h 1345082"/>
                  <a:gd name="connsiteX110" fmla="*/ 318211 w 710488"/>
                  <a:gd name="connsiteY110" fmla="*/ 6401 h 1345082"/>
                  <a:gd name="connsiteX111" fmla="*/ 322783 w 710488"/>
                  <a:gd name="connsiteY111" fmla="*/ 8230 h 1345082"/>
                  <a:gd name="connsiteX112" fmla="*/ 328270 w 710488"/>
                  <a:gd name="connsiteY112" fmla="*/ 8230 h 1345082"/>
                  <a:gd name="connsiteX113" fmla="*/ 335585 w 710488"/>
                  <a:gd name="connsiteY113" fmla="*/ 6401 h 1345082"/>
                  <a:gd name="connsiteX114" fmla="*/ 341071 w 710488"/>
                  <a:gd name="connsiteY114" fmla="*/ 10973 h 1345082"/>
                  <a:gd name="connsiteX115" fmla="*/ 346558 w 710488"/>
                  <a:gd name="connsiteY115" fmla="*/ 9144 h 1345082"/>
                  <a:gd name="connsiteX116" fmla="*/ 353873 w 710488"/>
                  <a:gd name="connsiteY116" fmla="*/ 4572 h 1345082"/>
                  <a:gd name="connsiteX117" fmla="*/ 358445 w 710488"/>
                  <a:gd name="connsiteY117" fmla="*/ 4572 h 1345082"/>
                  <a:gd name="connsiteX118" fmla="*/ 364846 w 710488"/>
                  <a:gd name="connsiteY118" fmla="*/ 2743 h 1345082"/>
                  <a:gd name="connsiteX119" fmla="*/ 373075 w 710488"/>
                  <a:gd name="connsiteY119" fmla="*/ 1829 h 1345082"/>
                  <a:gd name="connsiteX120" fmla="*/ 379476 w 710488"/>
                  <a:gd name="connsiteY120" fmla="*/ 2743 h 1345082"/>
                  <a:gd name="connsiteX121" fmla="*/ 384048 w 710488"/>
                  <a:gd name="connsiteY121" fmla="*/ 0 h 1345082"/>
                  <a:gd name="connsiteX122" fmla="*/ 393192 w 710488"/>
                  <a:gd name="connsiteY122" fmla="*/ 5486 h 1345082"/>
                  <a:gd name="connsiteX123" fmla="*/ 391363 w 710488"/>
                  <a:gd name="connsiteY123" fmla="*/ 12802 h 1345082"/>
                  <a:gd name="connsiteX124" fmla="*/ 385877 w 710488"/>
                  <a:gd name="connsiteY124" fmla="*/ 19202 h 1345082"/>
                  <a:gd name="connsiteX125" fmla="*/ 381305 w 710488"/>
                  <a:gd name="connsiteY125" fmla="*/ 27432 h 1345082"/>
                  <a:gd name="connsiteX126" fmla="*/ 379476 w 710488"/>
                  <a:gd name="connsiteY126" fmla="*/ 32004 h 1345082"/>
                  <a:gd name="connsiteX127" fmla="*/ 378562 w 710488"/>
                  <a:gd name="connsiteY127" fmla="*/ 39319 h 1345082"/>
                  <a:gd name="connsiteX128" fmla="*/ 380390 w 710488"/>
                  <a:gd name="connsiteY128" fmla="*/ 45720 h 1345082"/>
                  <a:gd name="connsiteX129" fmla="*/ 378562 w 710488"/>
                  <a:gd name="connsiteY129" fmla="*/ 50292 h 1345082"/>
                  <a:gd name="connsiteX130" fmla="*/ 378562 w 710488"/>
                  <a:gd name="connsiteY130" fmla="*/ 54864 h 1345082"/>
                  <a:gd name="connsiteX131" fmla="*/ 382219 w 710488"/>
                  <a:gd name="connsiteY131" fmla="*/ 63094 h 1345082"/>
                  <a:gd name="connsiteX132" fmla="*/ 384962 w 710488"/>
                  <a:gd name="connsiteY132" fmla="*/ 71323 h 1345082"/>
                  <a:gd name="connsiteX133" fmla="*/ 385877 w 710488"/>
                  <a:gd name="connsiteY133" fmla="*/ 75895 h 1345082"/>
                  <a:gd name="connsiteX134" fmla="*/ 387706 w 710488"/>
                  <a:gd name="connsiteY134" fmla="*/ 86868 h 1345082"/>
                  <a:gd name="connsiteX135" fmla="*/ 390449 w 710488"/>
                  <a:gd name="connsiteY135" fmla="*/ 92354 h 1345082"/>
                  <a:gd name="connsiteX136" fmla="*/ 395021 w 710488"/>
                  <a:gd name="connsiteY136" fmla="*/ 96926 h 1345082"/>
                  <a:gd name="connsiteX137" fmla="*/ 395935 w 710488"/>
                  <a:gd name="connsiteY137" fmla="*/ 103327 h 1345082"/>
                  <a:gd name="connsiteX138" fmla="*/ 388620 w 710488"/>
                  <a:gd name="connsiteY138" fmla="*/ 116129 h 1345082"/>
                  <a:gd name="connsiteX139" fmla="*/ 384048 w 710488"/>
                  <a:gd name="connsiteY139" fmla="*/ 123444 h 1345082"/>
                  <a:gd name="connsiteX140" fmla="*/ 377647 w 710488"/>
                  <a:gd name="connsiteY140" fmla="*/ 133502 h 1345082"/>
                  <a:gd name="connsiteX141" fmla="*/ 371246 w 710488"/>
                  <a:gd name="connsiteY141" fmla="*/ 138989 h 1345082"/>
                  <a:gd name="connsiteX142" fmla="*/ 367589 w 710488"/>
                  <a:gd name="connsiteY142" fmla="*/ 144475 h 1345082"/>
                  <a:gd name="connsiteX143" fmla="*/ 360274 w 710488"/>
                  <a:gd name="connsiteY143" fmla="*/ 157277 h 1345082"/>
                  <a:gd name="connsiteX144" fmla="*/ 356616 w 710488"/>
                  <a:gd name="connsiteY144" fmla="*/ 163678 h 1345082"/>
                  <a:gd name="connsiteX145" fmla="*/ 352044 w 710488"/>
                  <a:gd name="connsiteY145" fmla="*/ 174650 h 1345082"/>
                  <a:gd name="connsiteX146" fmla="*/ 348386 w 710488"/>
                  <a:gd name="connsiteY146" fmla="*/ 179222 h 1345082"/>
                  <a:gd name="connsiteX147" fmla="*/ 346558 w 710488"/>
                  <a:gd name="connsiteY147" fmla="*/ 183794 h 1345082"/>
                  <a:gd name="connsiteX148" fmla="*/ 343814 w 710488"/>
                  <a:gd name="connsiteY148" fmla="*/ 188366 h 1345082"/>
                  <a:gd name="connsiteX149" fmla="*/ 341986 w 710488"/>
                  <a:gd name="connsiteY149" fmla="*/ 195682 h 1345082"/>
                  <a:gd name="connsiteX150" fmla="*/ 341071 w 710488"/>
                  <a:gd name="connsiteY150" fmla="*/ 202082 h 1345082"/>
                  <a:gd name="connsiteX151" fmla="*/ 340157 w 710488"/>
                  <a:gd name="connsiteY151" fmla="*/ 212141 h 1345082"/>
                  <a:gd name="connsiteX152" fmla="*/ 341071 w 710488"/>
                  <a:gd name="connsiteY152" fmla="*/ 217627 h 1345082"/>
                  <a:gd name="connsiteX153" fmla="*/ 341071 w 710488"/>
                  <a:gd name="connsiteY153" fmla="*/ 223114 h 1345082"/>
                  <a:gd name="connsiteX154" fmla="*/ 342900 w 710488"/>
                  <a:gd name="connsiteY154" fmla="*/ 227686 h 1345082"/>
                  <a:gd name="connsiteX155" fmla="*/ 346558 w 710488"/>
                  <a:gd name="connsiteY155" fmla="*/ 234086 h 1345082"/>
                  <a:gd name="connsiteX156" fmla="*/ 351130 w 710488"/>
                  <a:gd name="connsiteY156" fmla="*/ 239573 h 1345082"/>
                  <a:gd name="connsiteX157" fmla="*/ 361188 w 710488"/>
                  <a:gd name="connsiteY157" fmla="*/ 244145 h 1345082"/>
                  <a:gd name="connsiteX158" fmla="*/ 362102 w 710488"/>
                  <a:gd name="connsiteY158" fmla="*/ 251460 h 1345082"/>
                  <a:gd name="connsiteX159" fmla="*/ 362102 w 710488"/>
                  <a:gd name="connsiteY159" fmla="*/ 257861 h 1345082"/>
                  <a:gd name="connsiteX160" fmla="*/ 362102 w 710488"/>
                  <a:gd name="connsiteY160" fmla="*/ 266090 h 1345082"/>
                  <a:gd name="connsiteX161" fmla="*/ 363017 w 710488"/>
                  <a:gd name="connsiteY161" fmla="*/ 270662 h 1345082"/>
                  <a:gd name="connsiteX162" fmla="*/ 362102 w 710488"/>
                  <a:gd name="connsiteY162" fmla="*/ 275234 h 1345082"/>
                  <a:gd name="connsiteX163" fmla="*/ 363017 w 710488"/>
                  <a:gd name="connsiteY163" fmla="*/ 284378 h 1345082"/>
                  <a:gd name="connsiteX164" fmla="*/ 368503 w 710488"/>
                  <a:gd name="connsiteY164" fmla="*/ 282550 h 1345082"/>
                  <a:gd name="connsiteX165" fmla="*/ 382219 w 710488"/>
                  <a:gd name="connsiteY165" fmla="*/ 292608 h 1345082"/>
                  <a:gd name="connsiteX166" fmla="*/ 386791 w 710488"/>
                  <a:gd name="connsiteY166" fmla="*/ 294437 h 1345082"/>
                  <a:gd name="connsiteX167" fmla="*/ 393192 w 710488"/>
                  <a:gd name="connsiteY167" fmla="*/ 297180 h 1345082"/>
                  <a:gd name="connsiteX168" fmla="*/ 398678 w 710488"/>
                  <a:gd name="connsiteY168" fmla="*/ 299923 h 1345082"/>
                  <a:gd name="connsiteX169" fmla="*/ 404165 w 710488"/>
                  <a:gd name="connsiteY169" fmla="*/ 301752 h 1345082"/>
                  <a:gd name="connsiteX170" fmla="*/ 408737 w 710488"/>
                  <a:gd name="connsiteY170" fmla="*/ 302666 h 1345082"/>
                  <a:gd name="connsiteX171" fmla="*/ 414223 w 710488"/>
                  <a:gd name="connsiteY171" fmla="*/ 302666 h 1345082"/>
                  <a:gd name="connsiteX172" fmla="*/ 418795 w 710488"/>
                  <a:gd name="connsiteY172" fmla="*/ 302666 h 1345082"/>
                  <a:gd name="connsiteX173" fmla="*/ 429768 w 710488"/>
                  <a:gd name="connsiteY173" fmla="*/ 301752 h 1345082"/>
                  <a:gd name="connsiteX174" fmla="*/ 435254 w 710488"/>
                  <a:gd name="connsiteY174" fmla="*/ 300838 h 1345082"/>
                  <a:gd name="connsiteX175" fmla="*/ 440741 w 710488"/>
                  <a:gd name="connsiteY175" fmla="*/ 299923 h 1345082"/>
                  <a:gd name="connsiteX176" fmla="*/ 446227 w 710488"/>
                  <a:gd name="connsiteY176" fmla="*/ 300838 h 1345082"/>
                  <a:gd name="connsiteX177" fmla="*/ 452628 w 710488"/>
                  <a:gd name="connsiteY177" fmla="*/ 300838 h 1345082"/>
                  <a:gd name="connsiteX178" fmla="*/ 457200 w 710488"/>
                  <a:gd name="connsiteY178" fmla="*/ 301752 h 1345082"/>
                  <a:gd name="connsiteX179" fmla="*/ 461772 w 710488"/>
                  <a:gd name="connsiteY179" fmla="*/ 301752 h 1345082"/>
                  <a:gd name="connsiteX180" fmla="*/ 467258 w 710488"/>
                  <a:gd name="connsiteY180" fmla="*/ 298094 h 1345082"/>
                  <a:gd name="connsiteX181" fmla="*/ 476402 w 710488"/>
                  <a:gd name="connsiteY181" fmla="*/ 297180 h 1345082"/>
                  <a:gd name="connsiteX182" fmla="*/ 482803 w 710488"/>
                  <a:gd name="connsiteY182" fmla="*/ 299923 h 1345082"/>
                  <a:gd name="connsiteX183" fmla="*/ 486461 w 710488"/>
                  <a:gd name="connsiteY183" fmla="*/ 304495 h 1345082"/>
                  <a:gd name="connsiteX184" fmla="*/ 491033 w 710488"/>
                  <a:gd name="connsiteY184" fmla="*/ 307238 h 1345082"/>
                  <a:gd name="connsiteX185" fmla="*/ 497434 w 710488"/>
                  <a:gd name="connsiteY185" fmla="*/ 310896 h 1345082"/>
                  <a:gd name="connsiteX186" fmla="*/ 502920 w 710488"/>
                  <a:gd name="connsiteY186" fmla="*/ 317297 h 1345082"/>
                  <a:gd name="connsiteX187" fmla="*/ 504749 w 710488"/>
                  <a:gd name="connsiteY187" fmla="*/ 321869 h 1345082"/>
                  <a:gd name="connsiteX188" fmla="*/ 510235 w 710488"/>
                  <a:gd name="connsiteY188" fmla="*/ 330098 h 1345082"/>
                  <a:gd name="connsiteX189" fmla="*/ 515722 w 710488"/>
                  <a:gd name="connsiteY189" fmla="*/ 333756 h 1345082"/>
                  <a:gd name="connsiteX190" fmla="*/ 520294 w 710488"/>
                  <a:gd name="connsiteY190" fmla="*/ 337414 h 1345082"/>
                  <a:gd name="connsiteX191" fmla="*/ 524866 w 710488"/>
                  <a:gd name="connsiteY191" fmla="*/ 339242 h 1345082"/>
                  <a:gd name="connsiteX192" fmla="*/ 529438 w 710488"/>
                  <a:gd name="connsiteY192" fmla="*/ 343814 h 1345082"/>
                  <a:gd name="connsiteX193" fmla="*/ 535838 w 710488"/>
                  <a:gd name="connsiteY193" fmla="*/ 346558 h 1345082"/>
                  <a:gd name="connsiteX194" fmla="*/ 543154 w 710488"/>
                  <a:gd name="connsiteY194" fmla="*/ 348386 h 1345082"/>
                  <a:gd name="connsiteX195" fmla="*/ 548640 w 710488"/>
                  <a:gd name="connsiteY195" fmla="*/ 352958 h 1345082"/>
                  <a:gd name="connsiteX196" fmla="*/ 555041 w 710488"/>
                  <a:gd name="connsiteY196" fmla="*/ 354787 h 1345082"/>
                  <a:gd name="connsiteX197" fmla="*/ 564185 w 710488"/>
                  <a:gd name="connsiteY197" fmla="*/ 361188 h 1345082"/>
                  <a:gd name="connsiteX198" fmla="*/ 570586 w 710488"/>
                  <a:gd name="connsiteY198" fmla="*/ 363017 h 1345082"/>
                  <a:gd name="connsiteX199" fmla="*/ 576986 w 710488"/>
                  <a:gd name="connsiteY199" fmla="*/ 364846 h 1345082"/>
                  <a:gd name="connsiteX200" fmla="*/ 582473 w 710488"/>
                  <a:gd name="connsiteY200" fmla="*/ 365760 h 1345082"/>
                  <a:gd name="connsiteX201" fmla="*/ 588874 w 710488"/>
                  <a:gd name="connsiteY201" fmla="*/ 365760 h 1345082"/>
                  <a:gd name="connsiteX202" fmla="*/ 593446 w 710488"/>
                  <a:gd name="connsiteY202" fmla="*/ 366674 h 1345082"/>
                  <a:gd name="connsiteX203" fmla="*/ 601675 w 710488"/>
                  <a:gd name="connsiteY203" fmla="*/ 368503 h 1345082"/>
                  <a:gd name="connsiteX204" fmla="*/ 605333 w 710488"/>
                  <a:gd name="connsiteY204" fmla="*/ 373990 h 1345082"/>
                  <a:gd name="connsiteX205" fmla="*/ 607162 w 710488"/>
                  <a:gd name="connsiteY205" fmla="*/ 378562 h 1345082"/>
                  <a:gd name="connsiteX206" fmla="*/ 608990 w 710488"/>
                  <a:gd name="connsiteY206" fmla="*/ 383134 h 1345082"/>
                  <a:gd name="connsiteX207" fmla="*/ 614477 w 710488"/>
                  <a:gd name="connsiteY207" fmla="*/ 390449 h 1345082"/>
                  <a:gd name="connsiteX208" fmla="*/ 622706 w 710488"/>
                  <a:gd name="connsiteY208" fmla="*/ 396850 h 1345082"/>
                  <a:gd name="connsiteX209" fmla="*/ 628193 w 710488"/>
                  <a:gd name="connsiteY209" fmla="*/ 399593 h 1345082"/>
                  <a:gd name="connsiteX210" fmla="*/ 633679 w 710488"/>
                  <a:gd name="connsiteY210" fmla="*/ 404165 h 1345082"/>
                  <a:gd name="connsiteX211" fmla="*/ 645566 w 710488"/>
                  <a:gd name="connsiteY211" fmla="*/ 408737 h 1345082"/>
                  <a:gd name="connsiteX212" fmla="*/ 650138 w 710488"/>
                  <a:gd name="connsiteY212" fmla="*/ 410566 h 1345082"/>
                  <a:gd name="connsiteX213" fmla="*/ 656539 w 710488"/>
                  <a:gd name="connsiteY213" fmla="*/ 411480 h 1345082"/>
                  <a:gd name="connsiteX214" fmla="*/ 662940 w 710488"/>
                  <a:gd name="connsiteY214" fmla="*/ 411480 h 1345082"/>
                  <a:gd name="connsiteX215" fmla="*/ 667512 w 710488"/>
                  <a:gd name="connsiteY215" fmla="*/ 411480 h 1345082"/>
                  <a:gd name="connsiteX216" fmla="*/ 663854 w 710488"/>
                  <a:gd name="connsiteY216" fmla="*/ 420624 h 1345082"/>
                  <a:gd name="connsiteX217" fmla="*/ 660197 w 710488"/>
                  <a:gd name="connsiteY217" fmla="*/ 426110 h 1345082"/>
                  <a:gd name="connsiteX218" fmla="*/ 658368 w 710488"/>
                  <a:gd name="connsiteY218" fmla="*/ 431597 h 1345082"/>
                  <a:gd name="connsiteX219" fmla="*/ 658368 w 710488"/>
                  <a:gd name="connsiteY219" fmla="*/ 437083 h 1345082"/>
                  <a:gd name="connsiteX220" fmla="*/ 656539 w 710488"/>
                  <a:gd name="connsiteY220" fmla="*/ 443484 h 1345082"/>
                  <a:gd name="connsiteX221" fmla="*/ 653796 w 710488"/>
                  <a:gd name="connsiteY221" fmla="*/ 455371 h 1345082"/>
                  <a:gd name="connsiteX222" fmla="*/ 651967 w 710488"/>
                  <a:gd name="connsiteY222" fmla="*/ 460858 h 1345082"/>
                  <a:gd name="connsiteX223" fmla="*/ 651053 w 710488"/>
                  <a:gd name="connsiteY223" fmla="*/ 465430 h 1345082"/>
                  <a:gd name="connsiteX224" fmla="*/ 651967 w 710488"/>
                  <a:gd name="connsiteY224" fmla="*/ 478231 h 1345082"/>
                  <a:gd name="connsiteX225" fmla="*/ 651967 w 710488"/>
                  <a:gd name="connsiteY225" fmla="*/ 482803 h 1345082"/>
                  <a:gd name="connsiteX226" fmla="*/ 651053 w 710488"/>
                  <a:gd name="connsiteY226" fmla="*/ 492862 h 1345082"/>
                  <a:gd name="connsiteX227" fmla="*/ 651053 w 710488"/>
                  <a:gd name="connsiteY227" fmla="*/ 498348 h 1345082"/>
                  <a:gd name="connsiteX228" fmla="*/ 652882 w 710488"/>
                  <a:gd name="connsiteY228" fmla="*/ 503834 h 1345082"/>
                  <a:gd name="connsiteX229" fmla="*/ 656539 w 710488"/>
                  <a:gd name="connsiteY229" fmla="*/ 508406 h 1345082"/>
                  <a:gd name="connsiteX230" fmla="*/ 660197 w 710488"/>
                  <a:gd name="connsiteY230" fmla="*/ 512978 h 1345082"/>
                  <a:gd name="connsiteX231" fmla="*/ 663854 w 710488"/>
                  <a:gd name="connsiteY231" fmla="*/ 518465 h 1345082"/>
                  <a:gd name="connsiteX232" fmla="*/ 669341 w 710488"/>
                  <a:gd name="connsiteY232" fmla="*/ 522122 h 1345082"/>
                  <a:gd name="connsiteX233" fmla="*/ 672998 w 710488"/>
                  <a:gd name="connsiteY233" fmla="*/ 526694 h 1345082"/>
                  <a:gd name="connsiteX234" fmla="*/ 673913 w 710488"/>
                  <a:gd name="connsiteY234" fmla="*/ 532181 h 1345082"/>
                  <a:gd name="connsiteX235" fmla="*/ 672084 w 710488"/>
                  <a:gd name="connsiteY235" fmla="*/ 537667 h 1345082"/>
                  <a:gd name="connsiteX236" fmla="*/ 669341 w 710488"/>
                  <a:gd name="connsiteY236" fmla="*/ 543154 h 1345082"/>
                  <a:gd name="connsiteX237" fmla="*/ 667512 w 710488"/>
                  <a:gd name="connsiteY237" fmla="*/ 548640 h 1345082"/>
                  <a:gd name="connsiteX238" fmla="*/ 664769 w 710488"/>
                  <a:gd name="connsiteY238" fmla="*/ 557784 h 1345082"/>
                  <a:gd name="connsiteX239" fmla="*/ 662940 w 710488"/>
                  <a:gd name="connsiteY239" fmla="*/ 565099 h 1345082"/>
                  <a:gd name="connsiteX240" fmla="*/ 662026 w 710488"/>
                  <a:gd name="connsiteY240" fmla="*/ 569671 h 1345082"/>
                  <a:gd name="connsiteX241" fmla="*/ 661111 w 710488"/>
                  <a:gd name="connsiteY241" fmla="*/ 576072 h 1345082"/>
                  <a:gd name="connsiteX242" fmla="*/ 660197 w 710488"/>
                  <a:gd name="connsiteY242" fmla="*/ 583387 h 1345082"/>
                  <a:gd name="connsiteX243" fmla="*/ 660197 w 710488"/>
                  <a:gd name="connsiteY243" fmla="*/ 587959 h 1345082"/>
                  <a:gd name="connsiteX244" fmla="*/ 662026 w 710488"/>
                  <a:gd name="connsiteY244" fmla="*/ 592531 h 1345082"/>
                  <a:gd name="connsiteX245" fmla="*/ 666598 w 710488"/>
                  <a:gd name="connsiteY245" fmla="*/ 598932 h 1345082"/>
                  <a:gd name="connsiteX246" fmla="*/ 673913 w 710488"/>
                  <a:gd name="connsiteY246" fmla="*/ 600761 h 1345082"/>
                  <a:gd name="connsiteX247" fmla="*/ 671170 w 710488"/>
                  <a:gd name="connsiteY247" fmla="*/ 595274 h 1345082"/>
                  <a:gd name="connsiteX248" fmla="*/ 675742 w 710488"/>
                  <a:gd name="connsiteY248" fmla="*/ 602590 h 1345082"/>
                  <a:gd name="connsiteX249" fmla="*/ 672998 w 710488"/>
                  <a:gd name="connsiteY249" fmla="*/ 607162 h 1345082"/>
                  <a:gd name="connsiteX250" fmla="*/ 673913 w 710488"/>
                  <a:gd name="connsiteY250" fmla="*/ 612648 h 1345082"/>
                  <a:gd name="connsiteX251" fmla="*/ 678485 w 710488"/>
                  <a:gd name="connsiteY251" fmla="*/ 619049 h 1345082"/>
                  <a:gd name="connsiteX252" fmla="*/ 683057 w 710488"/>
                  <a:gd name="connsiteY252" fmla="*/ 623621 h 1345082"/>
                  <a:gd name="connsiteX253" fmla="*/ 694030 w 710488"/>
                  <a:gd name="connsiteY253" fmla="*/ 629107 h 1345082"/>
                  <a:gd name="connsiteX254" fmla="*/ 705917 w 710488"/>
                  <a:gd name="connsiteY254" fmla="*/ 631850 h 1345082"/>
                  <a:gd name="connsiteX255" fmla="*/ 710489 w 710488"/>
                  <a:gd name="connsiteY255" fmla="*/ 630936 h 1345082"/>
                  <a:gd name="connsiteX256" fmla="*/ 709574 w 710488"/>
                  <a:gd name="connsiteY256" fmla="*/ 635508 h 1345082"/>
                  <a:gd name="connsiteX257" fmla="*/ 705002 w 710488"/>
                  <a:gd name="connsiteY257" fmla="*/ 634594 h 1345082"/>
                  <a:gd name="connsiteX258" fmla="*/ 699516 w 710488"/>
                  <a:gd name="connsiteY258" fmla="*/ 639166 h 1345082"/>
                  <a:gd name="connsiteX259" fmla="*/ 695858 w 710488"/>
                  <a:gd name="connsiteY259" fmla="*/ 644652 h 1345082"/>
                  <a:gd name="connsiteX260" fmla="*/ 692201 w 710488"/>
                  <a:gd name="connsiteY260" fmla="*/ 653796 h 1345082"/>
                  <a:gd name="connsiteX261" fmla="*/ 691286 w 710488"/>
                  <a:gd name="connsiteY261" fmla="*/ 660197 h 1345082"/>
                  <a:gd name="connsiteX262" fmla="*/ 692201 w 710488"/>
                  <a:gd name="connsiteY262" fmla="*/ 667512 h 1345082"/>
                  <a:gd name="connsiteX263" fmla="*/ 697687 w 710488"/>
                  <a:gd name="connsiteY263" fmla="*/ 674827 h 1345082"/>
                  <a:gd name="connsiteX264" fmla="*/ 692201 w 710488"/>
                  <a:gd name="connsiteY264" fmla="*/ 679399 h 1345082"/>
                  <a:gd name="connsiteX265" fmla="*/ 687629 w 710488"/>
                  <a:gd name="connsiteY265" fmla="*/ 683057 h 1345082"/>
                  <a:gd name="connsiteX266" fmla="*/ 684886 w 710488"/>
                  <a:gd name="connsiteY266" fmla="*/ 688543 h 1345082"/>
                  <a:gd name="connsiteX267" fmla="*/ 680314 w 710488"/>
                  <a:gd name="connsiteY267" fmla="*/ 694029 h 1345082"/>
                  <a:gd name="connsiteX268" fmla="*/ 674827 w 710488"/>
                  <a:gd name="connsiteY268" fmla="*/ 700430 h 1345082"/>
                  <a:gd name="connsiteX269" fmla="*/ 668426 w 710488"/>
                  <a:gd name="connsiteY269" fmla="*/ 707745 h 1345082"/>
                  <a:gd name="connsiteX270" fmla="*/ 666598 w 710488"/>
                  <a:gd name="connsiteY270" fmla="*/ 712317 h 1345082"/>
                  <a:gd name="connsiteX271" fmla="*/ 663854 w 710488"/>
                  <a:gd name="connsiteY271" fmla="*/ 706831 h 1345082"/>
                  <a:gd name="connsiteX272" fmla="*/ 659282 w 710488"/>
                  <a:gd name="connsiteY272" fmla="*/ 704088 h 1345082"/>
                  <a:gd name="connsiteX273" fmla="*/ 649224 w 710488"/>
                  <a:gd name="connsiteY273" fmla="*/ 702259 h 1345082"/>
                  <a:gd name="connsiteX274" fmla="*/ 642823 w 710488"/>
                  <a:gd name="connsiteY274" fmla="*/ 702259 h 1345082"/>
                  <a:gd name="connsiteX275" fmla="*/ 636422 w 710488"/>
                  <a:gd name="connsiteY275" fmla="*/ 704088 h 1345082"/>
                  <a:gd name="connsiteX276" fmla="*/ 634594 w 710488"/>
                  <a:gd name="connsiteY276" fmla="*/ 708660 h 1345082"/>
                  <a:gd name="connsiteX277" fmla="*/ 625450 w 710488"/>
                  <a:gd name="connsiteY277" fmla="*/ 707745 h 1345082"/>
                  <a:gd name="connsiteX278" fmla="*/ 619963 w 710488"/>
                  <a:gd name="connsiteY278" fmla="*/ 701345 h 1345082"/>
                  <a:gd name="connsiteX279" fmla="*/ 614477 w 710488"/>
                  <a:gd name="connsiteY279" fmla="*/ 694944 h 1345082"/>
                  <a:gd name="connsiteX280" fmla="*/ 608990 w 710488"/>
                  <a:gd name="connsiteY280" fmla="*/ 693115 h 1345082"/>
                  <a:gd name="connsiteX281" fmla="*/ 601675 w 710488"/>
                  <a:gd name="connsiteY281" fmla="*/ 694029 h 1345082"/>
                  <a:gd name="connsiteX282" fmla="*/ 597103 w 710488"/>
                  <a:gd name="connsiteY282" fmla="*/ 694944 h 1345082"/>
                  <a:gd name="connsiteX283" fmla="*/ 582473 w 710488"/>
                  <a:gd name="connsiteY283" fmla="*/ 699516 h 1345082"/>
                  <a:gd name="connsiteX284" fmla="*/ 572414 w 710488"/>
                  <a:gd name="connsiteY284" fmla="*/ 702259 h 1345082"/>
                  <a:gd name="connsiteX285" fmla="*/ 563270 w 710488"/>
                  <a:gd name="connsiteY285" fmla="*/ 705002 h 1345082"/>
                  <a:gd name="connsiteX286" fmla="*/ 558698 w 710488"/>
                  <a:gd name="connsiteY286" fmla="*/ 707745 h 1345082"/>
                  <a:gd name="connsiteX287" fmla="*/ 553212 w 710488"/>
                  <a:gd name="connsiteY287" fmla="*/ 709574 h 1345082"/>
                  <a:gd name="connsiteX288" fmla="*/ 546811 w 710488"/>
                  <a:gd name="connsiteY288" fmla="*/ 711403 h 1345082"/>
                  <a:gd name="connsiteX289" fmla="*/ 542239 w 710488"/>
                  <a:gd name="connsiteY289" fmla="*/ 714146 h 1345082"/>
                  <a:gd name="connsiteX290" fmla="*/ 537667 w 710488"/>
                  <a:gd name="connsiteY290" fmla="*/ 715975 h 1345082"/>
                  <a:gd name="connsiteX291" fmla="*/ 531266 w 710488"/>
                  <a:gd name="connsiteY291" fmla="*/ 718718 h 1345082"/>
                  <a:gd name="connsiteX292" fmla="*/ 526694 w 710488"/>
                  <a:gd name="connsiteY292" fmla="*/ 722376 h 1345082"/>
                  <a:gd name="connsiteX293" fmla="*/ 518465 w 710488"/>
                  <a:gd name="connsiteY293" fmla="*/ 726948 h 1345082"/>
                  <a:gd name="connsiteX294" fmla="*/ 507492 w 710488"/>
                  <a:gd name="connsiteY294" fmla="*/ 734263 h 1345082"/>
                  <a:gd name="connsiteX295" fmla="*/ 497434 w 710488"/>
                  <a:gd name="connsiteY295" fmla="*/ 740664 h 1345082"/>
                  <a:gd name="connsiteX296" fmla="*/ 488290 w 710488"/>
                  <a:gd name="connsiteY296" fmla="*/ 748893 h 1345082"/>
                  <a:gd name="connsiteX297" fmla="*/ 482803 w 710488"/>
                  <a:gd name="connsiteY297" fmla="*/ 752551 h 1345082"/>
                  <a:gd name="connsiteX298" fmla="*/ 478231 w 710488"/>
                  <a:gd name="connsiteY298" fmla="*/ 757123 h 1345082"/>
                  <a:gd name="connsiteX299" fmla="*/ 472745 w 710488"/>
                  <a:gd name="connsiteY299" fmla="*/ 761695 h 1345082"/>
                  <a:gd name="connsiteX300" fmla="*/ 460858 w 710488"/>
                  <a:gd name="connsiteY300" fmla="*/ 769925 h 1345082"/>
                  <a:gd name="connsiteX301" fmla="*/ 456286 w 710488"/>
                  <a:gd name="connsiteY301" fmla="*/ 773582 h 1345082"/>
                  <a:gd name="connsiteX302" fmla="*/ 450799 w 710488"/>
                  <a:gd name="connsiteY302" fmla="*/ 774497 h 1345082"/>
                  <a:gd name="connsiteX303" fmla="*/ 446227 w 710488"/>
                  <a:gd name="connsiteY303" fmla="*/ 779983 h 1345082"/>
                  <a:gd name="connsiteX304" fmla="*/ 442570 w 710488"/>
                  <a:gd name="connsiteY304" fmla="*/ 784555 h 1345082"/>
                  <a:gd name="connsiteX305" fmla="*/ 440741 w 710488"/>
                  <a:gd name="connsiteY305" fmla="*/ 790041 h 1345082"/>
                  <a:gd name="connsiteX306" fmla="*/ 436169 w 710488"/>
                  <a:gd name="connsiteY306" fmla="*/ 797357 h 1345082"/>
                  <a:gd name="connsiteX307" fmla="*/ 429768 w 710488"/>
                  <a:gd name="connsiteY307" fmla="*/ 807415 h 1345082"/>
                  <a:gd name="connsiteX308" fmla="*/ 427025 w 710488"/>
                  <a:gd name="connsiteY308" fmla="*/ 811987 h 1345082"/>
                  <a:gd name="connsiteX309" fmla="*/ 428854 w 710488"/>
                  <a:gd name="connsiteY309" fmla="*/ 819302 h 1345082"/>
                  <a:gd name="connsiteX310" fmla="*/ 424282 w 710488"/>
                  <a:gd name="connsiteY310" fmla="*/ 823874 h 1345082"/>
                  <a:gd name="connsiteX311" fmla="*/ 419710 w 710488"/>
                  <a:gd name="connsiteY311" fmla="*/ 833933 h 1345082"/>
                  <a:gd name="connsiteX312" fmla="*/ 416966 w 710488"/>
                  <a:gd name="connsiteY312" fmla="*/ 839419 h 1345082"/>
                  <a:gd name="connsiteX313" fmla="*/ 415138 w 710488"/>
                  <a:gd name="connsiteY313" fmla="*/ 843991 h 1345082"/>
                  <a:gd name="connsiteX314" fmla="*/ 416052 w 710488"/>
                  <a:gd name="connsiteY314" fmla="*/ 850392 h 1345082"/>
                  <a:gd name="connsiteX315" fmla="*/ 421538 w 710488"/>
                  <a:gd name="connsiteY315" fmla="*/ 855878 h 1345082"/>
                  <a:gd name="connsiteX316" fmla="*/ 426110 w 710488"/>
                  <a:gd name="connsiteY316" fmla="*/ 858621 h 1345082"/>
                  <a:gd name="connsiteX317" fmla="*/ 427939 w 710488"/>
                  <a:gd name="connsiteY317" fmla="*/ 863193 h 1345082"/>
                  <a:gd name="connsiteX318" fmla="*/ 427939 w 710488"/>
                  <a:gd name="connsiteY318" fmla="*/ 869594 h 1345082"/>
                  <a:gd name="connsiteX319" fmla="*/ 427939 w 710488"/>
                  <a:gd name="connsiteY319" fmla="*/ 877824 h 1345082"/>
                  <a:gd name="connsiteX320" fmla="*/ 429768 w 710488"/>
                  <a:gd name="connsiteY320" fmla="*/ 886053 h 1345082"/>
                  <a:gd name="connsiteX321" fmla="*/ 431597 w 710488"/>
                  <a:gd name="connsiteY321" fmla="*/ 897941 h 1345082"/>
                  <a:gd name="connsiteX322" fmla="*/ 433426 w 710488"/>
                  <a:gd name="connsiteY322" fmla="*/ 903427 h 1345082"/>
                  <a:gd name="connsiteX323" fmla="*/ 436169 w 710488"/>
                  <a:gd name="connsiteY323" fmla="*/ 909828 h 1345082"/>
                  <a:gd name="connsiteX324" fmla="*/ 437083 w 710488"/>
                  <a:gd name="connsiteY324" fmla="*/ 915314 h 1345082"/>
                  <a:gd name="connsiteX325" fmla="*/ 437998 w 710488"/>
                  <a:gd name="connsiteY325" fmla="*/ 920801 h 1345082"/>
                  <a:gd name="connsiteX326" fmla="*/ 438912 w 710488"/>
                  <a:gd name="connsiteY326" fmla="*/ 926287 h 1345082"/>
                  <a:gd name="connsiteX327" fmla="*/ 440741 w 710488"/>
                  <a:gd name="connsiteY327" fmla="*/ 930859 h 1345082"/>
                  <a:gd name="connsiteX328" fmla="*/ 440741 w 710488"/>
                  <a:gd name="connsiteY328" fmla="*/ 935431 h 1345082"/>
                  <a:gd name="connsiteX329" fmla="*/ 440741 w 710488"/>
                  <a:gd name="connsiteY329" fmla="*/ 940917 h 1345082"/>
                  <a:gd name="connsiteX330" fmla="*/ 440741 w 710488"/>
                  <a:gd name="connsiteY330" fmla="*/ 946404 h 1345082"/>
                  <a:gd name="connsiteX331" fmla="*/ 443484 w 710488"/>
                  <a:gd name="connsiteY331" fmla="*/ 961034 h 1345082"/>
                  <a:gd name="connsiteX332" fmla="*/ 445313 w 710488"/>
                  <a:gd name="connsiteY332" fmla="*/ 965606 h 1345082"/>
                  <a:gd name="connsiteX333" fmla="*/ 447142 w 710488"/>
                  <a:gd name="connsiteY333" fmla="*/ 970178 h 1345082"/>
                  <a:gd name="connsiteX334" fmla="*/ 447142 w 710488"/>
                  <a:gd name="connsiteY334" fmla="*/ 975665 h 1345082"/>
                  <a:gd name="connsiteX335" fmla="*/ 448970 w 710488"/>
                  <a:gd name="connsiteY335" fmla="*/ 986637 h 1345082"/>
                  <a:gd name="connsiteX336" fmla="*/ 449885 w 710488"/>
                  <a:gd name="connsiteY336" fmla="*/ 994867 h 1345082"/>
                  <a:gd name="connsiteX337" fmla="*/ 448970 w 710488"/>
                  <a:gd name="connsiteY337" fmla="*/ 1000353 h 1345082"/>
                  <a:gd name="connsiteX338" fmla="*/ 448056 w 710488"/>
                  <a:gd name="connsiteY338" fmla="*/ 1005840 h 1345082"/>
                  <a:gd name="connsiteX339" fmla="*/ 446227 w 710488"/>
                  <a:gd name="connsiteY339" fmla="*/ 1012241 h 1345082"/>
                  <a:gd name="connsiteX340" fmla="*/ 439826 w 710488"/>
                  <a:gd name="connsiteY340" fmla="*/ 1022299 h 1345082"/>
                  <a:gd name="connsiteX341" fmla="*/ 436169 w 710488"/>
                  <a:gd name="connsiteY341" fmla="*/ 1027785 h 1345082"/>
                  <a:gd name="connsiteX342" fmla="*/ 431597 w 710488"/>
                  <a:gd name="connsiteY342" fmla="*/ 1033272 h 1345082"/>
                  <a:gd name="connsiteX343" fmla="*/ 425196 w 710488"/>
                  <a:gd name="connsiteY343" fmla="*/ 1041501 h 1345082"/>
                  <a:gd name="connsiteX344" fmla="*/ 420624 w 710488"/>
                  <a:gd name="connsiteY344" fmla="*/ 1047902 h 1345082"/>
                  <a:gd name="connsiteX345" fmla="*/ 416052 w 710488"/>
                  <a:gd name="connsiteY345" fmla="*/ 1054303 h 1345082"/>
                  <a:gd name="connsiteX346" fmla="*/ 410566 w 710488"/>
                  <a:gd name="connsiteY346" fmla="*/ 1058875 h 1345082"/>
                  <a:gd name="connsiteX347" fmla="*/ 405079 w 710488"/>
                  <a:gd name="connsiteY347" fmla="*/ 1065276 h 1345082"/>
                  <a:gd name="connsiteX348" fmla="*/ 400507 w 710488"/>
                  <a:gd name="connsiteY348" fmla="*/ 1068933 h 1345082"/>
                  <a:gd name="connsiteX349" fmla="*/ 395021 w 710488"/>
                  <a:gd name="connsiteY349" fmla="*/ 1072591 h 1345082"/>
                  <a:gd name="connsiteX350" fmla="*/ 388620 w 710488"/>
                  <a:gd name="connsiteY350" fmla="*/ 1076249 h 1345082"/>
                  <a:gd name="connsiteX351" fmla="*/ 381305 w 710488"/>
                  <a:gd name="connsiteY351" fmla="*/ 1078077 h 1345082"/>
                  <a:gd name="connsiteX352" fmla="*/ 374904 w 710488"/>
                  <a:gd name="connsiteY352" fmla="*/ 1081735 h 1345082"/>
                  <a:gd name="connsiteX353" fmla="*/ 364846 w 710488"/>
                  <a:gd name="connsiteY353" fmla="*/ 1086307 h 1345082"/>
                  <a:gd name="connsiteX354" fmla="*/ 360274 w 710488"/>
                  <a:gd name="connsiteY354" fmla="*/ 1089050 h 1345082"/>
                  <a:gd name="connsiteX355" fmla="*/ 353873 w 710488"/>
                  <a:gd name="connsiteY355" fmla="*/ 1091793 h 1345082"/>
                  <a:gd name="connsiteX356" fmla="*/ 349301 w 710488"/>
                  <a:gd name="connsiteY356" fmla="*/ 1093622 h 1345082"/>
                  <a:gd name="connsiteX357" fmla="*/ 342900 w 710488"/>
                  <a:gd name="connsiteY357" fmla="*/ 1096365 h 1345082"/>
                  <a:gd name="connsiteX358" fmla="*/ 337414 w 710488"/>
                  <a:gd name="connsiteY358" fmla="*/ 1100937 h 1345082"/>
                  <a:gd name="connsiteX359" fmla="*/ 333756 w 710488"/>
                  <a:gd name="connsiteY359" fmla="*/ 1105509 h 1345082"/>
                  <a:gd name="connsiteX360" fmla="*/ 331927 w 710488"/>
                  <a:gd name="connsiteY360" fmla="*/ 1110081 h 1345082"/>
                  <a:gd name="connsiteX361" fmla="*/ 329184 w 710488"/>
                  <a:gd name="connsiteY361" fmla="*/ 1115568 h 1345082"/>
                  <a:gd name="connsiteX362" fmla="*/ 324612 w 710488"/>
                  <a:gd name="connsiteY362" fmla="*/ 1120140 h 1345082"/>
                  <a:gd name="connsiteX363" fmla="*/ 320954 w 710488"/>
                  <a:gd name="connsiteY363" fmla="*/ 1124712 h 1345082"/>
                  <a:gd name="connsiteX364" fmla="*/ 319126 w 710488"/>
                  <a:gd name="connsiteY364" fmla="*/ 1129284 h 1345082"/>
                  <a:gd name="connsiteX365" fmla="*/ 316382 w 710488"/>
                  <a:gd name="connsiteY365" fmla="*/ 1134770 h 1345082"/>
                  <a:gd name="connsiteX366" fmla="*/ 309067 w 710488"/>
                  <a:gd name="connsiteY366" fmla="*/ 1144829 h 1345082"/>
                  <a:gd name="connsiteX367" fmla="*/ 304495 w 710488"/>
                  <a:gd name="connsiteY367" fmla="*/ 1152144 h 1345082"/>
                  <a:gd name="connsiteX368" fmla="*/ 300838 w 710488"/>
                  <a:gd name="connsiteY368" fmla="*/ 1156716 h 1345082"/>
                  <a:gd name="connsiteX369" fmla="*/ 294437 w 710488"/>
                  <a:gd name="connsiteY369" fmla="*/ 1166774 h 1345082"/>
                  <a:gd name="connsiteX370" fmla="*/ 290779 w 710488"/>
                  <a:gd name="connsiteY370" fmla="*/ 1171346 h 1345082"/>
                  <a:gd name="connsiteX371" fmla="*/ 288036 w 710488"/>
                  <a:gd name="connsiteY371" fmla="*/ 1176833 h 1345082"/>
                  <a:gd name="connsiteX372" fmla="*/ 285293 w 710488"/>
                  <a:gd name="connsiteY372" fmla="*/ 1181405 h 1345082"/>
                  <a:gd name="connsiteX373" fmla="*/ 282550 w 710488"/>
                  <a:gd name="connsiteY373" fmla="*/ 1185977 h 1345082"/>
                  <a:gd name="connsiteX374" fmla="*/ 276149 w 710488"/>
                  <a:gd name="connsiteY374" fmla="*/ 1193292 h 1345082"/>
                  <a:gd name="connsiteX375" fmla="*/ 271577 w 710488"/>
                  <a:gd name="connsiteY375" fmla="*/ 1197864 h 1345082"/>
                  <a:gd name="connsiteX376" fmla="*/ 268834 w 710488"/>
                  <a:gd name="connsiteY376" fmla="*/ 1203350 h 1345082"/>
                  <a:gd name="connsiteX377" fmla="*/ 268834 w 710488"/>
                  <a:gd name="connsiteY377" fmla="*/ 1213409 h 1345082"/>
                  <a:gd name="connsiteX378" fmla="*/ 268834 w 710488"/>
                  <a:gd name="connsiteY378" fmla="*/ 1221638 h 1345082"/>
                  <a:gd name="connsiteX379" fmla="*/ 267919 w 710488"/>
                  <a:gd name="connsiteY379" fmla="*/ 1228039 h 1345082"/>
                  <a:gd name="connsiteX380" fmla="*/ 267005 w 710488"/>
                  <a:gd name="connsiteY380" fmla="*/ 1234440 h 1345082"/>
                  <a:gd name="connsiteX381" fmla="*/ 266090 w 710488"/>
                  <a:gd name="connsiteY381" fmla="*/ 1242669 h 1345082"/>
                  <a:gd name="connsiteX382" fmla="*/ 266090 w 710488"/>
                  <a:gd name="connsiteY382" fmla="*/ 1248156 h 1345082"/>
                  <a:gd name="connsiteX383" fmla="*/ 264262 w 710488"/>
                  <a:gd name="connsiteY383" fmla="*/ 1255471 h 1345082"/>
                  <a:gd name="connsiteX384" fmla="*/ 264262 w 710488"/>
                  <a:gd name="connsiteY384" fmla="*/ 1260957 h 1345082"/>
                  <a:gd name="connsiteX385" fmla="*/ 263347 w 710488"/>
                  <a:gd name="connsiteY385" fmla="*/ 1266444 h 1345082"/>
                  <a:gd name="connsiteX386" fmla="*/ 259690 w 710488"/>
                  <a:gd name="connsiteY386" fmla="*/ 1277417 h 1345082"/>
                  <a:gd name="connsiteX387" fmla="*/ 257861 w 710488"/>
                  <a:gd name="connsiteY387" fmla="*/ 1281989 h 1345082"/>
                  <a:gd name="connsiteX388" fmla="*/ 254203 w 710488"/>
                  <a:gd name="connsiteY388" fmla="*/ 1293876 h 1345082"/>
                  <a:gd name="connsiteX389" fmla="*/ 250546 w 710488"/>
                  <a:gd name="connsiteY389" fmla="*/ 1302105 h 1345082"/>
                  <a:gd name="connsiteX390" fmla="*/ 246888 w 710488"/>
                  <a:gd name="connsiteY390" fmla="*/ 1309421 h 1345082"/>
                  <a:gd name="connsiteX391" fmla="*/ 240487 w 710488"/>
                  <a:gd name="connsiteY391" fmla="*/ 1317650 h 1345082"/>
                  <a:gd name="connsiteX392" fmla="*/ 236830 w 710488"/>
                  <a:gd name="connsiteY392" fmla="*/ 1322222 h 1345082"/>
                  <a:gd name="connsiteX393" fmla="*/ 233172 w 710488"/>
                  <a:gd name="connsiteY393" fmla="*/ 1327709 h 1345082"/>
                  <a:gd name="connsiteX394" fmla="*/ 224942 w 710488"/>
                  <a:gd name="connsiteY394" fmla="*/ 1330452 h 1345082"/>
                  <a:gd name="connsiteX395" fmla="*/ 220370 w 710488"/>
                  <a:gd name="connsiteY395" fmla="*/ 1330452 h 1345082"/>
                  <a:gd name="connsiteX396" fmla="*/ 212141 w 710488"/>
                  <a:gd name="connsiteY396" fmla="*/ 1331366 h 1345082"/>
                  <a:gd name="connsiteX397" fmla="*/ 204826 w 710488"/>
                  <a:gd name="connsiteY397" fmla="*/ 1335024 h 1345082"/>
                  <a:gd name="connsiteX398" fmla="*/ 197510 w 710488"/>
                  <a:gd name="connsiteY398" fmla="*/ 1335938 h 1345082"/>
                  <a:gd name="connsiteX399" fmla="*/ 191110 w 710488"/>
                  <a:gd name="connsiteY399" fmla="*/ 1335938 h 1345082"/>
                  <a:gd name="connsiteX400" fmla="*/ 184709 w 710488"/>
                  <a:gd name="connsiteY400" fmla="*/ 1335938 h 1345082"/>
                  <a:gd name="connsiteX401" fmla="*/ 180137 w 710488"/>
                  <a:gd name="connsiteY401" fmla="*/ 1335024 h 1345082"/>
                  <a:gd name="connsiteX402" fmla="*/ 170993 w 710488"/>
                  <a:gd name="connsiteY402" fmla="*/ 1331366 h 1345082"/>
                  <a:gd name="connsiteX403" fmla="*/ 165506 w 710488"/>
                  <a:gd name="connsiteY403" fmla="*/ 1331366 h 1345082"/>
                  <a:gd name="connsiteX404" fmla="*/ 157277 w 710488"/>
                  <a:gd name="connsiteY404" fmla="*/ 1333195 h 1345082"/>
                  <a:gd name="connsiteX405" fmla="*/ 148133 w 710488"/>
                  <a:gd name="connsiteY405" fmla="*/ 1334109 h 1345082"/>
                  <a:gd name="connsiteX406" fmla="*/ 133502 w 710488"/>
                  <a:gd name="connsiteY406" fmla="*/ 1337767 h 1345082"/>
                  <a:gd name="connsiteX407" fmla="*/ 128016 w 710488"/>
                  <a:gd name="connsiteY407" fmla="*/ 1340510 h 1345082"/>
                  <a:gd name="connsiteX408" fmla="*/ 122530 w 710488"/>
                  <a:gd name="connsiteY408" fmla="*/ 1341425 h 1345082"/>
                  <a:gd name="connsiteX409" fmla="*/ 117958 w 710488"/>
                  <a:gd name="connsiteY409" fmla="*/ 1340510 h 1345082"/>
                  <a:gd name="connsiteX410" fmla="*/ 111557 w 710488"/>
                  <a:gd name="connsiteY410" fmla="*/ 1341425 h 1345082"/>
                  <a:gd name="connsiteX411" fmla="*/ 106070 w 710488"/>
                  <a:gd name="connsiteY411" fmla="*/ 1342339 h 1345082"/>
                  <a:gd name="connsiteX412" fmla="*/ 98755 w 710488"/>
                  <a:gd name="connsiteY412" fmla="*/ 1344168 h 1345082"/>
                  <a:gd name="connsiteX413" fmla="*/ 92354 w 710488"/>
                  <a:gd name="connsiteY413" fmla="*/ 1345082 h 1345082"/>
                  <a:gd name="connsiteX414" fmla="*/ 87782 w 710488"/>
                  <a:gd name="connsiteY414" fmla="*/ 1342339 h 1345082"/>
                  <a:gd name="connsiteX415" fmla="*/ 82296 w 710488"/>
                  <a:gd name="connsiteY415" fmla="*/ 1339596 h 1345082"/>
                  <a:gd name="connsiteX416" fmla="*/ 77724 w 710488"/>
                  <a:gd name="connsiteY416" fmla="*/ 1340510 h 1345082"/>
                  <a:gd name="connsiteX417" fmla="*/ 73152 w 710488"/>
                  <a:gd name="connsiteY417" fmla="*/ 1336853 h 1345082"/>
                  <a:gd name="connsiteX418" fmla="*/ 67666 w 710488"/>
                  <a:gd name="connsiteY418" fmla="*/ 1335024 h 1345082"/>
                  <a:gd name="connsiteX419" fmla="*/ 61265 w 710488"/>
                  <a:gd name="connsiteY419" fmla="*/ 1330452 h 1345082"/>
                  <a:gd name="connsiteX420" fmla="*/ 53035 w 710488"/>
                  <a:gd name="connsiteY420" fmla="*/ 1326794 h 1345082"/>
                  <a:gd name="connsiteX421" fmla="*/ 42977 w 710488"/>
                  <a:gd name="connsiteY421" fmla="*/ 1315821 h 1345082"/>
                  <a:gd name="connsiteX422" fmla="*/ 37490 w 710488"/>
                  <a:gd name="connsiteY422" fmla="*/ 1309421 h 1345082"/>
                  <a:gd name="connsiteX423" fmla="*/ 33833 w 710488"/>
                  <a:gd name="connsiteY423" fmla="*/ 1304849 h 1345082"/>
                  <a:gd name="connsiteX424" fmla="*/ 29261 w 710488"/>
                  <a:gd name="connsiteY424" fmla="*/ 1296619 h 1345082"/>
                  <a:gd name="connsiteX425" fmla="*/ 26518 w 710488"/>
                  <a:gd name="connsiteY425" fmla="*/ 1288389 h 1345082"/>
                  <a:gd name="connsiteX426" fmla="*/ 31090 w 710488"/>
                  <a:gd name="connsiteY426" fmla="*/ 1285646 h 1345082"/>
                  <a:gd name="connsiteX427" fmla="*/ 35662 w 710488"/>
                  <a:gd name="connsiteY427" fmla="*/ 1280160 h 1345082"/>
                  <a:gd name="connsiteX428" fmla="*/ 36576 w 710488"/>
                  <a:gd name="connsiteY428" fmla="*/ 1275588 h 1345082"/>
                  <a:gd name="connsiteX429" fmla="*/ 33833 w 710488"/>
                  <a:gd name="connsiteY429" fmla="*/ 1271016 h 1345082"/>
                  <a:gd name="connsiteX430" fmla="*/ 32918 w 710488"/>
                  <a:gd name="connsiteY430" fmla="*/ 1264615 h 1345082"/>
                  <a:gd name="connsiteX431" fmla="*/ 32918 w 710488"/>
                  <a:gd name="connsiteY431" fmla="*/ 1259129 h 1345082"/>
                  <a:gd name="connsiteX432" fmla="*/ 25603 w 710488"/>
                  <a:gd name="connsiteY432" fmla="*/ 1255471 h 1345082"/>
                  <a:gd name="connsiteX433" fmla="*/ 22860 w 710488"/>
                  <a:gd name="connsiteY433" fmla="*/ 1249985 h 1345082"/>
                  <a:gd name="connsiteX434" fmla="*/ 21946 w 710488"/>
                  <a:gd name="connsiteY434" fmla="*/ 1244498 h 1345082"/>
                  <a:gd name="connsiteX435" fmla="*/ 21946 w 710488"/>
                  <a:gd name="connsiteY435" fmla="*/ 1239012 h 1345082"/>
                  <a:gd name="connsiteX436" fmla="*/ 27432 w 710488"/>
                  <a:gd name="connsiteY436" fmla="*/ 1233525 h 1345082"/>
                  <a:gd name="connsiteX437" fmla="*/ 31090 w 710488"/>
                  <a:gd name="connsiteY437" fmla="*/ 1226210 h 1345082"/>
                  <a:gd name="connsiteX438" fmla="*/ 32004 w 710488"/>
                  <a:gd name="connsiteY438" fmla="*/ 1219809 h 1345082"/>
                  <a:gd name="connsiteX439" fmla="*/ 31090 w 710488"/>
                  <a:gd name="connsiteY439" fmla="*/ 1209751 h 1345082"/>
                  <a:gd name="connsiteX440" fmla="*/ 29261 w 710488"/>
                  <a:gd name="connsiteY440" fmla="*/ 1205179 h 1345082"/>
                  <a:gd name="connsiteX441" fmla="*/ 23774 w 710488"/>
                  <a:gd name="connsiteY441" fmla="*/ 1198778 h 1345082"/>
                  <a:gd name="connsiteX442" fmla="*/ 22860 w 710488"/>
                  <a:gd name="connsiteY442" fmla="*/ 1193292 h 1345082"/>
                  <a:gd name="connsiteX443" fmla="*/ 19202 w 710488"/>
                  <a:gd name="connsiteY443" fmla="*/ 1185062 h 1345082"/>
                  <a:gd name="connsiteX444" fmla="*/ 18288 w 710488"/>
                  <a:gd name="connsiteY444" fmla="*/ 1179576 h 1345082"/>
                  <a:gd name="connsiteX445" fmla="*/ 18288 w 710488"/>
                  <a:gd name="connsiteY445" fmla="*/ 1174089 h 1345082"/>
                  <a:gd name="connsiteX446" fmla="*/ 17374 w 710488"/>
                  <a:gd name="connsiteY446" fmla="*/ 1167689 h 1345082"/>
                  <a:gd name="connsiteX447" fmla="*/ 19202 w 710488"/>
                  <a:gd name="connsiteY447" fmla="*/ 1162202 h 1345082"/>
                  <a:gd name="connsiteX448" fmla="*/ 26518 w 710488"/>
                  <a:gd name="connsiteY448" fmla="*/ 1159459 h 1345082"/>
                  <a:gd name="connsiteX449" fmla="*/ 32918 w 710488"/>
                  <a:gd name="connsiteY449" fmla="*/ 1156716 h 1345082"/>
                  <a:gd name="connsiteX450" fmla="*/ 38405 w 710488"/>
                  <a:gd name="connsiteY450" fmla="*/ 1151229 h 1345082"/>
                  <a:gd name="connsiteX451" fmla="*/ 42977 w 710488"/>
                  <a:gd name="connsiteY451" fmla="*/ 1149401 h 1345082"/>
                  <a:gd name="connsiteX452" fmla="*/ 48463 w 710488"/>
                  <a:gd name="connsiteY452" fmla="*/ 1146657 h 1345082"/>
                  <a:gd name="connsiteX453" fmla="*/ 53950 w 710488"/>
                  <a:gd name="connsiteY453" fmla="*/ 1145743 h 1345082"/>
                  <a:gd name="connsiteX454" fmla="*/ 61265 w 710488"/>
                  <a:gd name="connsiteY454" fmla="*/ 1146657 h 1345082"/>
                  <a:gd name="connsiteX455" fmla="*/ 70409 w 710488"/>
                  <a:gd name="connsiteY455" fmla="*/ 1143000 h 1345082"/>
                  <a:gd name="connsiteX456" fmla="*/ 75895 w 710488"/>
                  <a:gd name="connsiteY456" fmla="*/ 1139342 h 1345082"/>
                  <a:gd name="connsiteX457" fmla="*/ 83210 w 710488"/>
                  <a:gd name="connsiteY457" fmla="*/ 1133856 h 1345082"/>
                  <a:gd name="connsiteX458" fmla="*/ 90526 w 710488"/>
                  <a:gd name="connsiteY458" fmla="*/ 1127455 h 1345082"/>
                  <a:gd name="connsiteX459" fmla="*/ 96926 w 710488"/>
                  <a:gd name="connsiteY459" fmla="*/ 1120140 h 1345082"/>
                  <a:gd name="connsiteX460" fmla="*/ 100584 w 710488"/>
                  <a:gd name="connsiteY460" fmla="*/ 1114653 h 1345082"/>
                  <a:gd name="connsiteX461" fmla="*/ 100584 w 710488"/>
                  <a:gd name="connsiteY461" fmla="*/ 1110081 h 1345082"/>
                  <a:gd name="connsiteX462" fmla="*/ 103327 w 710488"/>
                  <a:gd name="connsiteY462" fmla="*/ 1105509 h 1345082"/>
                  <a:gd name="connsiteX463" fmla="*/ 105156 w 710488"/>
                  <a:gd name="connsiteY463" fmla="*/ 1100023 h 1345082"/>
                  <a:gd name="connsiteX464" fmla="*/ 104242 w 710488"/>
                  <a:gd name="connsiteY464" fmla="*/ 1093622 h 1345082"/>
                  <a:gd name="connsiteX465" fmla="*/ 105156 w 710488"/>
                  <a:gd name="connsiteY465" fmla="*/ 1080821 h 1345082"/>
                  <a:gd name="connsiteX466" fmla="*/ 106985 w 710488"/>
                  <a:gd name="connsiteY466" fmla="*/ 1076249 h 1345082"/>
                  <a:gd name="connsiteX467" fmla="*/ 115214 w 710488"/>
                  <a:gd name="connsiteY467" fmla="*/ 1067105 h 1345082"/>
                  <a:gd name="connsiteX468" fmla="*/ 117043 w 710488"/>
                  <a:gd name="connsiteY468" fmla="*/ 1062533 h 1345082"/>
                  <a:gd name="connsiteX469" fmla="*/ 117043 w 710488"/>
                  <a:gd name="connsiteY469" fmla="*/ 1057961 h 1345082"/>
                  <a:gd name="connsiteX470" fmla="*/ 120701 w 710488"/>
                  <a:gd name="connsiteY470" fmla="*/ 1046073 h 1345082"/>
                  <a:gd name="connsiteX471" fmla="*/ 122530 w 710488"/>
                  <a:gd name="connsiteY471" fmla="*/ 1041501 h 1345082"/>
                  <a:gd name="connsiteX472" fmla="*/ 125273 w 710488"/>
                  <a:gd name="connsiteY472" fmla="*/ 1035101 h 1345082"/>
                  <a:gd name="connsiteX473" fmla="*/ 130759 w 710488"/>
                  <a:gd name="connsiteY473" fmla="*/ 1023213 h 1345082"/>
                  <a:gd name="connsiteX474" fmla="*/ 134417 w 710488"/>
                  <a:gd name="connsiteY474" fmla="*/ 1012241 h 1345082"/>
                  <a:gd name="connsiteX475" fmla="*/ 136246 w 710488"/>
                  <a:gd name="connsiteY475" fmla="*/ 1006754 h 1345082"/>
                  <a:gd name="connsiteX476" fmla="*/ 138074 w 710488"/>
                  <a:gd name="connsiteY476" fmla="*/ 994867 h 1345082"/>
                  <a:gd name="connsiteX477" fmla="*/ 138074 w 710488"/>
                  <a:gd name="connsiteY477" fmla="*/ 990295 h 1345082"/>
                  <a:gd name="connsiteX478" fmla="*/ 139903 w 710488"/>
                  <a:gd name="connsiteY478" fmla="*/ 982980 h 1345082"/>
                  <a:gd name="connsiteX479" fmla="*/ 141732 w 710488"/>
                  <a:gd name="connsiteY479" fmla="*/ 977493 h 1345082"/>
                  <a:gd name="connsiteX480" fmla="*/ 142646 w 710488"/>
                  <a:gd name="connsiteY480" fmla="*/ 972007 h 1345082"/>
                  <a:gd name="connsiteX481" fmla="*/ 142646 w 710488"/>
                  <a:gd name="connsiteY481" fmla="*/ 966521 h 1345082"/>
                  <a:gd name="connsiteX482" fmla="*/ 134417 w 710488"/>
                  <a:gd name="connsiteY482" fmla="*/ 961034 h 1345082"/>
                  <a:gd name="connsiteX483" fmla="*/ 128930 w 710488"/>
                  <a:gd name="connsiteY483" fmla="*/ 956462 h 1345082"/>
                  <a:gd name="connsiteX484" fmla="*/ 126187 w 710488"/>
                  <a:gd name="connsiteY484" fmla="*/ 951890 h 1345082"/>
                  <a:gd name="connsiteX485" fmla="*/ 111557 w 710488"/>
                  <a:gd name="connsiteY485" fmla="*/ 940917 h 1345082"/>
                  <a:gd name="connsiteX486" fmla="*/ 106985 w 710488"/>
                  <a:gd name="connsiteY486" fmla="*/ 935431 h 1345082"/>
                  <a:gd name="connsiteX487" fmla="*/ 101498 w 710488"/>
                  <a:gd name="connsiteY487" fmla="*/ 931773 h 1345082"/>
                  <a:gd name="connsiteX488" fmla="*/ 93269 w 710488"/>
                  <a:gd name="connsiteY488" fmla="*/ 926287 h 1345082"/>
                  <a:gd name="connsiteX489" fmla="*/ 94183 w 710488"/>
                  <a:gd name="connsiteY489" fmla="*/ 909828 h 1345082"/>
                  <a:gd name="connsiteX490" fmla="*/ 98755 w 710488"/>
                  <a:gd name="connsiteY490" fmla="*/ 901598 h 1345082"/>
                  <a:gd name="connsiteX491" fmla="*/ 104242 w 710488"/>
                  <a:gd name="connsiteY491" fmla="*/ 897026 h 1345082"/>
                  <a:gd name="connsiteX492" fmla="*/ 108814 w 710488"/>
                  <a:gd name="connsiteY492" fmla="*/ 892454 h 1345082"/>
                  <a:gd name="connsiteX493" fmla="*/ 115214 w 710488"/>
                  <a:gd name="connsiteY493" fmla="*/ 891540 h 1345082"/>
                  <a:gd name="connsiteX494" fmla="*/ 122530 w 710488"/>
                  <a:gd name="connsiteY494" fmla="*/ 886968 h 1345082"/>
                  <a:gd name="connsiteX495" fmla="*/ 127102 w 710488"/>
                  <a:gd name="connsiteY495" fmla="*/ 886053 h 1345082"/>
                  <a:gd name="connsiteX496" fmla="*/ 131674 w 710488"/>
                  <a:gd name="connsiteY496" fmla="*/ 882396 h 1345082"/>
                  <a:gd name="connsiteX497" fmla="*/ 137160 w 710488"/>
                  <a:gd name="connsiteY497" fmla="*/ 880567 h 1345082"/>
                  <a:gd name="connsiteX498" fmla="*/ 143561 w 710488"/>
                  <a:gd name="connsiteY498" fmla="*/ 879653 h 1345082"/>
                  <a:gd name="connsiteX499" fmla="*/ 148133 w 710488"/>
                  <a:gd name="connsiteY499" fmla="*/ 874166 h 1345082"/>
                  <a:gd name="connsiteX500" fmla="*/ 151790 w 710488"/>
                  <a:gd name="connsiteY500" fmla="*/ 867765 h 1345082"/>
                  <a:gd name="connsiteX501" fmla="*/ 157277 w 710488"/>
                  <a:gd name="connsiteY501" fmla="*/ 860450 h 1345082"/>
                  <a:gd name="connsiteX502" fmla="*/ 162763 w 710488"/>
                  <a:gd name="connsiteY502" fmla="*/ 858621 h 1345082"/>
                  <a:gd name="connsiteX503" fmla="*/ 167335 w 710488"/>
                  <a:gd name="connsiteY503" fmla="*/ 858621 h 1345082"/>
                  <a:gd name="connsiteX504" fmla="*/ 173736 w 710488"/>
                  <a:gd name="connsiteY504" fmla="*/ 856793 h 1345082"/>
                  <a:gd name="connsiteX505" fmla="*/ 180137 w 710488"/>
                  <a:gd name="connsiteY505" fmla="*/ 854049 h 1345082"/>
                  <a:gd name="connsiteX506" fmla="*/ 185623 w 710488"/>
                  <a:gd name="connsiteY506" fmla="*/ 854049 h 1345082"/>
                  <a:gd name="connsiteX507" fmla="*/ 192938 w 710488"/>
                  <a:gd name="connsiteY507" fmla="*/ 856793 h 1345082"/>
                  <a:gd name="connsiteX508" fmla="*/ 200254 w 710488"/>
                  <a:gd name="connsiteY508" fmla="*/ 857707 h 1345082"/>
                  <a:gd name="connsiteX509" fmla="*/ 207569 w 710488"/>
                  <a:gd name="connsiteY509" fmla="*/ 859536 h 1345082"/>
                  <a:gd name="connsiteX510" fmla="*/ 213055 w 710488"/>
                  <a:gd name="connsiteY510" fmla="*/ 861365 h 1345082"/>
                  <a:gd name="connsiteX511" fmla="*/ 222199 w 710488"/>
                  <a:gd name="connsiteY511" fmla="*/ 856793 h 1345082"/>
                  <a:gd name="connsiteX512" fmla="*/ 226771 w 710488"/>
                  <a:gd name="connsiteY512" fmla="*/ 857707 h 1345082"/>
                  <a:gd name="connsiteX513" fmla="*/ 231343 w 710488"/>
                  <a:gd name="connsiteY513" fmla="*/ 854964 h 1345082"/>
                  <a:gd name="connsiteX514" fmla="*/ 235915 w 710488"/>
                  <a:gd name="connsiteY514" fmla="*/ 850392 h 1345082"/>
                  <a:gd name="connsiteX515" fmla="*/ 238658 w 710488"/>
                  <a:gd name="connsiteY515" fmla="*/ 845820 h 1345082"/>
                  <a:gd name="connsiteX516" fmla="*/ 245059 w 710488"/>
                  <a:gd name="connsiteY516" fmla="*/ 841248 h 1345082"/>
                  <a:gd name="connsiteX517" fmla="*/ 249631 w 710488"/>
                  <a:gd name="connsiteY517" fmla="*/ 837590 h 1345082"/>
                  <a:gd name="connsiteX518" fmla="*/ 252374 w 710488"/>
                  <a:gd name="connsiteY518" fmla="*/ 832104 h 1345082"/>
                  <a:gd name="connsiteX519" fmla="*/ 254203 w 710488"/>
                  <a:gd name="connsiteY519" fmla="*/ 825703 h 1345082"/>
                  <a:gd name="connsiteX520" fmla="*/ 256032 w 710488"/>
                  <a:gd name="connsiteY520" fmla="*/ 820217 h 1345082"/>
                  <a:gd name="connsiteX521" fmla="*/ 257861 w 710488"/>
                  <a:gd name="connsiteY521" fmla="*/ 811987 h 1345082"/>
                  <a:gd name="connsiteX522" fmla="*/ 259690 w 710488"/>
                  <a:gd name="connsiteY522" fmla="*/ 804672 h 1345082"/>
                  <a:gd name="connsiteX523" fmla="*/ 261518 w 710488"/>
                  <a:gd name="connsiteY523" fmla="*/ 799185 h 1345082"/>
                  <a:gd name="connsiteX524" fmla="*/ 262433 w 710488"/>
                  <a:gd name="connsiteY524" fmla="*/ 792785 h 1345082"/>
                  <a:gd name="connsiteX525" fmla="*/ 263347 w 710488"/>
                  <a:gd name="connsiteY525" fmla="*/ 784555 h 1345082"/>
                  <a:gd name="connsiteX526" fmla="*/ 263347 w 710488"/>
                  <a:gd name="connsiteY526" fmla="*/ 777240 h 1345082"/>
                  <a:gd name="connsiteX527" fmla="*/ 262433 w 710488"/>
                  <a:gd name="connsiteY527" fmla="*/ 769925 h 1345082"/>
                  <a:gd name="connsiteX528" fmla="*/ 262433 w 710488"/>
                  <a:gd name="connsiteY528" fmla="*/ 765353 h 1345082"/>
                  <a:gd name="connsiteX529" fmla="*/ 261518 w 710488"/>
                  <a:gd name="connsiteY529" fmla="*/ 759866 h 1345082"/>
                  <a:gd name="connsiteX530" fmla="*/ 260604 w 710488"/>
                  <a:gd name="connsiteY530" fmla="*/ 747979 h 1345082"/>
                  <a:gd name="connsiteX531" fmla="*/ 260604 w 710488"/>
                  <a:gd name="connsiteY531" fmla="*/ 742493 h 1345082"/>
                  <a:gd name="connsiteX532" fmla="*/ 259690 w 710488"/>
                  <a:gd name="connsiteY532" fmla="*/ 737921 h 1345082"/>
                  <a:gd name="connsiteX533" fmla="*/ 257861 w 710488"/>
                  <a:gd name="connsiteY533" fmla="*/ 732434 h 1345082"/>
                  <a:gd name="connsiteX534" fmla="*/ 255118 w 710488"/>
                  <a:gd name="connsiteY534" fmla="*/ 727862 h 1345082"/>
                  <a:gd name="connsiteX535" fmla="*/ 250546 w 710488"/>
                  <a:gd name="connsiteY535" fmla="*/ 726948 h 1345082"/>
                  <a:gd name="connsiteX536" fmla="*/ 245059 w 710488"/>
                  <a:gd name="connsiteY536" fmla="*/ 726033 h 1345082"/>
                  <a:gd name="connsiteX537" fmla="*/ 235001 w 710488"/>
                  <a:gd name="connsiteY537" fmla="*/ 719633 h 1345082"/>
                  <a:gd name="connsiteX538" fmla="*/ 230429 w 710488"/>
                  <a:gd name="connsiteY538" fmla="*/ 718718 h 1345082"/>
                  <a:gd name="connsiteX539" fmla="*/ 225857 w 710488"/>
                  <a:gd name="connsiteY539" fmla="*/ 713232 h 1345082"/>
                  <a:gd name="connsiteX540" fmla="*/ 224028 w 710488"/>
                  <a:gd name="connsiteY540" fmla="*/ 707745 h 1345082"/>
                  <a:gd name="connsiteX541" fmla="*/ 220370 w 710488"/>
                  <a:gd name="connsiteY541" fmla="*/ 702259 h 1345082"/>
                  <a:gd name="connsiteX542" fmla="*/ 217627 w 710488"/>
                  <a:gd name="connsiteY542" fmla="*/ 696773 h 1345082"/>
                  <a:gd name="connsiteX543" fmla="*/ 214884 w 710488"/>
                  <a:gd name="connsiteY543" fmla="*/ 690372 h 1345082"/>
                  <a:gd name="connsiteX544" fmla="*/ 207569 w 710488"/>
                  <a:gd name="connsiteY544" fmla="*/ 684885 h 1345082"/>
                  <a:gd name="connsiteX545" fmla="*/ 199339 w 710488"/>
                  <a:gd name="connsiteY545" fmla="*/ 675742 h 1345082"/>
                  <a:gd name="connsiteX546" fmla="*/ 197510 w 710488"/>
                  <a:gd name="connsiteY546" fmla="*/ 670255 h 1345082"/>
                  <a:gd name="connsiteX547" fmla="*/ 195682 w 710488"/>
                  <a:gd name="connsiteY547" fmla="*/ 664769 h 1345082"/>
                  <a:gd name="connsiteX548" fmla="*/ 189281 w 710488"/>
                  <a:gd name="connsiteY548" fmla="*/ 641909 h 1345082"/>
                  <a:gd name="connsiteX549" fmla="*/ 188366 w 710488"/>
                  <a:gd name="connsiteY549" fmla="*/ 636422 h 1345082"/>
                  <a:gd name="connsiteX550" fmla="*/ 185623 w 710488"/>
                  <a:gd name="connsiteY550" fmla="*/ 630022 h 1345082"/>
                  <a:gd name="connsiteX551" fmla="*/ 183794 w 710488"/>
                  <a:gd name="connsiteY551" fmla="*/ 625450 h 1345082"/>
                  <a:gd name="connsiteX552" fmla="*/ 181051 w 710488"/>
                  <a:gd name="connsiteY552" fmla="*/ 618134 h 1345082"/>
                  <a:gd name="connsiteX553" fmla="*/ 178308 w 710488"/>
                  <a:gd name="connsiteY553" fmla="*/ 612648 h 1345082"/>
                  <a:gd name="connsiteX554" fmla="*/ 177394 w 710488"/>
                  <a:gd name="connsiteY554" fmla="*/ 605333 h 1345082"/>
                  <a:gd name="connsiteX555" fmla="*/ 175565 w 710488"/>
                  <a:gd name="connsiteY555" fmla="*/ 598018 h 1345082"/>
                  <a:gd name="connsiteX556" fmla="*/ 175565 w 710488"/>
                  <a:gd name="connsiteY556" fmla="*/ 592531 h 1345082"/>
                  <a:gd name="connsiteX557" fmla="*/ 174650 w 710488"/>
                  <a:gd name="connsiteY557" fmla="*/ 587045 h 1345082"/>
                  <a:gd name="connsiteX558" fmla="*/ 173736 w 710488"/>
                  <a:gd name="connsiteY558" fmla="*/ 576072 h 1345082"/>
                  <a:gd name="connsiteX559" fmla="*/ 170993 w 710488"/>
                  <a:gd name="connsiteY559" fmla="*/ 562356 h 1345082"/>
                  <a:gd name="connsiteX560" fmla="*/ 170078 w 710488"/>
                  <a:gd name="connsiteY560" fmla="*/ 553212 h 1345082"/>
                  <a:gd name="connsiteX561" fmla="*/ 168250 w 710488"/>
                  <a:gd name="connsiteY561" fmla="*/ 538582 h 1345082"/>
                  <a:gd name="connsiteX562" fmla="*/ 166421 w 710488"/>
                  <a:gd name="connsiteY562" fmla="*/ 532181 h 1345082"/>
                  <a:gd name="connsiteX563" fmla="*/ 165506 w 710488"/>
                  <a:gd name="connsiteY563" fmla="*/ 526694 h 1345082"/>
                  <a:gd name="connsiteX564" fmla="*/ 163678 w 710488"/>
                  <a:gd name="connsiteY564" fmla="*/ 515722 h 1345082"/>
                  <a:gd name="connsiteX565" fmla="*/ 160934 w 710488"/>
                  <a:gd name="connsiteY565" fmla="*/ 511150 h 1345082"/>
                  <a:gd name="connsiteX566" fmla="*/ 159106 w 710488"/>
                  <a:gd name="connsiteY566" fmla="*/ 503834 h 1345082"/>
                  <a:gd name="connsiteX567" fmla="*/ 156362 w 710488"/>
                  <a:gd name="connsiteY567" fmla="*/ 491947 h 1345082"/>
                  <a:gd name="connsiteX568" fmla="*/ 154534 w 710488"/>
                  <a:gd name="connsiteY568" fmla="*/ 486461 h 1345082"/>
                  <a:gd name="connsiteX569" fmla="*/ 150876 w 710488"/>
                  <a:gd name="connsiteY569" fmla="*/ 480974 h 1345082"/>
                  <a:gd name="connsiteX570" fmla="*/ 149047 w 710488"/>
                  <a:gd name="connsiteY570" fmla="*/ 474574 h 1345082"/>
                  <a:gd name="connsiteX571" fmla="*/ 147218 w 710488"/>
                  <a:gd name="connsiteY571" fmla="*/ 470002 h 1345082"/>
                  <a:gd name="connsiteX572" fmla="*/ 145390 w 710488"/>
                  <a:gd name="connsiteY572" fmla="*/ 464515 h 1345082"/>
                  <a:gd name="connsiteX573" fmla="*/ 142646 w 710488"/>
                  <a:gd name="connsiteY573" fmla="*/ 458114 h 1345082"/>
                  <a:gd name="connsiteX574" fmla="*/ 138989 w 710488"/>
                  <a:gd name="connsiteY574" fmla="*/ 449885 h 1345082"/>
                  <a:gd name="connsiteX575" fmla="*/ 135331 w 710488"/>
                  <a:gd name="connsiteY575" fmla="*/ 442570 h 1345082"/>
                  <a:gd name="connsiteX576" fmla="*/ 132588 w 710488"/>
                  <a:gd name="connsiteY576" fmla="*/ 436169 h 1345082"/>
                  <a:gd name="connsiteX577" fmla="*/ 130759 w 710488"/>
                  <a:gd name="connsiteY577" fmla="*/ 430682 h 1345082"/>
                  <a:gd name="connsiteX578" fmla="*/ 127102 w 710488"/>
                  <a:gd name="connsiteY578" fmla="*/ 425196 h 1345082"/>
                  <a:gd name="connsiteX579" fmla="*/ 122530 w 710488"/>
                  <a:gd name="connsiteY579" fmla="*/ 420624 h 1345082"/>
                  <a:gd name="connsiteX580" fmla="*/ 114300 w 710488"/>
                  <a:gd name="connsiteY580" fmla="*/ 414223 h 1345082"/>
                  <a:gd name="connsiteX581" fmla="*/ 109728 w 710488"/>
                  <a:gd name="connsiteY581" fmla="*/ 406908 h 1345082"/>
                  <a:gd name="connsiteX582" fmla="*/ 106985 w 710488"/>
                  <a:gd name="connsiteY582" fmla="*/ 402336 h 1345082"/>
                  <a:gd name="connsiteX583" fmla="*/ 103327 w 710488"/>
                  <a:gd name="connsiteY583" fmla="*/ 395021 h 1345082"/>
                  <a:gd name="connsiteX584" fmla="*/ 96926 w 710488"/>
                  <a:gd name="connsiteY584" fmla="*/ 387706 h 1345082"/>
                  <a:gd name="connsiteX585" fmla="*/ 92354 w 710488"/>
                  <a:gd name="connsiteY585" fmla="*/ 384048 h 1345082"/>
                  <a:gd name="connsiteX586" fmla="*/ 84125 w 710488"/>
                  <a:gd name="connsiteY586" fmla="*/ 379476 h 1345082"/>
                  <a:gd name="connsiteX587" fmla="*/ 79553 w 710488"/>
                  <a:gd name="connsiteY587" fmla="*/ 378562 h 1345082"/>
                  <a:gd name="connsiteX588" fmla="*/ 74981 w 710488"/>
                  <a:gd name="connsiteY588" fmla="*/ 376733 h 1345082"/>
                  <a:gd name="connsiteX589" fmla="*/ 71323 w 710488"/>
                  <a:gd name="connsiteY589" fmla="*/ 372161 h 1345082"/>
                  <a:gd name="connsiteX590" fmla="*/ 68580 w 710488"/>
                  <a:gd name="connsiteY590" fmla="*/ 365760 h 1345082"/>
                  <a:gd name="connsiteX591" fmla="*/ 67666 w 710488"/>
                  <a:gd name="connsiteY591" fmla="*/ 360274 h 1345082"/>
                  <a:gd name="connsiteX592" fmla="*/ 63094 w 710488"/>
                  <a:gd name="connsiteY592" fmla="*/ 347472 h 1345082"/>
                  <a:gd name="connsiteX593" fmla="*/ 60350 w 710488"/>
                  <a:gd name="connsiteY593" fmla="*/ 341071 h 1345082"/>
                  <a:gd name="connsiteX594" fmla="*/ 57607 w 710488"/>
                  <a:gd name="connsiteY594" fmla="*/ 332842 h 1345082"/>
                  <a:gd name="connsiteX595" fmla="*/ 53950 w 710488"/>
                  <a:gd name="connsiteY595" fmla="*/ 328270 h 1345082"/>
                  <a:gd name="connsiteX596" fmla="*/ 50292 w 710488"/>
                  <a:gd name="connsiteY596" fmla="*/ 315468 h 1345082"/>
                  <a:gd name="connsiteX597" fmla="*/ 47549 w 710488"/>
                  <a:gd name="connsiteY597" fmla="*/ 308153 h 1345082"/>
                  <a:gd name="connsiteX598" fmla="*/ 44806 w 710488"/>
                  <a:gd name="connsiteY598" fmla="*/ 303581 h 1345082"/>
                  <a:gd name="connsiteX599" fmla="*/ 39319 w 710488"/>
                  <a:gd name="connsiteY599" fmla="*/ 299009 h 13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</a:cxnLst>
                <a:rect l="l" t="t" r="r" b="b"/>
                <a:pathLst>
                  <a:path w="710488" h="1345082">
                    <a:moveTo>
                      <a:pt x="38405" y="299923"/>
                    </a:moveTo>
                    <a:lnTo>
                      <a:pt x="37490" y="294437"/>
                    </a:lnTo>
                    <a:lnTo>
                      <a:pt x="33833" y="280721"/>
                    </a:lnTo>
                    <a:lnTo>
                      <a:pt x="32918" y="275234"/>
                    </a:lnTo>
                    <a:lnTo>
                      <a:pt x="32918" y="267919"/>
                    </a:lnTo>
                    <a:lnTo>
                      <a:pt x="30175" y="260604"/>
                    </a:lnTo>
                    <a:lnTo>
                      <a:pt x="26518" y="250546"/>
                    </a:lnTo>
                    <a:lnTo>
                      <a:pt x="24689" y="245059"/>
                    </a:lnTo>
                    <a:lnTo>
                      <a:pt x="23774" y="239573"/>
                    </a:lnTo>
                    <a:lnTo>
                      <a:pt x="21946" y="235001"/>
                    </a:lnTo>
                    <a:lnTo>
                      <a:pt x="20117" y="224028"/>
                    </a:lnTo>
                    <a:lnTo>
                      <a:pt x="18288" y="218542"/>
                    </a:lnTo>
                    <a:lnTo>
                      <a:pt x="13716" y="214884"/>
                    </a:lnTo>
                    <a:lnTo>
                      <a:pt x="13716" y="209398"/>
                    </a:lnTo>
                    <a:lnTo>
                      <a:pt x="10973" y="203911"/>
                    </a:lnTo>
                    <a:lnTo>
                      <a:pt x="16459" y="199339"/>
                    </a:lnTo>
                    <a:lnTo>
                      <a:pt x="19202" y="194767"/>
                    </a:lnTo>
                    <a:lnTo>
                      <a:pt x="18288" y="190195"/>
                    </a:lnTo>
                    <a:lnTo>
                      <a:pt x="14630" y="181051"/>
                    </a:lnTo>
                    <a:lnTo>
                      <a:pt x="13716" y="176479"/>
                    </a:lnTo>
                    <a:lnTo>
                      <a:pt x="10058" y="170078"/>
                    </a:lnTo>
                    <a:lnTo>
                      <a:pt x="6401" y="164592"/>
                    </a:lnTo>
                    <a:lnTo>
                      <a:pt x="0" y="155448"/>
                    </a:lnTo>
                    <a:lnTo>
                      <a:pt x="4572" y="150876"/>
                    </a:lnTo>
                    <a:lnTo>
                      <a:pt x="5486" y="141732"/>
                    </a:lnTo>
                    <a:lnTo>
                      <a:pt x="5486" y="136246"/>
                    </a:lnTo>
                    <a:lnTo>
                      <a:pt x="8230" y="130759"/>
                    </a:lnTo>
                    <a:lnTo>
                      <a:pt x="12802" y="128016"/>
                    </a:lnTo>
                    <a:lnTo>
                      <a:pt x="16459" y="122530"/>
                    </a:lnTo>
                    <a:lnTo>
                      <a:pt x="21031" y="115214"/>
                    </a:lnTo>
                    <a:lnTo>
                      <a:pt x="24689" y="110642"/>
                    </a:lnTo>
                    <a:lnTo>
                      <a:pt x="32918" y="106070"/>
                    </a:lnTo>
                    <a:lnTo>
                      <a:pt x="39319" y="103327"/>
                    </a:lnTo>
                    <a:lnTo>
                      <a:pt x="47549" y="112471"/>
                    </a:lnTo>
                    <a:lnTo>
                      <a:pt x="57607" y="108814"/>
                    </a:lnTo>
                    <a:lnTo>
                      <a:pt x="59436" y="113386"/>
                    </a:lnTo>
                    <a:lnTo>
                      <a:pt x="64008" y="114300"/>
                    </a:lnTo>
                    <a:lnTo>
                      <a:pt x="71323" y="106985"/>
                    </a:lnTo>
                    <a:lnTo>
                      <a:pt x="77724" y="104242"/>
                    </a:lnTo>
                    <a:lnTo>
                      <a:pt x="84125" y="106070"/>
                    </a:lnTo>
                    <a:lnTo>
                      <a:pt x="91440" y="107899"/>
                    </a:lnTo>
                    <a:lnTo>
                      <a:pt x="97841" y="110642"/>
                    </a:lnTo>
                    <a:lnTo>
                      <a:pt x="105156" y="110642"/>
                    </a:lnTo>
                    <a:lnTo>
                      <a:pt x="110642" y="107899"/>
                    </a:lnTo>
                    <a:lnTo>
                      <a:pt x="114300" y="103327"/>
                    </a:lnTo>
                    <a:lnTo>
                      <a:pt x="121615" y="104242"/>
                    </a:lnTo>
                    <a:lnTo>
                      <a:pt x="123444" y="109728"/>
                    </a:lnTo>
                    <a:lnTo>
                      <a:pt x="121615" y="114300"/>
                    </a:lnTo>
                    <a:lnTo>
                      <a:pt x="114300" y="123444"/>
                    </a:lnTo>
                    <a:lnTo>
                      <a:pt x="115214" y="134417"/>
                    </a:lnTo>
                    <a:lnTo>
                      <a:pt x="120701" y="139903"/>
                    </a:lnTo>
                    <a:lnTo>
                      <a:pt x="118872" y="144475"/>
                    </a:lnTo>
                    <a:lnTo>
                      <a:pt x="128930" y="149962"/>
                    </a:lnTo>
                    <a:lnTo>
                      <a:pt x="132588" y="156362"/>
                    </a:lnTo>
                    <a:lnTo>
                      <a:pt x="134417" y="162763"/>
                    </a:lnTo>
                    <a:lnTo>
                      <a:pt x="139903" y="160020"/>
                    </a:lnTo>
                    <a:lnTo>
                      <a:pt x="147218" y="160934"/>
                    </a:lnTo>
                    <a:lnTo>
                      <a:pt x="153619" y="156362"/>
                    </a:lnTo>
                    <a:lnTo>
                      <a:pt x="159106" y="153619"/>
                    </a:lnTo>
                    <a:lnTo>
                      <a:pt x="164592" y="153619"/>
                    </a:lnTo>
                    <a:lnTo>
                      <a:pt x="170993" y="152705"/>
                    </a:lnTo>
                    <a:lnTo>
                      <a:pt x="175565" y="154534"/>
                    </a:lnTo>
                    <a:lnTo>
                      <a:pt x="178308" y="149962"/>
                    </a:lnTo>
                    <a:lnTo>
                      <a:pt x="183794" y="143561"/>
                    </a:lnTo>
                    <a:lnTo>
                      <a:pt x="188366" y="145390"/>
                    </a:lnTo>
                    <a:lnTo>
                      <a:pt x="197510" y="149047"/>
                    </a:lnTo>
                    <a:lnTo>
                      <a:pt x="203911" y="153619"/>
                    </a:lnTo>
                    <a:lnTo>
                      <a:pt x="209398" y="155448"/>
                    </a:lnTo>
                    <a:lnTo>
                      <a:pt x="211226" y="148133"/>
                    </a:lnTo>
                    <a:lnTo>
                      <a:pt x="211226" y="142646"/>
                    </a:lnTo>
                    <a:lnTo>
                      <a:pt x="208483" y="137160"/>
                    </a:lnTo>
                    <a:lnTo>
                      <a:pt x="213970" y="137160"/>
                    </a:lnTo>
                    <a:lnTo>
                      <a:pt x="218542" y="137160"/>
                    </a:lnTo>
                    <a:lnTo>
                      <a:pt x="224028" y="134417"/>
                    </a:lnTo>
                    <a:lnTo>
                      <a:pt x="233172" y="129845"/>
                    </a:lnTo>
                    <a:lnTo>
                      <a:pt x="238658" y="131674"/>
                    </a:lnTo>
                    <a:lnTo>
                      <a:pt x="247802" y="130759"/>
                    </a:lnTo>
                    <a:lnTo>
                      <a:pt x="253289" y="129845"/>
                    </a:lnTo>
                    <a:lnTo>
                      <a:pt x="257861" y="135331"/>
                    </a:lnTo>
                    <a:lnTo>
                      <a:pt x="264262" y="140818"/>
                    </a:lnTo>
                    <a:lnTo>
                      <a:pt x="268834" y="147218"/>
                    </a:lnTo>
                    <a:lnTo>
                      <a:pt x="274320" y="147218"/>
                    </a:lnTo>
                    <a:lnTo>
                      <a:pt x="274320" y="140818"/>
                    </a:lnTo>
                    <a:lnTo>
                      <a:pt x="275234" y="136246"/>
                    </a:lnTo>
                    <a:lnTo>
                      <a:pt x="270662" y="134417"/>
                    </a:lnTo>
                    <a:lnTo>
                      <a:pt x="265176" y="128930"/>
                    </a:lnTo>
                    <a:lnTo>
                      <a:pt x="267919" y="118872"/>
                    </a:lnTo>
                    <a:lnTo>
                      <a:pt x="272491" y="116129"/>
                    </a:lnTo>
                    <a:lnTo>
                      <a:pt x="274320" y="111557"/>
                    </a:lnTo>
                    <a:lnTo>
                      <a:pt x="273406" y="106070"/>
                    </a:lnTo>
                    <a:lnTo>
                      <a:pt x="277063" y="101498"/>
                    </a:lnTo>
                    <a:lnTo>
                      <a:pt x="277978" y="96926"/>
                    </a:lnTo>
                    <a:lnTo>
                      <a:pt x="280721" y="92354"/>
                    </a:lnTo>
                    <a:lnTo>
                      <a:pt x="285293" y="86868"/>
                    </a:lnTo>
                    <a:lnTo>
                      <a:pt x="288036" y="77724"/>
                    </a:lnTo>
                    <a:lnTo>
                      <a:pt x="287122" y="72238"/>
                    </a:lnTo>
                    <a:lnTo>
                      <a:pt x="284378" y="62179"/>
                    </a:lnTo>
                    <a:lnTo>
                      <a:pt x="284378" y="57607"/>
                    </a:lnTo>
                    <a:lnTo>
                      <a:pt x="287122" y="53035"/>
                    </a:lnTo>
                    <a:lnTo>
                      <a:pt x="288036" y="46634"/>
                    </a:lnTo>
                    <a:lnTo>
                      <a:pt x="290779" y="41148"/>
                    </a:lnTo>
                    <a:lnTo>
                      <a:pt x="292608" y="36576"/>
                    </a:lnTo>
                    <a:lnTo>
                      <a:pt x="290779" y="27432"/>
                    </a:lnTo>
                    <a:lnTo>
                      <a:pt x="290779" y="21031"/>
                    </a:lnTo>
                    <a:lnTo>
                      <a:pt x="288036" y="14630"/>
                    </a:lnTo>
                    <a:lnTo>
                      <a:pt x="292608" y="10058"/>
                    </a:lnTo>
                    <a:lnTo>
                      <a:pt x="291694" y="1829"/>
                    </a:lnTo>
                    <a:lnTo>
                      <a:pt x="297180" y="7315"/>
                    </a:lnTo>
                    <a:lnTo>
                      <a:pt x="302666" y="7315"/>
                    </a:lnTo>
                    <a:lnTo>
                      <a:pt x="312725" y="4572"/>
                    </a:lnTo>
                    <a:lnTo>
                      <a:pt x="318211" y="6401"/>
                    </a:lnTo>
                    <a:lnTo>
                      <a:pt x="322783" y="8230"/>
                    </a:lnTo>
                    <a:lnTo>
                      <a:pt x="328270" y="8230"/>
                    </a:lnTo>
                    <a:lnTo>
                      <a:pt x="335585" y="6401"/>
                    </a:lnTo>
                    <a:lnTo>
                      <a:pt x="341071" y="10973"/>
                    </a:lnTo>
                    <a:lnTo>
                      <a:pt x="346558" y="9144"/>
                    </a:lnTo>
                    <a:lnTo>
                      <a:pt x="353873" y="4572"/>
                    </a:lnTo>
                    <a:lnTo>
                      <a:pt x="358445" y="4572"/>
                    </a:lnTo>
                    <a:lnTo>
                      <a:pt x="364846" y="2743"/>
                    </a:lnTo>
                    <a:lnTo>
                      <a:pt x="373075" y="1829"/>
                    </a:lnTo>
                    <a:lnTo>
                      <a:pt x="379476" y="2743"/>
                    </a:lnTo>
                    <a:lnTo>
                      <a:pt x="384048" y="0"/>
                    </a:lnTo>
                    <a:lnTo>
                      <a:pt x="393192" y="5486"/>
                    </a:lnTo>
                    <a:lnTo>
                      <a:pt x="391363" y="12802"/>
                    </a:lnTo>
                    <a:lnTo>
                      <a:pt x="385877" y="19202"/>
                    </a:lnTo>
                    <a:lnTo>
                      <a:pt x="381305" y="27432"/>
                    </a:lnTo>
                    <a:lnTo>
                      <a:pt x="379476" y="32004"/>
                    </a:lnTo>
                    <a:lnTo>
                      <a:pt x="378562" y="39319"/>
                    </a:lnTo>
                    <a:lnTo>
                      <a:pt x="380390" y="45720"/>
                    </a:lnTo>
                    <a:lnTo>
                      <a:pt x="378562" y="50292"/>
                    </a:lnTo>
                    <a:lnTo>
                      <a:pt x="378562" y="54864"/>
                    </a:lnTo>
                    <a:lnTo>
                      <a:pt x="382219" y="63094"/>
                    </a:lnTo>
                    <a:lnTo>
                      <a:pt x="384962" y="71323"/>
                    </a:lnTo>
                    <a:lnTo>
                      <a:pt x="385877" y="75895"/>
                    </a:lnTo>
                    <a:lnTo>
                      <a:pt x="387706" y="86868"/>
                    </a:lnTo>
                    <a:lnTo>
                      <a:pt x="390449" y="92354"/>
                    </a:lnTo>
                    <a:lnTo>
                      <a:pt x="395021" y="96926"/>
                    </a:lnTo>
                    <a:lnTo>
                      <a:pt x="395935" y="103327"/>
                    </a:lnTo>
                    <a:lnTo>
                      <a:pt x="388620" y="116129"/>
                    </a:lnTo>
                    <a:lnTo>
                      <a:pt x="384048" y="123444"/>
                    </a:lnTo>
                    <a:lnTo>
                      <a:pt x="377647" y="133502"/>
                    </a:lnTo>
                    <a:lnTo>
                      <a:pt x="371246" y="138989"/>
                    </a:lnTo>
                    <a:lnTo>
                      <a:pt x="367589" y="144475"/>
                    </a:lnTo>
                    <a:lnTo>
                      <a:pt x="360274" y="157277"/>
                    </a:lnTo>
                    <a:lnTo>
                      <a:pt x="356616" y="163678"/>
                    </a:lnTo>
                    <a:lnTo>
                      <a:pt x="352044" y="174650"/>
                    </a:lnTo>
                    <a:lnTo>
                      <a:pt x="348386" y="179222"/>
                    </a:lnTo>
                    <a:lnTo>
                      <a:pt x="346558" y="183794"/>
                    </a:lnTo>
                    <a:lnTo>
                      <a:pt x="343814" y="188366"/>
                    </a:lnTo>
                    <a:lnTo>
                      <a:pt x="341986" y="195682"/>
                    </a:lnTo>
                    <a:lnTo>
                      <a:pt x="341071" y="202082"/>
                    </a:lnTo>
                    <a:lnTo>
                      <a:pt x="340157" y="212141"/>
                    </a:lnTo>
                    <a:lnTo>
                      <a:pt x="341071" y="217627"/>
                    </a:lnTo>
                    <a:lnTo>
                      <a:pt x="341071" y="223114"/>
                    </a:lnTo>
                    <a:lnTo>
                      <a:pt x="342900" y="227686"/>
                    </a:lnTo>
                    <a:lnTo>
                      <a:pt x="346558" y="234086"/>
                    </a:lnTo>
                    <a:lnTo>
                      <a:pt x="351130" y="239573"/>
                    </a:lnTo>
                    <a:lnTo>
                      <a:pt x="361188" y="244145"/>
                    </a:lnTo>
                    <a:lnTo>
                      <a:pt x="362102" y="251460"/>
                    </a:lnTo>
                    <a:lnTo>
                      <a:pt x="362102" y="257861"/>
                    </a:lnTo>
                    <a:lnTo>
                      <a:pt x="362102" y="266090"/>
                    </a:lnTo>
                    <a:lnTo>
                      <a:pt x="363017" y="270662"/>
                    </a:lnTo>
                    <a:lnTo>
                      <a:pt x="362102" y="275234"/>
                    </a:lnTo>
                    <a:lnTo>
                      <a:pt x="363017" y="284378"/>
                    </a:lnTo>
                    <a:lnTo>
                      <a:pt x="368503" y="282550"/>
                    </a:lnTo>
                    <a:lnTo>
                      <a:pt x="382219" y="292608"/>
                    </a:lnTo>
                    <a:lnTo>
                      <a:pt x="386791" y="294437"/>
                    </a:lnTo>
                    <a:lnTo>
                      <a:pt x="393192" y="297180"/>
                    </a:lnTo>
                    <a:lnTo>
                      <a:pt x="398678" y="299923"/>
                    </a:lnTo>
                    <a:lnTo>
                      <a:pt x="404165" y="301752"/>
                    </a:lnTo>
                    <a:lnTo>
                      <a:pt x="408737" y="302666"/>
                    </a:lnTo>
                    <a:lnTo>
                      <a:pt x="414223" y="302666"/>
                    </a:lnTo>
                    <a:lnTo>
                      <a:pt x="418795" y="302666"/>
                    </a:lnTo>
                    <a:lnTo>
                      <a:pt x="429768" y="301752"/>
                    </a:lnTo>
                    <a:lnTo>
                      <a:pt x="435254" y="300838"/>
                    </a:lnTo>
                    <a:lnTo>
                      <a:pt x="440741" y="299923"/>
                    </a:lnTo>
                    <a:lnTo>
                      <a:pt x="446227" y="300838"/>
                    </a:lnTo>
                    <a:lnTo>
                      <a:pt x="452628" y="300838"/>
                    </a:lnTo>
                    <a:lnTo>
                      <a:pt x="457200" y="301752"/>
                    </a:lnTo>
                    <a:lnTo>
                      <a:pt x="461772" y="301752"/>
                    </a:lnTo>
                    <a:lnTo>
                      <a:pt x="467258" y="298094"/>
                    </a:lnTo>
                    <a:lnTo>
                      <a:pt x="476402" y="297180"/>
                    </a:lnTo>
                    <a:lnTo>
                      <a:pt x="482803" y="299923"/>
                    </a:lnTo>
                    <a:lnTo>
                      <a:pt x="486461" y="304495"/>
                    </a:lnTo>
                    <a:lnTo>
                      <a:pt x="491033" y="307238"/>
                    </a:lnTo>
                    <a:lnTo>
                      <a:pt x="497434" y="310896"/>
                    </a:lnTo>
                    <a:lnTo>
                      <a:pt x="502920" y="317297"/>
                    </a:lnTo>
                    <a:lnTo>
                      <a:pt x="504749" y="321869"/>
                    </a:lnTo>
                    <a:lnTo>
                      <a:pt x="510235" y="330098"/>
                    </a:lnTo>
                    <a:lnTo>
                      <a:pt x="515722" y="333756"/>
                    </a:lnTo>
                    <a:lnTo>
                      <a:pt x="520294" y="337414"/>
                    </a:lnTo>
                    <a:lnTo>
                      <a:pt x="524866" y="339242"/>
                    </a:lnTo>
                    <a:lnTo>
                      <a:pt x="529438" y="343814"/>
                    </a:lnTo>
                    <a:lnTo>
                      <a:pt x="535838" y="346558"/>
                    </a:lnTo>
                    <a:lnTo>
                      <a:pt x="543154" y="348386"/>
                    </a:lnTo>
                    <a:lnTo>
                      <a:pt x="548640" y="352958"/>
                    </a:lnTo>
                    <a:lnTo>
                      <a:pt x="555041" y="354787"/>
                    </a:lnTo>
                    <a:lnTo>
                      <a:pt x="564185" y="361188"/>
                    </a:lnTo>
                    <a:lnTo>
                      <a:pt x="570586" y="363017"/>
                    </a:lnTo>
                    <a:lnTo>
                      <a:pt x="576986" y="364846"/>
                    </a:lnTo>
                    <a:lnTo>
                      <a:pt x="582473" y="365760"/>
                    </a:lnTo>
                    <a:lnTo>
                      <a:pt x="588874" y="365760"/>
                    </a:lnTo>
                    <a:lnTo>
                      <a:pt x="593446" y="366674"/>
                    </a:lnTo>
                    <a:lnTo>
                      <a:pt x="601675" y="368503"/>
                    </a:lnTo>
                    <a:lnTo>
                      <a:pt x="605333" y="373990"/>
                    </a:lnTo>
                    <a:lnTo>
                      <a:pt x="607162" y="378562"/>
                    </a:lnTo>
                    <a:lnTo>
                      <a:pt x="608990" y="383134"/>
                    </a:lnTo>
                    <a:lnTo>
                      <a:pt x="614477" y="390449"/>
                    </a:lnTo>
                    <a:lnTo>
                      <a:pt x="622706" y="396850"/>
                    </a:lnTo>
                    <a:lnTo>
                      <a:pt x="628193" y="399593"/>
                    </a:lnTo>
                    <a:lnTo>
                      <a:pt x="633679" y="404165"/>
                    </a:lnTo>
                    <a:lnTo>
                      <a:pt x="645566" y="408737"/>
                    </a:lnTo>
                    <a:lnTo>
                      <a:pt x="650138" y="410566"/>
                    </a:lnTo>
                    <a:lnTo>
                      <a:pt x="656539" y="411480"/>
                    </a:lnTo>
                    <a:lnTo>
                      <a:pt x="662940" y="411480"/>
                    </a:lnTo>
                    <a:lnTo>
                      <a:pt x="667512" y="411480"/>
                    </a:lnTo>
                    <a:lnTo>
                      <a:pt x="663854" y="420624"/>
                    </a:lnTo>
                    <a:lnTo>
                      <a:pt x="660197" y="426110"/>
                    </a:lnTo>
                    <a:lnTo>
                      <a:pt x="658368" y="431597"/>
                    </a:lnTo>
                    <a:lnTo>
                      <a:pt x="658368" y="437083"/>
                    </a:lnTo>
                    <a:lnTo>
                      <a:pt x="656539" y="443484"/>
                    </a:lnTo>
                    <a:lnTo>
                      <a:pt x="653796" y="455371"/>
                    </a:lnTo>
                    <a:lnTo>
                      <a:pt x="651967" y="460858"/>
                    </a:lnTo>
                    <a:lnTo>
                      <a:pt x="651053" y="465430"/>
                    </a:lnTo>
                    <a:lnTo>
                      <a:pt x="651967" y="478231"/>
                    </a:lnTo>
                    <a:lnTo>
                      <a:pt x="651967" y="482803"/>
                    </a:lnTo>
                    <a:lnTo>
                      <a:pt x="651053" y="492862"/>
                    </a:lnTo>
                    <a:lnTo>
                      <a:pt x="651053" y="498348"/>
                    </a:lnTo>
                    <a:lnTo>
                      <a:pt x="652882" y="503834"/>
                    </a:lnTo>
                    <a:lnTo>
                      <a:pt x="656539" y="508406"/>
                    </a:lnTo>
                    <a:lnTo>
                      <a:pt x="660197" y="512978"/>
                    </a:lnTo>
                    <a:lnTo>
                      <a:pt x="663854" y="518465"/>
                    </a:lnTo>
                    <a:lnTo>
                      <a:pt x="669341" y="522122"/>
                    </a:lnTo>
                    <a:lnTo>
                      <a:pt x="672998" y="526694"/>
                    </a:lnTo>
                    <a:lnTo>
                      <a:pt x="673913" y="532181"/>
                    </a:lnTo>
                    <a:lnTo>
                      <a:pt x="672084" y="537667"/>
                    </a:lnTo>
                    <a:lnTo>
                      <a:pt x="669341" y="543154"/>
                    </a:lnTo>
                    <a:lnTo>
                      <a:pt x="667512" y="548640"/>
                    </a:lnTo>
                    <a:lnTo>
                      <a:pt x="664769" y="557784"/>
                    </a:lnTo>
                    <a:lnTo>
                      <a:pt x="662940" y="565099"/>
                    </a:lnTo>
                    <a:lnTo>
                      <a:pt x="662026" y="569671"/>
                    </a:lnTo>
                    <a:lnTo>
                      <a:pt x="661111" y="576072"/>
                    </a:lnTo>
                    <a:lnTo>
                      <a:pt x="660197" y="583387"/>
                    </a:lnTo>
                    <a:lnTo>
                      <a:pt x="660197" y="587959"/>
                    </a:lnTo>
                    <a:lnTo>
                      <a:pt x="662026" y="592531"/>
                    </a:lnTo>
                    <a:lnTo>
                      <a:pt x="666598" y="598932"/>
                    </a:lnTo>
                    <a:lnTo>
                      <a:pt x="673913" y="600761"/>
                    </a:lnTo>
                    <a:lnTo>
                      <a:pt x="671170" y="595274"/>
                    </a:lnTo>
                    <a:lnTo>
                      <a:pt x="675742" y="602590"/>
                    </a:lnTo>
                    <a:lnTo>
                      <a:pt x="672998" y="607162"/>
                    </a:lnTo>
                    <a:lnTo>
                      <a:pt x="673913" y="612648"/>
                    </a:lnTo>
                    <a:lnTo>
                      <a:pt x="678485" y="619049"/>
                    </a:lnTo>
                    <a:lnTo>
                      <a:pt x="683057" y="623621"/>
                    </a:lnTo>
                    <a:lnTo>
                      <a:pt x="694030" y="629107"/>
                    </a:lnTo>
                    <a:lnTo>
                      <a:pt x="705917" y="631850"/>
                    </a:lnTo>
                    <a:lnTo>
                      <a:pt x="710489" y="630936"/>
                    </a:lnTo>
                    <a:lnTo>
                      <a:pt x="709574" y="635508"/>
                    </a:lnTo>
                    <a:lnTo>
                      <a:pt x="705002" y="634594"/>
                    </a:lnTo>
                    <a:lnTo>
                      <a:pt x="699516" y="639166"/>
                    </a:lnTo>
                    <a:lnTo>
                      <a:pt x="695858" y="644652"/>
                    </a:lnTo>
                    <a:lnTo>
                      <a:pt x="692201" y="653796"/>
                    </a:lnTo>
                    <a:lnTo>
                      <a:pt x="691286" y="660197"/>
                    </a:lnTo>
                    <a:lnTo>
                      <a:pt x="692201" y="667512"/>
                    </a:lnTo>
                    <a:lnTo>
                      <a:pt x="697687" y="674827"/>
                    </a:lnTo>
                    <a:lnTo>
                      <a:pt x="692201" y="679399"/>
                    </a:lnTo>
                    <a:lnTo>
                      <a:pt x="687629" y="683057"/>
                    </a:lnTo>
                    <a:lnTo>
                      <a:pt x="684886" y="688543"/>
                    </a:lnTo>
                    <a:lnTo>
                      <a:pt x="680314" y="694029"/>
                    </a:lnTo>
                    <a:lnTo>
                      <a:pt x="674827" y="700430"/>
                    </a:lnTo>
                    <a:lnTo>
                      <a:pt x="668426" y="707745"/>
                    </a:lnTo>
                    <a:lnTo>
                      <a:pt x="666598" y="712317"/>
                    </a:lnTo>
                    <a:lnTo>
                      <a:pt x="663854" y="706831"/>
                    </a:lnTo>
                    <a:lnTo>
                      <a:pt x="659282" y="704088"/>
                    </a:lnTo>
                    <a:lnTo>
                      <a:pt x="649224" y="702259"/>
                    </a:lnTo>
                    <a:lnTo>
                      <a:pt x="642823" y="702259"/>
                    </a:lnTo>
                    <a:lnTo>
                      <a:pt x="636422" y="704088"/>
                    </a:lnTo>
                    <a:lnTo>
                      <a:pt x="634594" y="708660"/>
                    </a:lnTo>
                    <a:lnTo>
                      <a:pt x="625450" y="707745"/>
                    </a:lnTo>
                    <a:lnTo>
                      <a:pt x="619963" y="701345"/>
                    </a:lnTo>
                    <a:lnTo>
                      <a:pt x="614477" y="694944"/>
                    </a:lnTo>
                    <a:lnTo>
                      <a:pt x="608990" y="693115"/>
                    </a:lnTo>
                    <a:lnTo>
                      <a:pt x="601675" y="694029"/>
                    </a:lnTo>
                    <a:lnTo>
                      <a:pt x="597103" y="694944"/>
                    </a:lnTo>
                    <a:lnTo>
                      <a:pt x="582473" y="699516"/>
                    </a:lnTo>
                    <a:lnTo>
                      <a:pt x="572414" y="702259"/>
                    </a:lnTo>
                    <a:lnTo>
                      <a:pt x="563270" y="705002"/>
                    </a:lnTo>
                    <a:lnTo>
                      <a:pt x="558698" y="707745"/>
                    </a:lnTo>
                    <a:lnTo>
                      <a:pt x="553212" y="709574"/>
                    </a:lnTo>
                    <a:lnTo>
                      <a:pt x="546811" y="711403"/>
                    </a:lnTo>
                    <a:lnTo>
                      <a:pt x="542239" y="714146"/>
                    </a:lnTo>
                    <a:lnTo>
                      <a:pt x="537667" y="715975"/>
                    </a:lnTo>
                    <a:lnTo>
                      <a:pt x="531266" y="718718"/>
                    </a:lnTo>
                    <a:lnTo>
                      <a:pt x="526694" y="722376"/>
                    </a:lnTo>
                    <a:lnTo>
                      <a:pt x="518465" y="726948"/>
                    </a:lnTo>
                    <a:lnTo>
                      <a:pt x="507492" y="734263"/>
                    </a:lnTo>
                    <a:lnTo>
                      <a:pt x="497434" y="740664"/>
                    </a:lnTo>
                    <a:lnTo>
                      <a:pt x="488290" y="748893"/>
                    </a:lnTo>
                    <a:lnTo>
                      <a:pt x="482803" y="752551"/>
                    </a:lnTo>
                    <a:lnTo>
                      <a:pt x="478231" y="757123"/>
                    </a:lnTo>
                    <a:lnTo>
                      <a:pt x="472745" y="761695"/>
                    </a:lnTo>
                    <a:lnTo>
                      <a:pt x="460858" y="769925"/>
                    </a:lnTo>
                    <a:lnTo>
                      <a:pt x="456286" y="773582"/>
                    </a:lnTo>
                    <a:lnTo>
                      <a:pt x="450799" y="774497"/>
                    </a:lnTo>
                    <a:lnTo>
                      <a:pt x="446227" y="779983"/>
                    </a:lnTo>
                    <a:lnTo>
                      <a:pt x="442570" y="784555"/>
                    </a:lnTo>
                    <a:lnTo>
                      <a:pt x="440741" y="790041"/>
                    </a:lnTo>
                    <a:lnTo>
                      <a:pt x="436169" y="797357"/>
                    </a:lnTo>
                    <a:lnTo>
                      <a:pt x="429768" y="807415"/>
                    </a:lnTo>
                    <a:lnTo>
                      <a:pt x="427025" y="811987"/>
                    </a:lnTo>
                    <a:lnTo>
                      <a:pt x="428854" y="819302"/>
                    </a:lnTo>
                    <a:lnTo>
                      <a:pt x="424282" y="823874"/>
                    </a:lnTo>
                    <a:lnTo>
                      <a:pt x="419710" y="833933"/>
                    </a:lnTo>
                    <a:lnTo>
                      <a:pt x="416966" y="839419"/>
                    </a:lnTo>
                    <a:lnTo>
                      <a:pt x="415138" y="843991"/>
                    </a:lnTo>
                    <a:lnTo>
                      <a:pt x="416052" y="850392"/>
                    </a:lnTo>
                    <a:lnTo>
                      <a:pt x="421538" y="855878"/>
                    </a:lnTo>
                    <a:lnTo>
                      <a:pt x="426110" y="858621"/>
                    </a:lnTo>
                    <a:lnTo>
                      <a:pt x="427939" y="863193"/>
                    </a:lnTo>
                    <a:lnTo>
                      <a:pt x="427939" y="869594"/>
                    </a:lnTo>
                    <a:lnTo>
                      <a:pt x="427939" y="877824"/>
                    </a:lnTo>
                    <a:lnTo>
                      <a:pt x="429768" y="886053"/>
                    </a:lnTo>
                    <a:lnTo>
                      <a:pt x="431597" y="897941"/>
                    </a:lnTo>
                    <a:lnTo>
                      <a:pt x="433426" y="903427"/>
                    </a:lnTo>
                    <a:lnTo>
                      <a:pt x="436169" y="909828"/>
                    </a:lnTo>
                    <a:lnTo>
                      <a:pt x="437083" y="915314"/>
                    </a:lnTo>
                    <a:lnTo>
                      <a:pt x="437998" y="920801"/>
                    </a:lnTo>
                    <a:lnTo>
                      <a:pt x="438912" y="926287"/>
                    </a:lnTo>
                    <a:lnTo>
                      <a:pt x="440741" y="930859"/>
                    </a:lnTo>
                    <a:lnTo>
                      <a:pt x="440741" y="935431"/>
                    </a:lnTo>
                    <a:lnTo>
                      <a:pt x="440741" y="940917"/>
                    </a:lnTo>
                    <a:lnTo>
                      <a:pt x="440741" y="946404"/>
                    </a:lnTo>
                    <a:lnTo>
                      <a:pt x="443484" y="961034"/>
                    </a:lnTo>
                    <a:lnTo>
                      <a:pt x="445313" y="965606"/>
                    </a:lnTo>
                    <a:lnTo>
                      <a:pt x="447142" y="970178"/>
                    </a:lnTo>
                    <a:lnTo>
                      <a:pt x="447142" y="975665"/>
                    </a:lnTo>
                    <a:lnTo>
                      <a:pt x="448970" y="986637"/>
                    </a:lnTo>
                    <a:lnTo>
                      <a:pt x="449885" y="994867"/>
                    </a:lnTo>
                    <a:lnTo>
                      <a:pt x="448970" y="1000353"/>
                    </a:lnTo>
                    <a:lnTo>
                      <a:pt x="448056" y="1005840"/>
                    </a:lnTo>
                    <a:lnTo>
                      <a:pt x="446227" y="1012241"/>
                    </a:lnTo>
                    <a:lnTo>
                      <a:pt x="439826" y="1022299"/>
                    </a:lnTo>
                    <a:lnTo>
                      <a:pt x="436169" y="1027785"/>
                    </a:lnTo>
                    <a:lnTo>
                      <a:pt x="431597" y="1033272"/>
                    </a:lnTo>
                    <a:lnTo>
                      <a:pt x="425196" y="1041501"/>
                    </a:lnTo>
                    <a:lnTo>
                      <a:pt x="420624" y="1047902"/>
                    </a:lnTo>
                    <a:lnTo>
                      <a:pt x="416052" y="1054303"/>
                    </a:lnTo>
                    <a:lnTo>
                      <a:pt x="410566" y="1058875"/>
                    </a:lnTo>
                    <a:lnTo>
                      <a:pt x="405079" y="1065276"/>
                    </a:lnTo>
                    <a:lnTo>
                      <a:pt x="400507" y="1068933"/>
                    </a:lnTo>
                    <a:lnTo>
                      <a:pt x="395021" y="1072591"/>
                    </a:lnTo>
                    <a:lnTo>
                      <a:pt x="388620" y="1076249"/>
                    </a:lnTo>
                    <a:lnTo>
                      <a:pt x="381305" y="1078077"/>
                    </a:lnTo>
                    <a:lnTo>
                      <a:pt x="374904" y="1081735"/>
                    </a:lnTo>
                    <a:lnTo>
                      <a:pt x="364846" y="1086307"/>
                    </a:lnTo>
                    <a:lnTo>
                      <a:pt x="360274" y="1089050"/>
                    </a:lnTo>
                    <a:lnTo>
                      <a:pt x="353873" y="1091793"/>
                    </a:lnTo>
                    <a:lnTo>
                      <a:pt x="349301" y="1093622"/>
                    </a:lnTo>
                    <a:lnTo>
                      <a:pt x="342900" y="1096365"/>
                    </a:lnTo>
                    <a:lnTo>
                      <a:pt x="337414" y="1100937"/>
                    </a:lnTo>
                    <a:lnTo>
                      <a:pt x="333756" y="1105509"/>
                    </a:lnTo>
                    <a:lnTo>
                      <a:pt x="331927" y="1110081"/>
                    </a:lnTo>
                    <a:lnTo>
                      <a:pt x="329184" y="1115568"/>
                    </a:lnTo>
                    <a:lnTo>
                      <a:pt x="324612" y="1120140"/>
                    </a:lnTo>
                    <a:lnTo>
                      <a:pt x="320954" y="1124712"/>
                    </a:lnTo>
                    <a:lnTo>
                      <a:pt x="319126" y="1129284"/>
                    </a:lnTo>
                    <a:lnTo>
                      <a:pt x="316382" y="1134770"/>
                    </a:lnTo>
                    <a:lnTo>
                      <a:pt x="309067" y="1144829"/>
                    </a:lnTo>
                    <a:lnTo>
                      <a:pt x="304495" y="1152144"/>
                    </a:lnTo>
                    <a:lnTo>
                      <a:pt x="300838" y="1156716"/>
                    </a:lnTo>
                    <a:lnTo>
                      <a:pt x="294437" y="1166774"/>
                    </a:lnTo>
                    <a:lnTo>
                      <a:pt x="290779" y="1171346"/>
                    </a:lnTo>
                    <a:lnTo>
                      <a:pt x="288036" y="1176833"/>
                    </a:lnTo>
                    <a:lnTo>
                      <a:pt x="285293" y="1181405"/>
                    </a:lnTo>
                    <a:lnTo>
                      <a:pt x="282550" y="1185977"/>
                    </a:lnTo>
                    <a:lnTo>
                      <a:pt x="276149" y="1193292"/>
                    </a:lnTo>
                    <a:lnTo>
                      <a:pt x="271577" y="1197864"/>
                    </a:lnTo>
                    <a:lnTo>
                      <a:pt x="268834" y="1203350"/>
                    </a:lnTo>
                    <a:lnTo>
                      <a:pt x="268834" y="1213409"/>
                    </a:lnTo>
                    <a:lnTo>
                      <a:pt x="268834" y="1221638"/>
                    </a:lnTo>
                    <a:lnTo>
                      <a:pt x="267919" y="1228039"/>
                    </a:lnTo>
                    <a:lnTo>
                      <a:pt x="267005" y="1234440"/>
                    </a:lnTo>
                    <a:lnTo>
                      <a:pt x="266090" y="1242669"/>
                    </a:lnTo>
                    <a:lnTo>
                      <a:pt x="266090" y="1248156"/>
                    </a:lnTo>
                    <a:lnTo>
                      <a:pt x="264262" y="1255471"/>
                    </a:lnTo>
                    <a:lnTo>
                      <a:pt x="264262" y="1260957"/>
                    </a:lnTo>
                    <a:lnTo>
                      <a:pt x="263347" y="1266444"/>
                    </a:lnTo>
                    <a:lnTo>
                      <a:pt x="259690" y="1277417"/>
                    </a:lnTo>
                    <a:lnTo>
                      <a:pt x="257861" y="1281989"/>
                    </a:lnTo>
                    <a:lnTo>
                      <a:pt x="254203" y="1293876"/>
                    </a:lnTo>
                    <a:lnTo>
                      <a:pt x="250546" y="1302105"/>
                    </a:lnTo>
                    <a:lnTo>
                      <a:pt x="246888" y="1309421"/>
                    </a:lnTo>
                    <a:lnTo>
                      <a:pt x="240487" y="1317650"/>
                    </a:lnTo>
                    <a:lnTo>
                      <a:pt x="236830" y="1322222"/>
                    </a:lnTo>
                    <a:lnTo>
                      <a:pt x="233172" y="1327709"/>
                    </a:lnTo>
                    <a:lnTo>
                      <a:pt x="224942" y="1330452"/>
                    </a:lnTo>
                    <a:lnTo>
                      <a:pt x="220370" y="1330452"/>
                    </a:lnTo>
                    <a:lnTo>
                      <a:pt x="212141" y="1331366"/>
                    </a:lnTo>
                    <a:lnTo>
                      <a:pt x="204826" y="1335024"/>
                    </a:lnTo>
                    <a:lnTo>
                      <a:pt x="197510" y="1335938"/>
                    </a:lnTo>
                    <a:lnTo>
                      <a:pt x="191110" y="1335938"/>
                    </a:lnTo>
                    <a:lnTo>
                      <a:pt x="184709" y="1335938"/>
                    </a:lnTo>
                    <a:lnTo>
                      <a:pt x="180137" y="1335024"/>
                    </a:lnTo>
                    <a:lnTo>
                      <a:pt x="170993" y="1331366"/>
                    </a:lnTo>
                    <a:lnTo>
                      <a:pt x="165506" y="1331366"/>
                    </a:lnTo>
                    <a:lnTo>
                      <a:pt x="157277" y="1333195"/>
                    </a:lnTo>
                    <a:lnTo>
                      <a:pt x="148133" y="1334109"/>
                    </a:lnTo>
                    <a:lnTo>
                      <a:pt x="133502" y="1337767"/>
                    </a:lnTo>
                    <a:lnTo>
                      <a:pt x="128016" y="1340510"/>
                    </a:lnTo>
                    <a:lnTo>
                      <a:pt x="122530" y="1341425"/>
                    </a:lnTo>
                    <a:lnTo>
                      <a:pt x="117958" y="1340510"/>
                    </a:lnTo>
                    <a:lnTo>
                      <a:pt x="111557" y="1341425"/>
                    </a:lnTo>
                    <a:lnTo>
                      <a:pt x="106070" y="1342339"/>
                    </a:lnTo>
                    <a:lnTo>
                      <a:pt x="98755" y="1344168"/>
                    </a:lnTo>
                    <a:lnTo>
                      <a:pt x="92354" y="1345082"/>
                    </a:lnTo>
                    <a:lnTo>
                      <a:pt x="87782" y="1342339"/>
                    </a:lnTo>
                    <a:lnTo>
                      <a:pt x="82296" y="1339596"/>
                    </a:lnTo>
                    <a:lnTo>
                      <a:pt x="77724" y="1340510"/>
                    </a:lnTo>
                    <a:lnTo>
                      <a:pt x="73152" y="1336853"/>
                    </a:lnTo>
                    <a:lnTo>
                      <a:pt x="67666" y="1335024"/>
                    </a:lnTo>
                    <a:lnTo>
                      <a:pt x="61265" y="1330452"/>
                    </a:lnTo>
                    <a:lnTo>
                      <a:pt x="53035" y="1326794"/>
                    </a:lnTo>
                    <a:lnTo>
                      <a:pt x="42977" y="1315821"/>
                    </a:lnTo>
                    <a:lnTo>
                      <a:pt x="37490" y="1309421"/>
                    </a:lnTo>
                    <a:lnTo>
                      <a:pt x="33833" y="1304849"/>
                    </a:lnTo>
                    <a:lnTo>
                      <a:pt x="29261" y="1296619"/>
                    </a:lnTo>
                    <a:lnTo>
                      <a:pt x="26518" y="1288389"/>
                    </a:lnTo>
                    <a:lnTo>
                      <a:pt x="31090" y="1285646"/>
                    </a:lnTo>
                    <a:lnTo>
                      <a:pt x="35662" y="1280160"/>
                    </a:lnTo>
                    <a:lnTo>
                      <a:pt x="36576" y="1275588"/>
                    </a:lnTo>
                    <a:lnTo>
                      <a:pt x="33833" y="1271016"/>
                    </a:lnTo>
                    <a:lnTo>
                      <a:pt x="32918" y="1264615"/>
                    </a:lnTo>
                    <a:lnTo>
                      <a:pt x="32918" y="1259129"/>
                    </a:lnTo>
                    <a:lnTo>
                      <a:pt x="25603" y="1255471"/>
                    </a:lnTo>
                    <a:lnTo>
                      <a:pt x="22860" y="1249985"/>
                    </a:lnTo>
                    <a:lnTo>
                      <a:pt x="21946" y="1244498"/>
                    </a:lnTo>
                    <a:lnTo>
                      <a:pt x="21946" y="1239012"/>
                    </a:lnTo>
                    <a:lnTo>
                      <a:pt x="27432" y="1233525"/>
                    </a:lnTo>
                    <a:lnTo>
                      <a:pt x="31090" y="1226210"/>
                    </a:lnTo>
                    <a:lnTo>
                      <a:pt x="32004" y="1219809"/>
                    </a:lnTo>
                    <a:lnTo>
                      <a:pt x="31090" y="1209751"/>
                    </a:lnTo>
                    <a:lnTo>
                      <a:pt x="29261" y="1205179"/>
                    </a:lnTo>
                    <a:lnTo>
                      <a:pt x="23774" y="1198778"/>
                    </a:lnTo>
                    <a:lnTo>
                      <a:pt x="22860" y="1193292"/>
                    </a:lnTo>
                    <a:lnTo>
                      <a:pt x="19202" y="1185062"/>
                    </a:lnTo>
                    <a:lnTo>
                      <a:pt x="18288" y="1179576"/>
                    </a:lnTo>
                    <a:lnTo>
                      <a:pt x="18288" y="1174089"/>
                    </a:lnTo>
                    <a:lnTo>
                      <a:pt x="17374" y="1167689"/>
                    </a:lnTo>
                    <a:lnTo>
                      <a:pt x="19202" y="1162202"/>
                    </a:lnTo>
                    <a:lnTo>
                      <a:pt x="26518" y="1159459"/>
                    </a:lnTo>
                    <a:lnTo>
                      <a:pt x="32918" y="1156716"/>
                    </a:lnTo>
                    <a:lnTo>
                      <a:pt x="38405" y="1151229"/>
                    </a:lnTo>
                    <a:lnTo>
                      <a:pt x="42977" y="1149401"/>
                    </a:lnTo>
                    <a:lnTo>
                      <a:pt x="48463" y="1146657"/>
                    </a:lnTo>
                    <a:lnTo>
                      <a:pt x="53950" y="1145743"/>
                    </a:lnTo>
                    <a:lnTo>
                      <a:pt x="61265" y="1146657"/>
                    </a:lnTo>
                    <a:lnTo>
                      <a:pt x="70409" y="1143000"/>
                    </a:lnTo>
                    <a:lnTo>
                      <a:pt x="75895" y="1139342"/>
                    </a:lnTo>
                    <a:lnTo>
                      <a:pt x="83210" y="1133856"/>
                    </a:lnTo>
                    <a:lnTo>
                      <a:pt x="90526" y="1127455"/>
                    </a:lnTo>
                    <a:lnTo>
                      <a:pt x="96926" y="1120140"/>
                    </a:lnTo>
                    <a:lnTo>
                      <a:pt x="100584" y="1114653"/>
                    </a:lnTo>
                    <a:lnTo>
                      <a:pt x="100584" y="1110081"/>
                    </a:lnTo>
                    <a:lnTo>
                      <a:pt x="103327" y="1105509"/>
                    </a:lnTo>
                    <a:lnTo>
                      <a:pt x="105156" y="1100023"/>
                    </a:lnTo>
                    <a:lnTo>
                      <a:pt x="104242" y="1093622"/>
                    </a:lnTo>
                    <a:lnTo>
                      <a:pt x="105156" y="1080821"/>
                    </a:lnTo>
                    <a:lnTo>
                      <a:pt x="106985" y="1076249"/>
                    </a:lnTo>
                    <a:lnTo>
                      <a:pt x="115214" y="1067105"/>
                    </a:lnTo>
                    <a:lnTo>
                      <a:pt x="117043" y="1062533"/>
                    </a:lnTo>
                    <a:lnTo>
                      <a:pt x="117043" y="1057961"/>
                    </a:lnTo>
                    <a:lnTo>
                      <a:pt x="120701" y="1046073"/>
                    </a:lnTo>
                    <a:lnTo>
                      <a:pt x="122530" y="1041501"/>
                    </a:lnTo>
                    <a:lnTo>
                      <a:pt x="125273" y="1035101"/>
                    </a:lnTo>
                    <a:lnTo>
                      <a:pt x="130759" y="1023213"/>
                    </a:lnTo>
                    <a:lnTo>
                      <a:pt x="134417" y="1012241"/>
                    </a:lnTo>
                    <a:lnTo>
                      <a:pt x="136246" y="1006754"/>
                    </a:lnTo>
                    <a:lnTo>
                      <a:pt x="138074" y="994867"/>
                    </a:lnTo>
                    <a:lnTo>
                      <a:pt x="138074" y="990295"/>
                    </a:lnTo>
                    <a:lnTo>
                      <a:pt x="139903" y="982980"/>
                    </a:lnTo>
                    <a:lnTo>
                      <a:pt x="141732" y="977493"/>
                    </a:lnTo>
                    <a:lnTo>
                      <a:pt x="142646" y="972007"/>
                    </a:lnTo>
                    <a:lnTo>
                      <a:pt x="142646" y="966521"/>
                    </a:lnTo>
                    <a:lnTo>
                      <a:pt x="134417" y="961034"/>
                    </a:lnTo>
                    <a:lnTo>
                      <a:pt x="128930" y="956462"/>
                    </a:lnTo>
                    <a:lnTo>
                      <a:pt x="126187" y="951890"/>
                    </a:lnTo>
                    <a:lnTo>
                      <a:pt x="111557" y="940917"/>
                    </a:lnTo>
                    <a:lnTo>
                      <a:pt x="106985" y="935431"/>
                    </a:lnTo>
                    <a:lnTo>
                      <a:pt x="101498" y="931773"/>
                    </a:lnTo>
                    <a:lnTo>
                      <a:pt x="93269" y="926287"/>
                    </a:lnTo>
                    <a:lnTo>
                      <a:pt x="94183" y="909828"/>
                    </a:lnTo>
                    <a:lnTo>
                      <a:pt x="98755" y="901598"/>
                    </a:lnTo>
                    <a:lnTo>
                      <a:pt x="104242" y="897026"/>
                    </a:lnTo>
                    <a:lnTo>
                      <a:pt x="108814" y="892454"/>
                    </a:lnTo>
                    <a:lnTo>
                      <a:pt x="115214" y="891540"/>
                    </a:lnTo>
                    <a:lnTo>
                      <a:pt x="122530" y="886968"/>
                    </a:lnTo>
                    <a:lnTo>
                      <a:pt x="127102" y="886053"/>
                    </a:lnTo>
                    <a:lnTo>
                      <a:pt x="131674" y="882396"/>
                    </a:lnTo>
                    <a:lnTo>
                      <a:pt x="137160" y="880567"/>
                    </a:lnTo>
                    <a:lnTo>
                      <a:pt x="143561" y="879653"/>
                    </a:lnTo>
                    <a:lnTo>
                      <a:pt x="148133" y="874166"/>
                    </a:lnTo>
                    <a:lnTo>
                      <a:pt x="151790" y="867765"/>
                    </a:lnTo>
                    <a:lnTo>
                      <a:pt x="157277" y="860450"/>
                    </a:lnTo>
                    <a:lnTo>
                      <a:pt x="162763" y="858621"/>
                    </a:lnTo>
                    <a:lnTo>
                      <a:pt x="167335" y="858621"/>
                    </a:lnTo>
                    <a:lnTo>
                      <a:pt x="173736" y="856793"/>
                    </a:lnTo>
                    <a:lnTo>
                      <a:pt x="180137" y="854049"/>
                    </a:lnTo>
                    <a:lnTo>
                      <a:pt x="185623" y="854049"/>
                    </a:lnTo>
                    <a:lnTo>
                      <a:pt x="192938" y="856793"/>
                    </a:lnTo>
                    <a:lnTo>
                      <a:pt x="200254" y="857707"/>
                    </a:lnTo>
                    <a:lnTo>
                      <a:pt x="207569" y="859536"/>
                    </a:lnTo>
                    <a:lnTo>
                      <a:pt x="213055" y="861365"/>
                    </a:lnTo>
                    <a:lnTo>
                      <a:pt x="222199" y="856793"/>
                    </a:lnTo>
                    <a:lnTo>
                      <a:pt x="226771" y="857707"/>
                    </a:lnTo>
                    <a:lnTo>
                      <a:pt x="231343" y="854964"/>
                    </a:lnTo>
                    <a:lnTo>
                      <a:pt x="235915" y="850392"/>
                    </a:lnTo>
                    <a:lnTo>
                      <a:pt x="238658" y="845820"/>
                    </a:lnTo>
                    <a:lnTo>
                      <a:pt x="245059" y="841248"/>
                    </a:lnTo>
                    <a:lnTo>
                      <a:pt x="249631" y="837590"/>
                    </a:lnTo>
                    <a:lnTo>
                      <a:pt x="252374" y="832104"/>
                    </a:lnTo>
                    <a:lnTo>
                      <a:pt x="254203" y="825703"/>
                    </a:lnTo>
                    <a:lnTo>
                      <a:pt x="256032" y="820217"/>
                    </a:lnTo>
                    <a:lnTo>
                      <a:pt x="257861" y="811987"/>
                    </a:lnTo>
                    <a:lnTo>
                      <a:pt x="259690" y="804672"/>
                    </a:lnTo>
                    <a:lnTo>
                      <a:pt x="261518" y="799185"/>
                    </a:lnTo>
                    <a:lnTo>
                      <a:pt x="262433" y="792785"/>
                    </a:lnTo>
                    <a:lnTo>
                      <a:pt x="263347" y="784555"/>
                    </a:lnTo>
                    <a:lnTo>
                      <a:pt x="263347" y="777240"/>
                    </a:lnTo>
                    <a:lnTo>
                      <a:pt x="262433" y="769925"/>
                    </a:lnTo>
                    <a:lnTo>
                      <a:pt x="262433" y="765353"/>
                    </a:lnTo>
                    <a:lnTo>
                      <a:pt x="261518" y="759866"/>
                    </a:lnTo>
                    <a:lnTo>
                      <a:pt x="260604" y="747979"/>
                    </a:lnTo>
                    <a:lnTo>
                      <a:pt x="260604" y="742493"/>
                    </a:lnTo>
                    <a:lnTo>
                      <a:pt x="259690" y="737921"/>
                    </a:lnTo>
                    <a:lnTo>
                      <a:pt x="257861" y="732434"/>
                    </a:lnTo>
                    <a:lnTo>
                      <a:pt x="255118" y="727862"/>
                    </a:lnTo>
                    <a:lnTo>
                      <a:pt x="250546" y="726948"/>
                    </a:lnTo>
                    <a:lnTo>
                      <a:pt x="245059" y="726033"/>
                    </a:lnTo>
                    <a:lnTo>
                      <a:pt x="235001" y="719633"/>
                    </a:lnTo>
                    <a:lnTo>
                      <a:pt x="230429" y="718718"/>
                    </a:lnTo>
                    <a:lnTo>
                      <a:pt x="225857" y="713232"/>
                    </a:lnTo>
                    <a:lnTo>
                      <a:pt x="224028" y="707745"/>
                    </a:lnTo>
                    <a:lnTo>
                      <a:pt x="220370" y="702259"/>
                    </a:lnTo>
                    <a:lnTo>
                      <a:pt x="217627" y="696773"/>
                    </a:lnTo>
                    <a:lnTo>
                      <a:pt x="214884" y="690372"/>
                    </a:lnTo>
                    <a:lnTo>
                      <a:pt x="207569" y="684885"/>
                    </a:lnTo>
                    <a:lnTo>
                      <a:pt x="199339" y="675742"/>
                    </a:lnTo>
                    <a:lnTo>
                      <a:pt x="197510" y="670255"/>
                    </a:lnTo>
                    <a:lnTo>
                      <a:pt x="195682" y="664769"/>
                    </a:lnTo>
                    <a:lnTo>
                      <a:pt x="189281" y="641909"/>
                    </a:lnTo>
                    <a:lnTo>
                      <a:pt x="188366" y="636422"/>
                    </a:lnTo>
                    <a:lnTo>
                      <a:pt x="185623" y="630022"/>
                    </a:lnTo>
                    <a:lnTo>
                      <a:pt x="183794" y="625450"/>
                    </a:lnTo>
                    <a:lnTo>
                      <a:pt x="181051" y="618134"/>
                    </a:lnTo>
                    <a:lnTo>
                      <a:pt x="178308" y="612648"/>
                    </a:lnTo>
                    <a:lnTo>
                      <a:pt x="177394" y="605333"/>
                    </a:lnTo>
                    <a:lnTo>
                      <a:pt x="175565" y="598018"/>
                    </a:lnTo>
                    <a:lnTo>
                      <a:pt x="175565" y="592531"/>
                    </a:lnTo>
                    <a:lnTo>
                      <a:pt x="174650" y="587045"/>
                    </a:lnTo>
                    <a:lnTo>
                      <a:pt x="173736" y="576072"/>
                    </a:lnTo>
                    <a:lnTo>
                      <a:pt x="170993" y="562356"/>
                    </a:lnTo>
                    <a:lnTo>
                      <a:pt x="170078" y="553212"/>
                    </a:lnTo>
                    <a:lnTo>
                      <a:pt x="168250" y="538582"/>
                    </a:lnTo>
                    <a:lnTo>
                      <a:pt x="166421" y="532181"/>
                    </a:lnTo>
                    <a:lnTo>
                      <a:pt x="165506" y="526694"/>
                    </a:lnTo>
                    <a:lnTo>
                      <a:pt x="163678" y="515722"/>
                    </a:lnTo>
                    <a:lnTo>
                      <a:pt x="160934" y="511150"/>
                    </a:lnTo>
                    <a:lnTo>
                      <a:pt x="159106" y="503834"/>
                    </a:lnTo>
                    <a:lnTo>
                      <a:pt x="156362" y="491947"/>
                    </a:lnTo>
                    <a:lnTo>
                      <a:pt x="154534" y="486461"/>
                    </a:lnTo>
                    <a:lnTo>
                      <a:pt x="150876" y="480974"/>
                    </a:lnTo>
                    <a:lnTo>
                      <a:pt x="149047" y="474574"/>
                    </a:lnTo>
                    <a:lnTo>
                      <a:pt x="147218" y="470002"/>
                    </a:lnTo>
                    <a:lnTo>
                      <a:pt x="145390" y="464515"/>
                    </a:lnTo>
                    <a:lnTo>
                      <a:pt x="142646" y="458114"/>
                    </a:lnTo>
                    <a:lnTo>
                      <a:pt x="138989" y="449885"/>
                    </a:lnTo>
                    <a:lnTo>
                      <a:pt x="135331" y="442570"/>
                    </a:lnTo>
                    <a:lnTo>
                      <a:pt x="132588" y="436169"/>
                    </a:lnTo>
                    <a:lnTo>
                      <a:pt x="130759" y="430682"/>
                    </a:lnTo>
                    <a:lnTo>
                      <a:pt x="127102" y="425196"/>
                    </a:lnTo>
                    <a:lnTo>
                      <a:pt x="122530" y="420624"/>
                    </a:lnTo>
                    <a:lnTo>
                      <a:pt x="114300" y="414223"/>
                    </a:lnTo>
                    <a:lnTo>
                      <a:pt x="109728" y="406908"/>
                    </a:lnTo>
                    <a:lnTo>
                      <a:pt x="106985" y="402336"/>
                    </a:lnTo>
                    <a:lnTo>
                      <a:pt x="103327" y="395021"/>
                    </a:lnTo>
                    <a:lnTo>
                      <a:pt x="96926" y="387706"/>
                    </a:lnTo>
                    <a:lnTo>
                      <a:pt x="92354" y="384048"/>
                    </a:lnTo>
                    <a:lnTo>
                      <a:pt x="84125" y="379476"/>
                    </a:lnTo>
                    <a:lnTo>
                      <a:pt x="79553" y="378562"/>
                    </a:lnTo>
                    <a:lnTo>
                      <a:pt x="74981" y="376733"/>
                    </a:lnTo>
                    <a:lnTo>
                      <a:pt x="71323" y="372161"/>
                    </a:lnTo>
                    <a:lnTo>
                      <a:pt x="68580" y="365760"/>
                    </a:lnTo>
                    <a:lnTo>
                      <a:pt x="67666" y="360274"/>
                    </a:lnTo>
                    <a:lnTo>
                      <a:pt x="63094" y="347472"/>
                    </a:lnTo>
                    <a:lnTo>
                      <a:pt x="60350" y="341071"/>
                    </a:lnTo>
                    <a:lnTo>
                      <a:pt x="57607" y="332842"/>
                    </a:lnTo>
                    <a:lnTo>
                      <a:pt x="53950" y="328270"/>
                    </a:lnTo>
                    <a:lnTo>
                      <a:pt x="50292" y="315468"/>
                    </a:lnTo>
                    <a:lnTo>
                      <a:pt x="47549" y="308153"/>
                    </a:lnTo>
                    <a:lnTo>
                      <a:pt x="44806" y="303581"/>
                    </a:lnTo>
                    <a:lnTo>
                      <a:pt x="39319" y="299009"/>
                    </a:lnTo>
                    <a:close/>
                  </a:path>
                </a:pathLst>
              </a:custGeom>
              <a:solidFill>
                <a:schemeClr val="bg1"/>
              </a:solidFill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64" name="Figura a mano libera: forma 63">
                <a:extLst>
                  <a:ext uri="{FF2B5EF4-FFF2-40B4-BE49-F238E27FC236}">
                    <a16:creationId xmlns:a16="http://schemas.microsoft.com/office/drawing/2014/main" id="{8D7F75F8-888D-4EBB-D5AE-7DAB44980114}"/>
                  </a:ext>
                </a:extLst>
              </p:cNvPr>
              <p:cNvSpPr/>
              <p:nvPr/>
            </p:nvSpPr>
            <p:spPr>
              <a:xfrm>
                <a:off x="4817006" y="4529318"/>
                <a:ext cx="4572" cy="1828"/>
              </a:xfrm>
              <a:custGeom>
                <a:avLst/>
                <a:gdLst>
                  <a:gd name="connsiteX0" fmla="*/ 4572 w 4572"/>
                  <a:gd name="connsiteY0" fmla="*/ 1829 h 1828"/>
                  <a:gd name="connsiteX1" fmla="*/ 0 w 4572"/>
                  <a:gd name="connsiteY1" fmla="*/ 1829 h 1828"/>
                  <a:gd name="connsiteX2" fmla="*/ 4572 w 4572"/>
                  <a:gd name="connsiteY2" fmla="*/ 0 h 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2" h="1828">
                    <a:moveTo>
                      <a:pt x="4572" y="1829"/>
                    </a:moveTo>
                    <a:lnTo>
                      <a:pt x="0" y="1829"/>
                    </a:lnTo>
                    <a:lnTo>
                      <a:pt x="4572" y="0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5C472D9C-4772-1C54-6B05-8F13329FD041}"/>
                </a:ext>
              </a:extLst>
            </p:cNvPr>
            <p:cNvSpPr/>
            <p:nvPr/>
          </p:nvSpPr>
          <p:spPr>
            <a:xfrm>
              <a:off x="2406647" y="585511"/>
              <a:ext cx="1026871" cy="1119225"/>
            </a:xfrm>
            <a:custGeom>
              <a:avLst/>
              <a:gdLst>
                <a:gd name="connsiteX0" fmla="*/ 752551 w 1026871"/>
                <a:gd name="connsiteY0" fmla="*/ 1829 h 1119225"/>
                <a:gd name="connsiteX1" fmla="*/ 758952 w 1026871"/>
                <a:gd name="connsiteY1" fmla="*/ 2743 h 1119225"/>
                <a:gd name="connsiteX2" fmla="*/ 768096 w 1026871"/>
                <a:gd name="connsiteY2" fmla="*/ 10973 h 1119225"/>
                <a:gd name="connsiteX3" fmla="*/ 774497 w 1026871"/>
                <a:gd name="connsiteY3" fmla="*/ 14630 h 1119225"/>
                <a:gd name="connsiteX4" fmla="*/ 780898 w 1026871"/>
                <a:gd name="connsiteY4" fmla="*/ 15545 h 1119225"/>
                <a:gd name="connsiteX5" fmla="*/ 786384 w 1026871"/>
                <a:gd name="connsiteY5" fmla="*/ 13716 h 1119225"/>
                <a:gd name="connsiteX6" fmla="*/ 792785 w 1026871"/>
                <a:gd name="connsiteY6" fmla="*/ 13716 h 1119225"/>
                <a:gd name="connsiteX7" fmla="*/ 800100 w 1026871"/>
                <a:gd name="connsiteY7" fmla="*/ 10058 h 1119225"/>
                <a:gd name="connsiteX8" fmla="*/ 804672 w 1026871"/>
                <a:gd name="connsiteY8" fmla="*/ 11887 h 1119225"/>
                <a:gd name="connsiteX9" fmla="*/ 809244 w 1026871"/>
                <a:gd name="connsiteY9" fmla="*/ 14630 h 1119225"/>
                <a:gd name="connsiteX10" fmla="*/ 814730 w 1026871"/>
                <a:gd name="connsiteY10" fmla="*/ 11887 h 1119225"/>
                <a:gd name="connsiteX11" fmla="*/ 822046 w 1026871"/>
                <a:gd name="connsiteY11" fmla="*/ 10973 h 1119225"/>
                <a:gd name="connsiteX12" fmla="*/ 827532 w 1026871"/>
                <a:gd name="connsiteY12" fmla="*/ 10973 h 1119225"/>
                <a:gd name="connsiteX13" fmla="*/ 832104 w 1026871"/>
                <a:gd name="connsiteY13" fmla="*/ 13716 h 1119225"/>
                <a:gd name="connsiteX14" fmla="*/ 836676 w 1026871"/>
                <a:gd name="connsiteY14" fmla="*/ 14630 h 1119225"/>
                <a:gd name="connsiteX15" fmla="*/ 842162 w 1026871"/>
                <a:gd name="connsiteY15" fmla="*/ 20117 h 1119225"/>
                <a:gd name="connsiteX16" fmla="*/ 843991 w 1026871"/>
                <a:gd name="connsiteY16" fmla="*/ 25603 h 1119225"/>
                <a:gd name="connsiteX17" fmla="*/ 844906 w 1026871"/>
                <a:gd name="connsiteY17" fmla="*/ 31090 h 1119225"/>
                <a:gd name="connsiteX18" fmla="*/ 844906 w 1026871"/>
                <a:gd name="connsiteY18" fmla="*/ 35662 h 1119225"/>
                <a:gd name="connsiteX19" fmla="*/ 848563 w 1026871"/>
                <a:gd name="connsiteY19" fmla="*/ 41148 h 1119225"/>
                <a:gd name="connsiteX20" fmla="*/ 849478 w 1026871"/>
                <a:gd name="connsiteY20" fmla="*/ 50292 h 1119225"/>
                <a:gd name="connsiteX21" fmla="*/ 851306 w 1026871"/>
                <a:gd name="connsiteY21" fmla="*/ 55778 h 1119225"/>
                <a:gd name="connsiteX22" fmla="*/ 849478 w 1026871"/>
                <a:gd name="connsiteY22" fmla="*/ 60350 h 1119225"/>
                <a:gd name="connsiteX23" fmla="*/ 847649 w 1026871"/>
                <a:gd name="connsiteY23" fmla="*/ 65837 h 1119225"/>
                <a:gd name="connsiteX24" fmla="*/ 849478 w 1026871"/>
                <a:gd name="connsiteY24" fmla="*/ 71323 h 1119225"/>
                <a:gd name="connsiteX25" fmla="*/ 854050 w 1026871"/>
                <a:gd name="connsiteY25" fmla="*/ 75895 h 1119225"/>
                <a:gd name="connsiteX26" fmla="*/ 847649 w 1026871"/>
                <a:gd name="connsiteY26" fmla="*/ 78638 h 1119225"/>
                <a:gd name="connsiteX27" fmla="*/ 842162 w 1026871"/>
                <a:gd name="connsiteY27" fmla="*/ 76810 h 1119225"/>
                <a:gd name="connsiteX28" fmla="*/ 834847 w 1026871"/>
                <a:gd name="connsiteY28" fmla="*/ 79553 h 1119225"/>
                <a:gd name="connsiteX29" fmla="*/ 829361 w 1026871"/>
                <a:gd name="connsiteY29" fmla="*/ 84125 h 1119225"/>
                <a:gd name="connsiteX30" fmla="*/ 824789 w 1026871"/>
                <a:gd name="connsiteY30" fmla="*/ 88697 h 1119225"/>
                <a:gd name="connsiteX31" fmla="*/ 815645 w 1026871"/>
                <a:gd name="connsiteY31" fmla="*/ 93269 h 1119225"/>
                <a:gd name="connsiteX32" fmla="*/ 809244 w 1026871"/>
                <a:gd name="connsiteY32" fmla="*/ 96926 h 1119225"/>
                <a:gd name="connsiteX33" fmla="*/ 808330 w 1026871"/>
                <a:gd name="connsiteY33" fmla="*/ 103327 h 1119225"/>
                <a:gd name="connsiteX34" fmla="*/ 812902 w 1026871"/>
                <a:gd name="connsiteY34" fmla="*/ 110642 h 1119225"/>
                <a:gd name="connsiteX35" fmla="*/ 817474 w 1026871"/>
                <a:gd name="connsiteY35" fmla="*/ 113386 h 1119225"/>
                <a:gd name="connsiteX36" fmla="*/ 822046 w 1026871"/>
                <a:gd name="connsiteY36" fmla="*/ 122530 h 1119225"/>
                <a:gd name="connsiteX37" fmla="*/ 816559 w 1026871"/>
                <a:gd name="connsiteY37" fmla="*/ 124358 h 1119225"/>
                <a:gd name="connsiteX38" fmla="*/ 811073 w 1026871"/>
                <a:gd name="connsiteY38" fmla="*/ 120701 h 1119225"/>
                <a:gd name="connsiteX39" fmla="*/ 804672 w 1026871"/>
                <a:gd name="connsiteY39" fmla="*/ 119786 h 1119225"/>
                <a:gd name="connsiteX40" fmla="*/ 800100 w 1026871"/>
                <a:gd name="connsiteY40" fmla="*/ 125273 h 1119225"/>
                <a:gd name="connsiteX41" fmla="*/ 794614 w 1026871"/>
                <a:gd name="connsiteY41" fmla="*/ 122530 h 1119225"/>
                <a:gd name="connsiteX42" fmla="*/ 788213 w 1026871"/>
                <a:gd name="connsiteY42" fmla="*/ 121615 h 1119225"/>
                <a:gd name="connsiteX43" fmla="*/ 779983 w 1026871"/>
                <a:gd name="connsiteY43" fmla="*/ 123444 h 1119225"/>
                <a:gd name="connsiteX44" fmla="*/ 775411 w 1026871"/>
                <a:gd name="connsiteY44" fmla="*/ 128016 h 1119225"/>
                <a:gd name="connsiteX45" fmla="*/ 768096 w 1026871"/>
                <a:gd name="connsiteY45" fmla="*/ 128016 h 1119225"/>
                <a:gd name="connsiteX46" fmla="*/ 767182 w 1026871"/>
                <a:gd name="connsiteY46" fmla="*/ 132588 h 1119225"/>
                <a:gd name="connsiteX47" fmla="*/ 763524 w 1026871"/>
                <a:gd name="connsiteY47" fmla="*/ 138074 h 1119225"/>
                <a:gd name="connsiteX48" fmla="*/ 758952 w 1026871"/>
                <a:gd name="connsiteY48" fmla="*/ 142646 h 1119225"/>
                <a:gd name="connsiteX49" fmla="*/ 756209 w 1026871"/>
                <a:gd name="connsiteY49" fmla="*/ 147218 h 1119225"/>
                <a:gd name="connsiteX50" fmla="*/ 753466 w 1026871"/>
                <a:gd name="connsiteY50" fmla="*/ 151790 h 1119225"/>
                <a:gd name="connsiteX51" fmla="*/ 756209 w 1026871"/>
                <a:gd name="connsiteY51" fmla="*/ 159106 h 1119225"/>
                <a:gd name="connsiteX52" fmla="*/ 749808 w 1026871"/>
                <a:gd name="connsiteY52" fmla="*/ 164592 h 1119225"/>
                <a:gd name="connsiteX53" fmla="*/ 745236 w 1026871"/>
                <a:gd name="connsiteY53" fmla="*/ 172822 h 1119225"/>
                <a:gd name="connsiteX54" fmla="*/ 739750 w 1026871"/>
                <a:gd name="connsiteY54" fmla="*/ 172822 h 1119225"/>
                <a:gd name="connsiteX55" fmla="*/ 740664 w 1026871"/>
                <a:gd name="connsiteY55" fmla="*/ 177394 h 1119225"/>
                <a:gd name="connsiteX56" fmla="*/ 742493 w 1026871"/>
                <a:gd name="connsiteY56" fmla="*/ 185623 h 1119225"/>
                <a:gd name="connsiteX57" fmla="*/ 737921 w 1026871"/>
                <a:gd name="connsiteY57" fmla="*/ 191110 h 1119225"/>
                <a:gd name="connsiteX58" fmla="*/ 729691 w 1026871"/>
                <a:gd name="connsiteY58" fmla="*/ 196596 h 1119225"/>
                <a:gd name="connsiteX59" fmla="*/ 724205 w 1026871"/>
                <a:gd name="connsiteY59" fmla="*/ 194767 h 1119225"/>
                <a:gd name="connsiteX60" fmla="*/ 726034 w 1026871"/>
                <a:gd name="connsiteY60" fmla="*/ 199339 h 1119225"/>
                <a:gd name="connsiteX61" fmla="*/ 723290 w 1026871"/>
                <a:gd name="connsiteY61" fmla="*/ 208483 h 1119225"/>
                <a:gd name="connsiteX62" fmla="*/ 717804 w 1026871"/>
                <a:gd name="connsiteY62" fmla="*/ 210312 h 1119225"/>
                <a:gd name="connsiteX63" fmla="*/ 713232 w 1026871"/>
                <a:gd name="connsiteY63" fmla="*/ 210312 h 1119225"/>
                <a:gd name="connsiteX64" fmla="*/ 707746 w 1026871"/>
                <a:gd name="connsiteY64" fmla="*/ 210312 h 1119225"/>
                <a:gd name="connsiteX65" fmla="*/ 703174 w 1026871"/>
                <a:gd name="connsiteY65" fmla="*/ 213055 h 1119225"/>
                <a:gd name="connsiteX66" fmla="*/ 699516 w 1026871"/>
                <a:gd name="connsiteY66" fmla="*/ 224028 h 1119225"/>
                <a:gd name="connsiteX67" fmla="*/ 698602 w 1026871"/>
                <a:gd name="connsiteY67" fmla="*/ 232258 h 1119225"/>
                <a:gd name="connsiteX68" fmla="*/ 694944 w 1026871"/>
                <a:gd name="connsiteY68" fmla="*/ 237744 h 1119225"/>
                <a:gd name="connsiteX69" fmla="*/ 688543 w 1026871"/>
                <a:gd name="connsiteY69" fmla="*/ 244145 h 1119225"/>
                <a:gd name="connsiteX70" fmla="*/ 687629 w 1026871"/>
                <a:gd name="connsiteY70" fmla="*/ 248717 h 1119225"/>
                <a:gd name="connsiteX71" fmla="*/ 688543 w 1026871"/>
                <a:gd name="connsiteY71" fmla="*/ 256032 h 1119225"/>
                <a:gd name="connsiteX72" fmla="*/ 693115 w 1026871"/>
                <a:gd name="connsiteY72" fmla="*/ 262433 h 1119225"/>
                <a:gd name="connsiteX73" fmla="*/ 698602 w 1026871"/>
                <a:gd name="connsiteY73" fmla="*/ 264262 h 1119225"/>
                <a:gd name="connsiteX74" fmla="*/ 703174 w 1026871"/>
                <a:gd name="connsiteY74" fmla="*/ 268834 h 1119225"/>
                <a:gd name="connsiteX75" fmla="*/ 707746 w 1026871"/>
                <a:gd name="connsiteY75" fmla="*/ 270662 h 1119225"/>
                <a:gd name="connsiteX76" fmla="*/ 712318 w 1026871"/>
                <a:gd name="connsiteY76" fmla="*/ 273406 h 1119225"/>
                <a:gd name="connsiteX77" fmla="*/ 716890 w 1026871"/>
                <a:gd name="connsiteY77" fmla="*/ 270662 h 1119225"/>
                <a:gd name="connsiteX78" fmla="*/ 722376 w 1026871"/>
                <a:gd name="connsiteY78" fmla="*/ 270662 h 1119225"/>
                <a:gd name="connsiteX79" fmla="*/ 724205 w 1026871"/>
                <a:gd name="connsiteY79" fmla="*/ 275234 h 1119225"/>
                <a:gd name="connsiteX80" fmla="*/ 721462 w 1026871"/>
                <a:gd name="connsiteY80" fmla="*/ 279806 h 1119225"/>
                <a:gd name="connsiteX81" fmla="*/ 728777 w 1026871"/>
                <a:gd name="connsiteY81" fmla="*/ 281635 h 1119225"/>
                <a:gd name="connsiteX82" fmla="*/ 733349 w 1026871"/>
                <a:gd name="connsiteY82" fmla="*/ 280721 h 1119225"/>
                <a:gd name="connsiteX83" fmla="*/ 740664 w 1026871"/>
                <a:gd name="connsiteY83" fmla="*/ 281635 h 1119225"/>
                <a:gd name="connsiteX84" fmla="*/ 738835 w 1026871"/>
                <a:gd name="connsiteY84" fmla="*/ 286207 h 1119225"/>
                <a:gd name="connsiteX85" fmla="*/ 741578 w 1026871"/>
                <a:gd name="connsiteY85" fmla="*/ 296266 h 1119225"/>
                <a:gd name="connsiteX86" fmla="*/ 745236 w 1026871"/>
                <a:gd name="connsiteY86" fmla="*/ 303581 h 1119225"/>
                <a:gd name="connsiteX87" fmla="*/ 751637 w 1026871"/>
                <a:gd name="connsiteY87" fmla="*/ 306324 h 1119225"/>
                <a:gd name="connsiteX88" fmla="*/ 759866 w 1026871"/>
                <a:gd name="connsiteY88" fmla="*/ 310896 h 1119225"/>
                <a:gd name="connsiteX89" fmla="*/ 761695 w 1026871"/>
                <a:gd name="connsiteY89" fmla="*/ 315468 h 1119225"/>
                <a:gd name="connsiteX90" fmla="*/ 762610 w 1026871"/>
                <a:gd name="connsiteY90" fmla="*/ 320954 h 1119225"/>
                <a:gd name="connsiteX91" fmla="*/ 763524 w 1026871"/>
                <a:gd name="connsiteY91" fmla="*/ 326441 h 1119225"/>
                <a:gd name="connsiteX92" fmla="*/ 761695 w 1026871"/>
                <a:gd name="connsiteY92" fmla="*/ 331927 h 1119225"/>
                <a:gd name="connsiteX93" fmla="*/ 758952 w 1026871"/>
                <a:gd name="connsiteY93" fmla="*/ 341986 h 1119225"/>
                <a:gd name="connsiteX94" fmla="*/ 753466 w 1026871"/>
                <a:gd name="connsiteY94" fmla="*/ 347472 h 1119225"/>
                <a:gd name="connsiteX95" fmla="*/ 747065 w 1026871"/>
                <a:gd name="connsiteY95" fmla="*/ 352044 h 1119225"/>
                <a:gd name="connsiteX96" fmla="*/ 741578 w 1026871"/>
                <a:gd name="connsiteY96" fmla="*/ 354787 h 1119225"/>
                <a:gd name="connsiteX97" fmla="*/ 736092 w 1026871"/>
                <a:gd name="connsiteY97" fmla="*/ 359359 h 1119225"/>
                <a:gd name="connsiteX98" fmla="*/ 734263 w 1026871"/>
                <a:gd name="connsiteY98" fmla="*/ 364846 h 1119225"/>
                <a:gd name="connsiteX99" fmla="*/ 732434 w 1026871"/>
                <a:gd name="connsiteY99" fmla="*/ 369418 h 1119225"/>
                <a:gd name="connsiteX100" fmla="*/ 727862 w 1026871"/>
                <a:gd name="connsiteY100" fmla="*/ 374904 h 1119225"/>
                <a:gd name="connsiteX101" fmla="*/ 727862 w 1026871"/>
                <a:gd name="connsiteY101" fmla="*/ 379476 h 1119225"/>
                <a:gd name="connsiteX102" fmla="*/ 727862 w 1026871"/>
                <a:gd name="connsiteY102" fmla="*/ 384048 h 1119225"/>
                <a:gd name="connsiteX103" fmla="*/ 732434 w 1026871"/>
                <a:gd name="connsiteY103" fmla="*/ 389534 h 1119225"/>
                <a:gd name="connsiteX104" fmla="*/ 733349 w 1026871"/>
                <a:gd name="connsiteY104" fmla="*/ 396850 h 1119225"/>
                <a:gd name="connsiteX105" fmla="*/ 735178 w 1026871"/>
                <a:gd name="connsiteY105" fmla="*/ 402336 h 1119225"/>
                <a:gd name="connsiteX106" fmla="*/ 737921 w 1026871"/>
                <a:gd name="connsiteY106" fmla="*/ 406908 h 1119225"/>
                <a:gd name="connsiteX107" fmla="*/ 737921 w 1026871"/>
                <a:gd name="connsiteY107" fmla="*/ 412394 h 1119225"/>
                <a:gd name="connsiteX108" fmla="*/ 737921 w 1026871"/>
                <a:gd name="connsiteY108" fmla="*/ 419710 h 1119225"/>
                <a:gd name="connsiteX109" fmla="*/ 737921 w 1026871"/>
                <a:gd name="connsiteY109" fmla="*/ 426110 h 1119225"/>
                <a:gd name="connsiteX110" fmla="*/ 737006 w 1026871"/>
                <a:gd name="connsiteY110" fmla="*/ 430682 h 1119225"/>
                <a:gd name="connsiteX111" fmla="*/ 738835 w 1026871"/>
                <a:gd name="connsiteY111" fmla="*/ 436169 h 1119225"/>
                <a:gd name="connsiteX112" fmla="*/ 743407 w 1026871"/>
                <a:gd name="connsiteY112" fmla="*/ 437083 h 1119225"/>
                <a:gd name="connsiteX113" fmla="*/ 749808 w 1026871"/>
                <a:gd name="connsiteY113" fmla="*/ 435254 h 1119225"/>
                <a:gd name="connsiteX114" fmla="*/ 754380 w 1026871"/>
                <a:gd name="connsiteY114" fmla="*/ 442570 h 1119225"/>
                <a:gd name="connsiteX115" fmla="*/ 758952 w 1026871"/>
                <a:gd name="connsiteY115" fmla="*/ 446227 h 1119225"/>
                <a:gd name="connsiteX116" fmla="*/ 763524 w 1026871"/>
                <a:gd name="connsiteY116" fmla="*/ 448056 h 1119225"/>
                <a:gd name="connsiteX117" fmla="*/ 769010 w 1026871"/>
                <a:gd name="connsiteY117" fmla="*/ 448056 h 1119225"/>
                <a:gd name="connsiteX118" fmla="*/ 772668 w 1026871"/>
                <a:gd name="connsiteY118" fmla="*/ 452628 h 1119225"/>
                <a:gd name="connsiteX119" fmla="*/ 774497 w 1026871"/>
                <a:gd name="connsiteY119" fmla="*/ 457200 h 1119225"/>
                <a:gd name="connsiteX120" fmla="*/ 779983 w 1026871"/>
                <a:gd name="connsiteY120" fmla="*/ 460858 h 1119225"/>
                <a:gd name="connsiteX121" fmla="*/ 775411 w 1026871"/>
                <a:gd name="connsiteY121" fmla="*/ 463601 h 1119225"/>
                <a:gd name="connsiteX122" fmla="*/ 777240 w 1026871"/>
                <a:gd name="connsiteY122" fmla="*/ 468173 h 1119225"/>
                <a:gd name="connsiteX123" fmla="*/ 781812 w 1026871"/>
                <a:gd name="connsiteY123" fmla="*/ 470916 h 1119225"/>
                <a:gd name="connsiteX124" fmla="*/ 786384 w 1026871"/>
                <a:gd name="connsiteY124" fmla="*/ 479146 h 1119225"/>
                <a:gd name="connsiteX125" fmla="*/ 783641 w 1026871"/>
                <a:gd name="connsiteY125" fmla="*/ 483718 h 1119225"/>
                <a:gd name="connsiteX126" fmla="*/ 791870 w 1026871"/>
                <a:gd name="connsiteY126" fmla="*/ 485546 h 1119225"/>
                <a:gd name="connsiteX127" fmla="*/ 796442 w 1026871"/>
                <a:gd name="connsiteY127" fmla="*/ 492862 h 1119225"/>
                <a:gd name="connsiteX128" fmla="*/ 793699 w 1026871"/>
                <a:gd name="connsiteY128" fmla="*/ 497434 h 1119225"/>
                <a:gd name="connsiteX129" fmla="*/ 794614 w 1026871"/>
                <a:gd name="connsiteY129" fmla="*/ 503834 h 1119225"/>
                <a:gd name="connsiteX130" fmla="*/ 799186 w 1026871"/>
                <a:gd name="connsiteY130" fmla="*/ 502920 h 1119225"/>
                <a:gd name="connsiteX131" fmla="*/ 806501 w 1026871"/>
                <a:gd name="connsiteY131" fmla="*/ 505663 h 1119225"/>
                <a:gd name="connsiteX132" fmla="*/ 809244 w 1026871"/>
                <a:gd name="connsiteY132" fmla="*/ 511150 h 1119225"/>
                <a:gd name="connsiteX133" fmla="*/ 811987 w 1026871"/>
                <a:gd name="connsiteY133" fmla="*/ 504749 h 1119225"/>
                <a:gd name="connsiteX134" fmla="*/ 812902 w 1026871"/>
                <a:gd name="connsiteY134" fmla="*/ 499262 h 1119225"/>
                <a:gd name="connsiteX135" fmla="*/ 818388 w 1026871"/>
                <a:gd name="connsiteY135" fmla="*/ 501091 h 1119225"/>
                <a:gd name="connsiteX136" fmla="*/ 822960 w 1026871"/>
                <a:gd name="connsiteY136" fmla="*/ 502920 h 1119225"/>
                <a:gd name="connsiteX137" fmla="*/ 833933 w 1026871"/>
                <a:gd name="connsiteY137" fmla="*/ 509321 h 1119225"/>
                <a:gd name="connsiteX138" fmla="*/ 836676 w 1026871"/>
                <a:gd name="connsiteY138" fmla="*/ 514807 h 1119225"/>
                <a:gd name="connsiteX139" fmla="*/ 838505 w 1026871"/>
                <a:gd name="connsiteY139" fmla="*/ 520294 h 1119225"/>
                <a:gd name="connsiteX140" fmla="*/ 843077 w 1026871"/>
                <a:gd name="connsiteY140" fmla="*/ 523951 h 1119225"/>
                <a:gd name="connsiteX141" fmla="*/ 848563 w 1026871"/>
                <a:gd name="connsiteY141" fmla="*/ 518465 h 1119225"/>
                <a:gd name="connsiteX142" fmla="*/ 853135 w 1026871"/>
                <a:gd name="connsiteY142" fmla="*/ 514807 h 1119225"/>
                <a:gd name="connsiteX143" fmla="*/ 856793 w 1026871"/>
                <a:gd name="connsiteY143" fmla="*/ 508406 h 1119225"/>
                <a:gd name="connsiteX144" fmla="*/ 861365 w 1026871"/>
                <a:gd name="connsiteY144" fmla="*/ 504749 h 1119225"/>
                <a:gd name="connsiteX145" fmla="*/ 866851 w 1026871"/>
                <a:gd name="connsiteY145" fmla="*/ 495605 h 1119225"/>
                <a:gd name="connsiteX146" fmla="*/ 872338 w 1026871"/>
                <a:gd name="connsiteY146" fmla="*/ 501091 h 1119225"/>
                <a:gd name="connsiteX147" fmla="*/ 877824 w 1026871"/>
                <a:gd name="connsiteY147" fmla="*/ 495605 h 1119225"/>
                <a:gd name="connsiteX148" fmla="*/ 883310 w 1026871"/>
                <a:gd name="connsiteY148" fmla="*/ 490118 h 1119225"/>
                <a:gd name="connsiteX149" fmla="*/ 885139 w 1026871"/>
                <a:gd name="connsiteY149" fmla="*/ 485546 h 1119225"/>
                <a:gd name="connsiteX150" fmla="*/ 890626 w 1026871"/>
                <a:gd name="connsiteY150" fmla="*/ 487375 h 1119225"/>
                <a:gd name="connsiteX151" fmla="*/ 896112 w 1026871"/>
                <a:gd name="connsiteY151" fmla="*/ 489204 h 1119225"/>
                <a:gd name="connsiteX152" fmla="*/ 896112 w 1026871"/>
                <a:gd name="connsiteY152" fmla="*/ 496519 h 1119225"/>
                <a:gd name="connsiteX153" fmla="*/ 896112 w 1026871"/>
                <a:gd name="connsiteY153" fmla="*/ 501091 h 1119225"/>
                <a:gd name="connsiteX154" fmla="*/ 904342 w 1026871"/>
                <a:gd name="connsiteY154" fmla="*/ 501091 h 1119225"/>
                <a:gd name="connsiteX155" fmla="*/ 904342 w 1026871"/>
                <a:gd name="connsiteY155" fmla="*/ 495605 h 1119225"/>
                <a:gd name="connsiteX156" fmla="*/ 909828 w 1026871"/>
                <a:gd name="connsiteY156" fmla="*/ 492862 h 1119225"/>
                <a:gd name="connsiteX157" fmla="*/ 910742 w 1026871"/>
                <a:gd name="connsiteY157" fmla="*/ 487375 h 1119225"/>
                <a:gd name="connsiteX158" fmla="*/ 918058 w 1026871"/>
                <a:gd name="connsiteY158" fmla="*/ 485546 h 1119225"/>
                <a:gd name="connsiteX159" fmla="*/ 927202 w 1026871"/>
                <a:gd name="connsiteY159" fmla="*/ 484632 h 1119225"/>
                <a:gd name="connsiteX160" fmla="*/ 925373 w 1026871"/>
                <a:gd name="connsiteY160" fmla="*/ 494690 h 1119225"/>
                <a:gd name="connsiteX161" fmla="*/ 929945 w 1026871"/>
                <a:gd name="connsiteY161" fmla="*/ 499262 h 1119225"/>
                <a:gd name="connsiteX162" fmla="*/ 934517 w 1026871"/>
                <a:gd name="connsiteY162" fmla="*/ 502920 h 1119225"/>
                <a:gd name="connsiteX163" fmla="*/ 942746 w 1026871"/>
                <a:gd name="connsiteY163" fmla="*/ 498348 h 1119225"/>
                <a:gd name="connsiteX164" fmla="*/ 947318 w 1026871"/>
                <a:gd name="connsiteY164" fmla="*/ 497434 h 1119225"/>
                <a:gd name="connsiteX165" fmla="*/ 950062 w 1026871"/>
                <a:gd name="connsiteY165" fmla="*/ 502920 h 1119225"/>
                <a:gd name="connsiteX166" fmla="*/ 955548 w 1026871"/>
                <a:gd name="connsiteY166" fmla="*/ 501091 h 1119225"/>
                <a:gd name="connsiteX167" fmla="*/ 959206 w 1026871"/>
                <a:gd name="connsiteY167" fmla="*/ 496519 h 1119225"/>
                <a:gd name="connsiteX168" fmla="*/ 958291 w 1026871"/>
                <a:gd name="connsiteY168" fmla="*/ 487375 h 1119225"/>
                <a:gd name="connsiteX169" fmla="*/ 962863 w 1026871"/>
                <a:gd name="connsiteY169" fmla="*/ 485546 h 1119225"/>
                <a:gd name="connsiteX170" fmla="*/ 965606 w 1026871"/>
                <a:gd name="connsiteY170" fmla="*/ 491947 h 1119225"/>
                <a:gd name="connsiteX171" fmla="*/ 970178 w 1026871"/>
                <a:gd name="connsiteY171" fmla="*/ 492862 h 1119225"/>
                <a:gd name="connsiteX172" fmla="*/ 968350 w 1026871"/>
                <a:gd name="connsiteY172" fmla="*/ 498348 h 1119225"/>
                <a:gd name="connsiteX173" fmla="*/ 972922 w 1026871"/>
                <a:gd name="connsiteY173" fmla="*/ 501091 h 1119225"/>
                <a:gd name="connsiteX174" fmla="*/ 976579 w 1026871"/>
                <a:gd name="connsiteY174" fmla="*/ 506578 h 1119225"/>
                <a:gd name="connsiteX175" fmla="*/ 971093 w 1026871"/>
                <a:gd name="connsiteY175" fmla="*/ 503834 h 1119225"/>
                <a:gd name="connsiteX176" fmla="*/ 969264 w 1026871"/>
                <a:gd name="connsiteY176" fmla="*/ 508406 h 1119225"/>
                <a:gd name="connsiteX177" fmla="*/ 972007 w 1026871"/>
                <a:gd name="connsiteY177" fmla="*/ 514807 h 1119225"/>
                <a:gd name="connsiteX178" fmla="*/ 972922 w 1026871"/>
                <a:gd name="connsiteY178" fmla="*/ 520294 h 1119225"/>
                <a:gd name="connsiteX179" fmla="*/ 975665 w 1026871"/>
                <a:gd name="connsiteY179" fmla="*/ 526694 h 1119225"/>
                <a:gd name="connsiteX180" fmla="*/ 983894 w 1026871"/>
                <a:gd name="connsiteY180" fmla="*/ 532181 h 1119225"/>
                <a:gd name="connsiteX181" fmla="*/ 982066 w 1026871"/>
                <a:gd name="connsiteY181" fmla="*/ 541325 h 1119225"/>
                <a:gd name="connsiteX182" fmla="*/ 987552 w 1026871"/>
                <a:gd name="connsiteY182" fmla="*/ 545897 h 1119225"/>
                <a:gd name="connsiteX183" fmla="*/ 988466 w 1026871"/>
                <a:gd name="connsiteY183" fmla="*/ 550469 h 1119225"/>
                <a:gd name="connsiteX184" fmla="*/ 985723 w 1026871"/>
                <a:gd name="connsiteY184" fmla="*/ 555955 h 1119225"/>
                <a:gd name="connsiteX185" fmla="*/ 990295 w 1026871"/>
                <a:gd name="connsiteY185" fmla="*/ 551383 h 1119225"/>
                <a:gd name="connsiteX186" fmla="*/ 998525 w 1026871"/>
                <a:gd name="connsiteY186" fmla="*/ 562356 h 1119225"/>
                <a:gd name="connsiteX187" fmla="*/ 999439 w 1026871"/>
                <a:gd name="connsiteY187" fmla="*/ 566928 h 1119225"/>
                <a:gd name="connsiteX188" fmla="*/ 1002182 w 1026871"/>
                <a:gd name="connsiteY188" fmla="*/ 574243 h 1119225"/>
                <a:gd name="connsiteX189" fmla="*/ 1001268 w 1026871"/>
                <a:gd name="connsiteY189" fmla="*/ 578815 h 1119225"/>
                <a:gd name="connsiteX190" fmla="*/ 1005840 w 1026871"/>
                <a:gd name="connsiteY190" fmla="*/ 583387 h 1119225"/>
                <a:gd name="connsiteX191" fmla="*/ 1010412 w 1026871"/>
                <a:gd name="connsiteY191" fmla="*/ 584302 h 1119225"/>
                <a:gd name="connsiteX192" fmla="*/ 1010412 w 1026871"/>
                <a:gd name="connsiteY192" fmla="*/ 589788 h 1119225"/>
                <a:gd name="connsiteX193" fmla="*/ 1010412 w 1026871"/>
                <a:gd name="connsiteY193" fmla="*/ 595274 h 1119225"/>
                <a:gd name="connsiteX194" fmla="*/ 1014984 w 1026871"/>
                <a:gd name="connsiteY194" fmla="*/ 594360 h 1119225"/>
                <a:gd name="connsiteX195" fmla="*/ 1020470 w 1026871"/>
                <a:gd name="connsiteY195" fmla="*/ 598932 h 1119225"/>
                <a:gd name="connsiteX196" fmla="*/ 1026871 w 1026871"/>
                <a:gd name="connsiteY196" fmla="*/ 602590 h 1119225"/>
                <a:gd name="connsiteX197" fmla="*/ 1024128 w 1026871"/>
                <a:gd name="connsiteY197" fmla="*/ 608076 h 1119225"/>
                <a:gd name="connsiteX198" fmla="*/ 1017727 w 1026871"/>
                <a:gd name="connsiteY198" fmla="*/ 609905 h 1119225"/>
                <a:gd name="connsiteX199" fmla="*/ 1012241 w 1026871"/>
                <a:gd name="connsiteY199" fmla="*/ 610819 h 1119225"/>
                <a:gd name="connsiteX200" fmla="*/ 1005840 w 1026871"/>
                <a:gd name="connsiteY200" fmla="*/ 611734 h 1119225"/>
                <a:gd name="connsiteX201" fmla="*/ 1000354 w 1026871"/>
                <a:gd name="connsiteY201" fmla="*/ 611734 h 1119225"/>
                <a:gd name="connsiteX202" fmla="*/ 993038 w 1026871"/>
                <a:gd name="connsiteY202" fmla="*/ 612648 h 1119225"/>
                <a:gd name="connsiteX203" fmla="*/ 984809 w 1026871"/>
                <a:gd name="connsiteY203" fmla="*/ 614477 h 1119225"/>
                <a:gd name="connsiteX204" fmla="*/ 979322 w 1026871"/>
                <a:gd name="connsiteY204" fmla="*/ 616306 h 1119225"/>
                <a:gd name="connsiteX205" fmla="*/ 968350 w 1026871"/>
                <a:gd name="connsiteY205" fmla="*/ 618134 h 1119225"/>
                <a:gd name="connsiteX206" fmla="*/ 959206 w 1026871"/>
                <a:gd name="connsiteY206" fmla="*/ 621792 h 1119225"/>
                <a:gd name="connsiteX207" fmla="*/ 952805 w 1026871"/>
                <a:gd name="connsiteY207" fmla="*/ 624535 h 1119225"/>
                <a:gd name="connsiteX208" fmla="*/ 947318 w 1026871"/>
                <a:gd name="connsiteY208" fmla="*/ 623621 h 1119225"/>
                <a:gd name="connsiteX209" fmla="*/ 940918 w 1026871"/>
                <a:gd name="connsiteY209" fmla="*/ 630936 h 1119225"/>
                <a:gd name="connsiteX210" fmla="*/ 926287 w 1026871"/>
                <a:gd name="connsiteY210" fmla="*/ 642823 h 1119225"/>
                <a:gd name="connsiteX211" fmla="*/ 921715 w 1026871"/>
                <a:gd name="connsiteY211" fmla="*/ 645566 h 1119225"/>
                <a:gd name="connsiteX212" fmla="*/ 913486 w 1026871"/>
                <a:gd name="connsiteY212" fmla="*/ 651053 h 1119225"/>
                <a:gd name="connsiteX213" fmla="*/ 903427 w 1026871"/>
                <a:gd name="connsiteY213" fmla="*/ 657454 h 1119225"/>
                <a:gd name="connsiteX214" fmla="*/ 898855 w 1026871"/>
                <a:gd name="connsiteY214" fmla="*/ 661111 h 1119225"/>
                <a:gd name="connsiteX215" fmla="*/ 894283 w 1026871"/>
                <a:gd name="connsiteY215" fmla="*/ 664769 h 1119225"/>
                <a:gd name="connsiteX216" fmla="*/ 888797 w 1026871"/>
                <a:gd name="connsiteY216" fmla="*/ 669341 h 1119225"/>
                <a:gd name="connsiteX217" fmla="*/ 878738 w 1026871"/>
                <a:gd name="connsiteY217" fmla="*/ 676656 h 1119225"/>
                <a:gd name="connsiteX218" fmla="*/ 872338 w 1026871"/>
                <a:gd name="connsiteY218" fmla="*/ 679399 h 1119225"/>
                <a:gd name="connsiteX219" fmla="*/ 867766 w 1026871"/>
                <a:gd name="connsiteY219" fmla="*/ 682142 h 1119225"/>
                <a:gd name="connsiteX220" fmla="*/ 860450 w 1026871"/>
                <a:gd name="connsiteY220" fmla="*/ 684886 h 1119225"/>
                <a:gd name="connsiteX221" fmla="*/ 854050 w 1026871"/>
                <a:gd name="connsiteY221" fmla="*/ 687629 h 1119225"/>
                <a:gd name="connsiteX222" fmla="*/ 843077 w 1026871"/>
                <a:gd name="connsiteY222" fmla="*/ 693115 h 1119225"/>
                <a:gd name="connsiteX223" fmla="*/ 835762 w 1026871"/>
                <a:gd name="connsiteY223" fmla="*/ 697687 h 1119225"/>
                <a:gd name="connsiteX224" fmla="*/ 830275 w 1026871"/>
                <a:gd name="connsiteY224" fmla="*/ 700430 h 1119225"/>
                <a:gd name="connsiteX225" fmla="*/ 822046 w 1026871"/>
                <a:gd name="connsiteY225" fmla="*/ 705917 h 1119225"/>
                <a:gd name="connsiteX226" fmla="*/ 816559 w 1026871"/>
                <a:gd name="connsiteY226" fmla="*/ 710489 h 1119225"/>
                <a:gd name="connsiteX227" fmla="*/ 810158 w 1026871"/>
                <a:gd name="connsiteY227" fmla="*/ 712318 h 1119225"/>
                <a:gd name="connsiteX228" fmla="*/ 804672 w 1026871"/>
                <a:gd name="connsiteY228" fmla="*/ 715061 h 1119225"/>
                <a:gd name="connsiteX229" fmla="*/ 799186 w 1026871"/>
                <a:gd name="connsiteY229" fmla="*/ 718718 h 1119225"/>
                <a:gd name="connsiteX230" fmla="*/ 790956 w 1026871"/>
                <a:gd name="connsiteY230" fmla="*/ 722376 h 1119225"/>
                <a:gd name="connsiteX231" fmla="*/ 777240 w 1026871"/>
                <a:gd name="connsiteY231" fmla="*/ 728777 h 1119225"/>
                <a:gd name="connsiteX232" fmla="*/ 769010 w 1026871"/>
                <a:gd name="connsiteY232" fmla="*/ 732434 h 1119225"/>
                <a:gd name="connsiteX233" fmla="*/ 762610 w 1026871"/>
                <a:gd name="connsiteY233" fmla="*/ 737006 h 1119225"/>
                <a:gd name="connsiteX234" fmla="*/ 758038 w 1026871"/>
                <a:gd name="connsiteY234" fmla="*/ 741578 h 1119225"/>
                <a:gd name="connsiteX235" fmla="*/ 756209 w 1026871"/>
                <a:gd name="connsiteY235" fmla="*/ 747065 h 1119225"/>
                <a:gd name="connsiteX236" fmla="*/ 748894 w 1026871"/>
                <a:gd name="connsiteY236" fmla="*/ 746150 h 1119225"/>
                <a:gd name="connsiteX237" fmla="*/ 744322 w 1026871"/>
                <a:gd name="connsiteY237" fmla="*/ 743407 h 1119225"/>
                <a:gd name="connsiteX238" fmla="*/ 738835 w 1026871"/>
                <a:gd name="connsiteY238" fmla="*/ 744322 h 1119225"/>
                <a:gd name="connsiteX239" fmla="*/ 733349 w 1026871"/>
                <a:gd name="connsiteY239" fmla="*/ 750722 h 1119225"/>
                <a:gd name="connsiteX240" fmla="*/ 726948 w 1026871"/>
                <a:gd name="connsiteY240" fmla="*/ 759866 h 1119225"/>
                <a:gd name="connsiteX241" fmla="*/ 724205 w 1026871"/>
                <a:gd name="connsiteY241" fmla="*/ 766267 h 1119225"/>
                <a:gd name="connsiteX242" fmla="*/ 720547 w 1026871"/>
                <a:gd name="connsiteY242" fmla="*/ 773582 h 1119225"/>
                <a:gd name="connsiteX243" fmla="*/ 718718 w 1026871"/>
                <a:gd name="connsiteY243" fmla="*/ 779069 h 1119225"/>
                <a:gd name="connsiteX244" fmla="*/ 715975 w 1026871"/>
                <a:gd name="connsiteY244" fmla="*/ 784555 h 1119225"/>
                <a:gd name="connsiteX245" fmla="*/ 714146 w 1026871"/>
                <a:gd name="connsiteY245" fmla="*/ 789127 h 1119225"/>
                <a:gd name="connsiteX246" fmla="*/ 713232 w 1026871"/>
                <a:gd name="connsiteY246" fmla="*/ 794614 h 1119225"/>
                <a:gd name="connsiteX247" fmla="*/ 716890 w 1026871"/>
                <a:gd name="connsiteY247" fmla="*/ 800100 h 1119225"/>
                <a:gd name="connsiteX248" fmla="*/ 711403 w 1026871"/>
                <a:gd name="connsiteY248" fmla="*/ 802843 h 1119225"/>
                <a:gd name="connsiteX249" fmla="*/ 709574 w 1026871"/>
                <a:gd name="connsiteY249" fmla="*/ 809244 h 1119225"/>
                <a:gd name="connsiteX250" fmla="*/ 707746 w 1026871"/>
                <a:gd name="connsiteY250" fmla="*/ 816559 h 1119225"/>
                <a:gd name="connsiteX251" fmla="*/ 705002 w 1026871"/>
                <a:gd name="connsiteY251" fmla="*/ 828446 h 1119225"/>
                <a:gd name="connsiteX252" fmla="*/ 704088 w 1026871"/>
                <a:gd name="connsiteY252" fmla="*/ 833933 h 1119225"/>
                <a:gd name="connsiteX253" fmla="*/ 703174 w 1026871"/>
                <a:gd name="connsiteY253" fmla="*/ 845820 h 1119225"/>
                <a:gd name="connsiteX254" fmla="*/ 703174 w 1026871"/>
                <a:gd name="connsiteY254" fmla="*/ 851306 h 1119225"/>
                <a:gd name="connsiteX255" fmla="*/ 702259 w 1026871"/>
                <a:gd name="connsiteY255" fmla="*/ 855878 h 1119225"/>
                <a:gd name="connsiteX256" fmla="*/ 703174 w 1026871"/>
                <a:gd name="connsiteY256" fmla="*/ 860450 h 1119225"/>
                <a:gd name="connsiteX257" fmla="*/ 707746 w 1026871"/>
                <a:gd name="connsiteY257" fmla="*/ 860450 h 1119225"/>
                <a:gd name="connsiteX258" fmla="*/ 704088 w 1026871"/>
                <a:gd name="connsiteY258" fmla="*/ 865937 h 1119225"/>
                <a:gd name="connsiteX259" fmla="*/ 704088 w 1026871"/>
                <a:gd name="connsiteY259" fmla="*/ 872338 h 1119225"/>
                <a:gd name="connsiteX260" fmla="*/ 705002 w 1026871"/>
                <a:gd name="connsiteY260" fmla="*/ 877824 h 1119225"/>
                <a:gd name="connsiteX261" fmla="*/ 706831 w 1026871"/>
                <a:gd name="connsiteY261" fmla="*/ 882396 h 1119225"/>
                <a:gd name="connsiteX262" fmla="*/ 710489 w 1026871"/>
                <a:gd name="connsiteY262" fmla="*/ 889711 h 1119225"/>
                <a:gd name="connsiteX263" fmla="*/ 716890 w 1026871"/>
                <a:gd name="connsiteY263" fmla="*/ 898855 h 1119225"/>
                <a:gd name="connsiteX264" fmla="*/ 719633 w 1026871"/>
                <a:gd name="connsiteY264" fmla="*/ 904342 h 1119225"/>
                <a:gd name="connsiteX265" fmla="*/ 718718 w 1026871"/>
                <a:gd name="connsiteY265" fmla="*/ 908914 h 1119225"/>
                <a:gd name="connsiteX266" fmla="*/ 717804 w 1026871"/>
                <a:gd name="connsiteY266" fmla="*/ 916229 h 1119225"/>
                <a:gd name="connsiteX267" fmla="*/ 717804 w 1026871"/>
                <a:gd name="connsiteY267" fmla="*/ 920801 h 1119225"/>
                <a:gd name="connsiteX268" fmla="*/ 717804 w 1026871"/>
                <a:gd name="connsiteY268" fmla="*/ 925373 h 1119225"/>
                <a:gd name="connsiteX269" fmla="*/ 719633 w 1026871"/>
                <a:gd name="connsiteY269" fmla="*/ 931774 h 1119225"/>
                <a:gd name="connsiteX270" fmla="*/ 721462 w 1026871"/>
                <a:gd name="connsiteY270" fmla="*/ 940918 h 1119225"/>
                <a:gd name="connsiteX271" fmla="*/ 725119 w 1026871"/>
                <a:gd name="connsiteY271" fmla="*/ 946404 h 1119225"/>
                <a:gd name="connsiteX272" fmla="*/ 731520 w 1026871"/>
                <a:gd name="connsiteY272" fmla="*/ 952805 h 1119225"/>
                <a:gd name="connsiteX273" fmla="*/ 731520 w 1026871"/>
                <a:gd name="connsiteY273" fmla="*/ 957377 h 1119225"/>
                <a:gd name="connsiteX274" fmla="*/ 737006 w 1026871"/>
                <a:gd name="connsiteY274" fmla="*/ 959206 h 1119225"/>
                <a:gd name="connsiteX275" fmla="*/ 742493 w 1026871"/>
                <a:gd name="connsiteY275" fmla="*/ 963778 h 1119225"/>
                <a:gd name="connsiteX276" fmla="*/ 747979 w 1026871"/>
                <a:gd name="connsiteY276" fmla="*/ 969264 h 1119225"/>
                <a:gd name="connsiteX277" fmla="*/ 753466 w 1026871"/>
                <a:gd name="connsiteY277" fmla="*/ 972007 h 1119225"/>
                <a:gd name="connsiteX278" fmla="*/ 759866 w 1026871"/>
                <a:gd name="connsiteY278" fmla="*/ 979322 h 1119225"/>
                <a:gd name="connsiteX279" fmla="*/ 764438 w 1026871"/>
                <a:gd name="connsiteY279" fmla="*/ 983894 h 1119225"/>
                <a:gd name="connsiteX280" fmla="*/ 769925 w 1026871"/>
                <a:gd name="connsiteY280" fmla="*/ 988466 h 1119225"/>
                <a:gd name="connsiteX281" fmla="*/ 776326 w 1026871"/>
                <a:gd name="connsiteY281" fmla="*/ 993038 h 1119225"/>
                <a:gd name="connsiteX282" fmla="*/ 787298 w 1026871"/>
                <a:gd name="connsiteY282" fmla="*/ 1000354 h 1119225"/>
                <a:gd name="connsiteX283" fmla="*/ 792785 w 1026871"/>
                <a:gd name="connsiteY283" fmla="*/ 1001268 h 1119225"/>
                <a:gd name="connsiteX284" fmla="*/ 798271 w 1026871"/>
                <a:gd name="connsiteY284" fmla="*/ 1002182 h 1119225"/>
                <a:gd name="connsiteX285" fmla="*/ 813816 w 1026871"/>
                <a:gd name="connsiteY285" fmla="*/ 1009498 h 1119225"/>
                <a:gd name="connsiteX286" fmla="*/ 816559 w 1026871"/>
                <a:gd name="connsiteY286" fmla="*/ 1014984 h 1119225"/>
                <a:gd name="connsiteX287" fmla="*/ 811073 w 1026871"/>
                <a:gd name="connsiteY287" fmla="*/ 1021385 h 1119225"/>
                <a:gd name="connsiteX288" fmla="*/ 807415 w 1026871"/>
                <a:gd name="connsiteY288" fmla="*/ 1025957 h 1119225"/>
                <a:gd name="connsiteX289" fmla="*/ 802843 w 1026871"/>
                <a:gd name="connsiteY289" fmla="*/ 1032358 h 1119225"/>
                <a:gd name="connsiteX290" fmla="*/ 799186 w 1026871"/>
                <a:gd name="connsiteY290" fmla="*/ 1036930 h 1119225"/>
                <a:gd name="connsiteX291" fmla="*/ 797357 w 1026871"/>
                <a:gd name="connsiteY291" fmla="*/ 1045159 h 1119225"/>
                <a:gd name="connsiteX292" fmla="*/ 795528 w 1026871"/>
                <a:gd name="connsiteY292" fmla="*/ 1053389 h 1119225"/>
                <a:gd name="connsiteX293" fmla="*/ 793699 w 1026871"/>
                <a:gd name="connsiteY293" fmla="*/ 1058875 h 1119225"/>
                <a:gd name="connsiteX294" fmla="*/ 790956 w 1026871"/>
                <a:gd name="connsiteY294" fmla="*/ 1068019 h 1119225"/>
                <a:gd name="connsiteX295" fmla="*/ 783641 w 1026871"/>
                <a:gd name="connsiteY295" fmla="*/ 1087222 h 1119225"/>
                <a:gd name="connsiteX296" fmla="*/ 779069 w 1026871"/>
                <a:gd name="connsiteY296" fmla="*/ 1091794 h 1119225"/>
                <a:gd name="connsiteX297" fmla="*/ 773582 w 1026871"/>
                <a:gd name="connsiteY297" fmla="*/ 1095451 h 1119225"/>
                <a:gd name="connsiteX298" fmla="*/ 768096 w 1026871"/>
                <a:gd name="connsiteY298" fmla="*/ 1097280 h 1119225"/>
                <a:gd name="connsiteX299" fmla="*/ 762610 w 1026871"/>
                <a:gd name="connsiteY299" fmla="*/ 1103681 h 1119225"/>
                <a:gd name="connsiteX300" fmla="*/ 764438 w 1026871"/>
                <a:gd name="connsiteY300" fmla="*/ 1111911 h 1119225"/>
                <a:gd name="connsiteX301" fmla="*/ 760781 w 1026871"/>
                <a:gd name="connsiteY301" fmla="*/ 1116483 h 1119225"/>
                <a:gd name="connsiteX302" fmla="*/ 754380 w 1026871"/>
                <a:gd name="connsiteY302" fmla="*/ 1119226 h 1119225"/>
                <a:gd name="connsiteX303" fmla="*/ 748894 w 1026871"/>
                <a:gd name="connsiteY303" fmla="*/ 1116483 h 1119225"/>
                <a:gd name="connsiteX304" fmla="*/ 743407 w 1026871"/>
                <a:gd name="connsiteY304" fmla="*/ 1111911 h 1119225"/>
                <a:gd name="connsiteX305" fmla="*/ 737921 w 1026871"/>
                <a:gd name="connsiteY305" fmla="*/ 1108253 h 1119225"/>
                <a:gd name="connsiteX306" fmla="*/ 733349 w 1026871"/>
                <a:gd name="connsiteY306" fmla="*/ 1099109 h 1119225"/>
                <a:gd name="connsiteX307" fmla="*/ 731520 w 1026871"/>
                <a:gd name="connsiteY307" fmla="*/ 1094537 h 1119225"/>
                <a:gd name="connsiteX308" fmla="*/ 731520 w 1026871"/>
                <a:gd name="connsiteY308" fmla="*/ 1089051 h 1119225"/>
                <a:gd name="connsiteX309" fmla="*/ 726948 w 1026871"/>
                <a:gd name="connsiteY309" fmla="*/ 1086307 h 1119225"/>
                <a:gd name="connsiteX310" fmla="*/ 720547 w 1026871"/>
                <a:gd name="connsiteY310" fmla="*/ 1085393 h 1119225"/>
                <a:gd name="connsiteX311" fmla="*/ 715061 w 1026871"/>
                <a:gd name="connsiteY311" fmla="*/ 1084479 h 1119225"/>
                <a:gd name="connsiteX312" fmla="*/ 707746 w 1026871"/>
                <a:gd name="connsiteY312" fmla="*/ 1077163 h 1119225"/>
                <a:gd name="connsiteX313" fmla="*/ 705917 w 1026871"/>
                <a:gd name="connsiteY313" fmla="*/ 1071677 h 1119225"/>
                <a:gd name="connsiteX314" fmla="*/ 705917 w 1026871"/>
                <a:gd name="connsiteY314" fmla="*/ 1067105 h 1119225"/>
                <a:gd name="connsiteX315" fmla="*/ 705917 w 1026871"/>
                <a:gd name="connsiteY315" fmla="*/ 1061619 h 1119225"/>
                <a:gd name="connsiteX316" fmla="*/ 705002 w 1026871"/>
                <a:gd name="connsiteY316" fmla="*/ 1056132 h 1119225"/>
                <a:gd name="connsiteX317" fmla="*/ 705002 w 1026871"/>
                <a:gd name="connsiteY317" fmla="*/ 1050646 h 1119225"/>
                <a:gd name="connsiteX318" fmla="*/ 707746 w 1026871"/>
                <a:gd name="connsiteY318" fmla="*/ 1046074 h 1119225"/>
                <a:gd name="connsiteX319" fmla="*/ 708660 w 1026871"/>
                <a:gd name="connsiteY319" fmla="*/ 1040587 h 1119225"/>
                <a:gd name="connsiteX320" fmla="*/ 704088 w 1026871"/>
                <a:gd name="connsiteY320" fmla="*/ 1035101 h 1119225"/>
                <a:gd name="connsiteX321" fmla="*/ 693115 w 1026871"/>
                <a:gd name="connsiteY321" fmla="*/ 1034186 h 1119225"/>
                <a:gd name="connsiteX322" fmla="*/ 685800 w 1026871"/>
                <a:gd name="connsiteY322" fmla="*/ 1038758 h 1119225"/>
                <a:gd name="connsiteX323" fmla="*/ 682142 w 1026871"/>
                <a:gd name="connsiteY323" fmla="*/ 1044245 h 1119225"/>
                <a:gd name="connsiteX324" fmla="*/ 677570 w 1026871"/>
                <a:gd name="connsiteY324" fmla="*/ 1045159 h 1119225"/>
                <a:gd name="connsiteX325" fmla="*/ 672998 w 1026871"/>
                <a:gd name="connsiteY325" fmla="*/ 1044245 h 1119225"/>
                <a:gd name="connsiteX326" fmla="*/ 666598 w 1026871"/>
                <a:gd name="connsiteY326" fmla="*/ 1045159 h 1119225"/>
                <a:gd name="connsiteX327" fmla="*/ 662026 w 1026871"/>
                <a:gd name="connsiteY327" fmla="*/ 1043330 h 1119225"/>
                <a:gd name="connsiteX328" fmla="*/ 658368 w 1026871"/>
                <a:gd name="connsiteY328" fmla="*/ 1038758 h 1119225"/>
                <a:gd name="connsiteX329" fmla="*/ 653796 w 1026871"/>
                <a:gd name="connsiteY329" fmla="*/ 1036930 h 1119225"/>
                <a:gd name="connsiteX330" fmla="*/ 651967 w 1026871"/>
                <a:gd name="connsiteY330" fmla="*/ 1042416 h 1119225"/>
                <a:gd name="connsiteX331" fmla="*/ 645566 w 1026871"/>
                <a:gd name="connsiteY331" fmla="*/ 1044245 h 1119225"/>
                <a:gd name="connsiteX332" fmla="*/ 638251 w 1026871"/>
                <a:gd name="connsiteY332" fmla="*/ 1039673 h 1119225"/>
                <a:gd name="connsiteX333" fmla="*/ 633679 w 1026871"/>
                <a:gd name="connsiteY333" fmla="*/ 1031443 h 1119225"/>
                <a:gd name="connsiteX334" fmla="*/ 632765 w 1026871"/>
                <a:gd name="connsiteY334" fmla="*/ 1026871 h 1119225"/>
                <a:gd name="connsiteX335" fmla="*/ 627278 w 1026871"/>
                <a:gd name="connsiteY335" fmla="*/ 1025042 h 1119225"/>
                <a:gd name="connsiteX336" fmla="*/ 622706 w 1026871"/>
                <a:gd name="connsiteY336" fmla="*/ 1020470 h 1119225"/>
                <a:gd name="connsiteX337" fmla="*/ 614477 w 1026871"/>
                <a:gd name="connsiteY337" fmla="*/ 1019556 h 1119225"/>
                <a:gd name="connsiteX338" fmla="*/ 609905 w 1026871"/>
                <a:gd name="connsiteY338" fmla="*/ 1021385 h 1119225"/>
                <a:gd name="connsiteX339" fmla="*/ 603504 w 1026871"/>
                <a:gd name="connsiteY339" fmla="*/ 1016813 h 1119225"/>
                <a:gd name="connsiteX340" fmla="*/ 590702 w 1026871"/>
                <a:gd name="connsiteY340" fmla="*/ 1017727 h 1119225"/>
                <a:gd name="connsiteX341" fmla="*/ 586130 w 1026871"/>
                <a:gd name="connsiteY341" fmla="*/ 1015898 h 1119225"/>
                <a:gd name="connsiteX342" fmla="*/ 578815 w 1026871"/>
                <a:gd name="connsiteY342" fmla="*/ 1014070 h 1119225"/>
                <a:gd name="connsiteX343" fmla="*/ 573329 w 1026871"/>
                <a:gd name="connsiteY343" fmla="*/ 1013155 h 1119225"/>
                <a:gd name="connsiteX344" fmla="*/ 568757 w 1026871"/>
                <a:gd name="connsiteY344" fmla="*/ 1012241 h 1119225"/>
                <a:gd name="connsiteX345" fmla="*/ 563270 w 1026871"/>
                <a:gd name="connsiteY345" fmla="*/ 1014984 h 1119225"/>
                <a:gd name="connsiteX346" fmla="*/ 557784 w 1026871"/>
                <a:gd name="connsiteY346" fmla="*/ 1017727 h 1119225"/>
                <a:gd name="connsiteX347" fmla="*/ 553212 w 1026871"/>
                <a:gd name="connsiteY347" fmla="*/ 1020470 h 1119225"/>
                <a:gd name="connsiteX348" fmla="*/ 548640 w 1026871"/>
                <a:gd name="connsiteY348" fmla="*/ 1020470 h 1119225"/>
                <a:gd name="connsiteX349" fmla="*/ 544068 w 1026871"/>
                <a:gd name="connsiteY349" fmla="*/ 1019556 h 1119225"/>
                <a:gd name="connsiteX350" fmla="*/ 538582 w 1026871"/>
                <a:gd name="connsiteY350" fmla="*/ 1019556 h 1119225"/>
                <a:gd name="connsiteX351" fmla="*/ 532181 w 1026871"/>
                <a:gd name="connsiteY351" fmla="*/ 1021385 h 1119225"/>
                <a:gd name="connsiteX352" fmla="*/ 523037 w 1026871"/>
                <a:gd name="connsiteY352" fmla="*/ 1021385 h 1119225"/>
                <a:gd name="connsiteX353" fmla="*/ 518465 w 1026871"/>
                <a:gd name="connsiteY353" fmla="*/ 1022299 h 1119225"/>
                <a:gd name="connsiteX354" fmla="*/ 511150 w 1026871"/>
                <a:gd name="connsiteY354" fmla="*/ 1021385 h 1119225"/>
                <a:gd name="connsiteX355" fmla="*/ 506578 w 1026871"/>
                <a:gd name="connsiteY355" fmla="*/ 1020470 h 1119225"/>
                <a:gd name="connsiteX356" fmla="*/ 502006 w 1026871"/>
                <a:gd name="connsiteY356" fmla="*/ 1020470 h 1119225"/>
                <a:gd name="connsiteX357" fmla="*/ 497434 w 1026871"/>
                <a:gd name="connsiteY357" fmla="*/ 1025042 h 1119225"/>
                <a:gd name="connsiteX358" fmla="*/ 491947 w 1026871"/>
                <a:gd name="connsiteY358" fmla="*/ 1028700 h 1119225"/>
                <a:gd name="connsiteX359" fmla="*/ 485546 w 1026871"/>
                <a:gd name="connsiteY359" fmla="*/ 1031443 h 1119225"/>
                <a:gd name="connsiteX360" fmla="*/ 480060 w 1026871"/>
                <a:gd name="connsiteY360" fmla="*/ 1032358 h 1119225"/>
                <a:gd name="connsiteX361" fmla="*/ 475488 w 1026871"/>
                <a:gd name="connsiteY361" fmla="*/ 1036930 h 1119225"/>
                <a:gd name="connsiteX362" fmla="*/ 476402 w 1026871"/>
                <a:gd name="connsiteY362" fmla="*/ 1043330 h 1119225"/>
                <a:gd name="connsiteX363" fmla="*/ 475488 w 1026871"/>
                <a:gd name="connsiteY363" fmla="*/ 1048817 h 1119225"/>
                <a:gd name="connsiteX364" fmla="*/ 470916 w 1026871"/>
                <a:gd name="connsiteY364" fmla="*/ 1051560 h 1119225"/>
                <a:gd name="connsiteX365" fmla="*/ 465430 w 1026871"/>
                <a:gd name="connsiteY365" fmla="*/ 1051560 h 1119225"/>
                <a:gd name="connsiteX366" fmla="*/ 459943 w 1026871"/>
                <a:gd name="connsiteY366" fmla="*/ 1055218 h 1119225"/>
                <a:gd name="connsiteX367" fmla="*/ 454457 w 1026871"/>
                <a:gd name="connsiteY367" fmla="*/ 1057961 h 1119225"/>
                <a:gd name="connsiteX368" fmla="*/ 449885 w 1026871"/>
                <a:gd name="connsiteY368" fmla="*/ 1058875 h 1119225"/>
                <a:gd name="connsiteX369" fmla="*/ 444398 w 1026871"/>
                <a:gd name="connsiteY369" fmla="*/ 1060704 h 1119225"/>
                <a:gd name="connsiteX370" fmla="*/ 437998 w 1026871"/>
                <a:gd name="connsiteY370" fmla="*/ 1066191 h 1119225"/>
                <a:gd name="connsiteX371" fmla="*/ 430682 w 1026871"/>
                <a:gd name="connsiteY371" fmla="*/ 1072591 h 1119225"/>
                <a:gd name="connsiteX372" fmla="*/ 426110 w 1026871"/>
                <a:gd name="connsiteY372" fmla="*/ 1076249 h 1119225"/>
                <a:gd name="connsiteX373" fmla="*/ 417881 w 1026871"/>
                <a:gd name="connsiteY373" fmla="*/ 1075335 h 1119225"/>
                <a:gd name="connsiteX374" fmla="*/ 413309 w 1026871"/>
                <a:gd name="connsiteY374" fmla="*/ 1072591 h 1119225"/>
                <a:gd name="connsiteX375" fmla="*/ 412394 w 1026871"/>
                <a:gd name="connsiteY375" fmla="*/ 1067105 h 1119225"/>
                <a:gd name="connsiteX376" fmla="*/ 410566 w 1026871"/>
                <a:gd name="connsiteY376" fmla="*/ 1062533 h 1119225"/>
                <a:gd name="connsiteX377" fmla="*/ 405079 w 1026871"/>
                <a:gd name="connsiteY377" fmla="*/ 1058875 h 1119225"/>
                <a:gd name="connsiteX378" fmla="*/ 400507 w 1026871"/>
                <a:gd name="connsiteY378" fmla="*/ 1057961 h 1119225"/>
                <a:gd name="connsiteX379" fmla="*/ 395021 w 1026871"/>
                <a:gd name="connsiteY379" fmla="*/ 1052475 h 1119225"/>
                <a:gd name="connsiteX380" fmla="*/ 388620 w 1026871"/>
                <a:gd name="connsiteY380" fmla="*/ 1048817 h 1119225"/>
                <a:gd name="connsiteX381" fmla="*/ 383134 w 1026871"/>
                <a:gd name="connsiteY381" fmla="*/ 1048817 h 1119225"/>
                <a:gd name="connsiteX382" fmla="*/ 377647 w 1026871"/>
                <a:gd name="connsiteY382" fmla="*/ 1048817 h 1119225"/>
                <a:gd name="connsiteX383" fmla="*/ 370332 w 1026871"/>
                <a:gd name="connsiteY383" fmla="*/ 1048817 h 1119225"/>
                <a:gd name="connsiteX384" fmla="*/ 364846 w 1026871"/>
                <a:gd name="connsiteY384" fmla="*/ 1048817 h 1119225"/>
                <a:gd name="connsiteX385" fmla="*/ 360274 w 1026871"/>
                <a:gd name="connsiteY385" fmla="*/ 1049731 h 1119225"/>
                <a:gd name="connsiteX386" fmla="*/ 354787 w 1026871"/>
                <a:gd name="connsiteY386" fmla="*/ 1051560 h 1119225"/>
                <a:gd name="connsiteX387" fmla="*/ 346558 w 1026871"/>
                <a:gd name="connsiteY387" fmla="*/ 1054303 h 1119225"/>
                <a:gd name="connsiteX388" fmla="*/ 342900 w 1026871"/>
                <a:gd name="connsiteY388" fmla="*/ 1048817 h 1119225"/>
                <a:gd name="connsiteX389" fmla="*/ 342900 w 1026871"/>
                <a:gd name="connsiteY389" fmla="*/ 1044245 h 1119225"/>
                <a:gd name="connsiteX390" fmla="*/ 342900 w 1026871"/>
                <a:gd name="connsiteY390" fmla="*/ 1035101 h 1119225"/>
                <a:gd name="connsiteX391" fmla="*/ 338328 w 1026871"/>
                <a:gd name="connsiteY391" fmla="*/ 1031443 h 1119225"/>
                <a:gd name="connsiteX392" fmla="*/ 332842 w 1026871"/>
                <a:gd name="connsiteY392" fmla="*/ 1030529 h 1119225"/>
                <a:gd name="connsiteX393" fmla="*/ 326441 w 1026871"/>
                <a:gd name="connsiteY393" fmla="*/ 1028700 h 1119225"/>
                <a:gd name="connsiteX394" fmla="*/ 305410 w 1026871"/>
                <a:gd name="connsiteY394" fmla="*/ 1019556 h 1119225"/>
                <a:gd name="connsiteX395" fmla="*/ 300838 w 1026871"/>
                <a:gd name="connsiteY395" fmla="*/ 1015898 h 1119225"/>
                <a:gd name="connsiteX396" fmla="*/ 297180 w 1026871"/>
                <a:gd name="connsiteY396" fmla="*/ 1011326 h 1119225"/>
                <a:gd name="connsiteX397" fmla="*/ 292608 w 1026871"/>
                <a:gd name="connsiteY397" fmla="*/ 1006754 h 1119225"/>
                <a:gd name="connsiteX398" fmla="*/ 286207 w 1026871"/>
                <a:gd name="connsiteY398" fmla="*/ 1004926 h 1119225"/>
                <a:gd name="connsiteX399" fmla="*/ 279806 w 1026871"/>
                <a:gd name="connsiteY399" fmla="*/ 1004011 h 1119225"/>
                <a:gd name="connsiteX400" fmla="*/ 277063 w 1026871"/>
                <a:gd name="connsiteY400" fmla="*/ 998525 h 1119225"/>
                <a:gd name="connsiteX401" fmla="*/ 273406 w 1026871"/>
                <a:gd name="connsiteY401" fmla="*/ 993953 h 1119225"/>
                <a:gd name="connsiteX402" fmla="*/ 275234 w 1026871"/>
                <a:gd name="connsiteY402" fmla="*/ 989381 h 1119225"/>
                <a:gd name="connsiteX403" fmla="*/ 276149 w 1026871"/>
                <a:gd name="connsiteY403" fmla="*/ 983894 h 1119225"/>
                <a:gd name="connsiteX404" fmla="*/ 270662 w 1026871"/>
                <a:gd name="connsiteY404" fmla="*/ 982066 h 1119225"/>
                <a:gd name="connsiteX405" fmla="*/ 267005 w 1026871"/>
                <a:gd name="connsiteY405" fmla="*/ 987552 h 1119225"/>
                <a:gd name="connsiteX406" fmla="*/ 262433 w 1026871"/>
                <a:gd name="connsiteY406" fmla="*/ 988466 h 1119225"/>
                <a:gd name="connsiteX407" fmla="*/ 256946 w 1026871"/>
                <a:gd name="connsiteY407" fmla="*/ 984809 h 1119225"/>
                <a:gd name="connsiteX408" fmla="*/ 251460 w 1026871"/>
                <a:gd name="connsiteY408" fmla="*/ 981151 h 1119225"/>
                <a:gd name="connsiteX409" fmla="*/ 246888 w 1026871"/>
                <a:gd name="connsiteY409" fmla="*/ 979322 h 1119225"/>
                <a:gd name="connsiteX410" fmla="*/ 238658 w 1026871"/>
                <a:gd name="connsiteY410" fmla="*/ 979322 h 1119225"/>
                <a:gd name="connsiteX411" fmla="*/ 235001 w 1026871"/>
                <a:gd name="connsiteY411" fmla="*/ 972922 h 1119225"/>
                <a:gd name="connsiteX412" fmla="*/ 238658 w 1026871"/>
                <a:gd name="connsiteY412" fmla="*/ 968350 h 1119225"/>
                <a:gd name="connsiteX413" fmla="*/ 238658 w 1026871"/>
                <a:gd name="connsiteY413" fmla="*/ 962863 h 1119225"/>
                <a:gd name="connsiteX414" fmla="*/ 235915 w 1026871"/>
                <a:gd name="connsiteY414" fmla="*/ 958291 h 1119225"/>
                <a:gd name="connsiteX415" fmla="*/ 247802 w 1026871"/>
                <a:gd name="connsiteY415" fmla="*/ 950062 h 1119225"/>
                <a:gd name="connsiteX416" fmla="*/ 242316 w 1026871"/>
                <a:gd name="connsiteY416" fmla="*/ 950062 h 1119225"/>
                <a:gd name="connsiteX417" fmla="*/ 237744 w 1026871"/>
                <a:gd name="connsiteY417" fmla="*/ 948233 h 1119225"/>
                <a:gd name="connsiteX418" fmla="*/ 232258 w 1026871"/>
                <a:gd name="connsiteY418" fmla="*/ 946404 h 1119225"/>
                <a:gd name="connsiteX419" fmla="*/ 224028 w 1026871"/>
                <a:gd name="connsiteY419" fmla="*/ 941832 h 1119225"/>
                <a:gd name="connsiteX420" fmla="*/ 217627 w 1026871"/>
                <a:gd name="connsiteY420" fmla="*/ 946404 h 1119225"/>
                <a:gd name="connsiteX421" fmla="*/ 216713 w 1026871"/>
                <a:gd name="connsiteY421" fmla="*/ 953719 h 1119225"/>
                <a:gd name="connsiteX422" fmla="*/ 210312 w 1026871"/>
                <a:gd name="connsiteY422" fmla="*/ 953719 h 1119225"/>
                <a:gd name="connsiteX423" fmla="*/ 204826 w 1026871"/>
                <a:gd name="connsiteY423" fmla="*/ 950062 h 1119225"/>
                <a:gd name="connsiteX424" fmla="*/ 201168 w 1026871"/>
                <a:gd name="connsiteY424" fmla="*/ 957377 h 1119225"/>
                <a:gd name="connsiteX425" fmla="*/ 194767 w 1026871"/>
                <a:gd name="connsiteY425" fmla="*/ 957377 h 1119225"/>
                <a:gd name="connsiteX426" fmla="*/ 182880 w 1026871"/>
                <a:gd name="connsiteY426" fmla="*/ 951890 h 1119225"/>
                <a:gd name="connsiteX427" fmla="*/ 178308 w 1026871"/>
                <a:gd name="connsiteY427" fmla="*/ 950062 h 1119225"/>
                <a:gd name="connsiteX428" fmla="*/ 173736 w 1026871"/>
                <a:gd name="connsiteY428" fmla="*/ 943661 h 1119225"/>
                <a:gd name="connsiteX429" fmla="*/ 179222 w 1026871"/>
                <a:gd name="connsiteY429" fmla="*/ 938174 h 1119225"/>
                <a:gd name="connsiteX430" fmla="*/ 178308 w 1026871"/>
                <a:gd name="connsiteY430" fmla="*/ 933602 h 1119225"/>
                <a:gd name="connsiteX431" fmla="*/ 181966 w 1026871"/>
                <a:gd name="connsiteY431" fmla="*/ 928116 h 1119225"/>
                <a:gd name="connsiteX432" fmla="*/ 175565 w 1026871"/>
                <a:gd name="connsiteY432" fmla="*/ 928116 h 1119225"/>
                <a:gd name="connsiteX433" fmla="*/ 173736 w 1026871"/>
                <a:gd name="connsiteY433" fmla="*/ 922630 h 1119225"/>
                <a:gd name="connsiteX434" fmla="*/ 168250 w 1026871"/>
                <a:gd name="connsiteY434" fmla="*/ 926287 h 1119225"/>
                <a:gd name="connsiteX435" fmla="*/ 159106 w 1026871"/>
                <a:gd name="connsiteY435" fmla="*/ 928116 h 1119225"/>
                <a:gd name="connsiteX436" fmla="*/ 160020 w 1026871"/>
                <a:gd name="connsiteY436" fmla="*/ 923544 h 1119225"/>
                <a:gd name="connsiteX437" fmla="*/ 160020 w 1026871"/>
                <a:gd name="connsiteY437" fmla="*/ 918058 h 1119225"/>
                <a:gd name="connsiteX438" fmla="*/ 158191 w 1026871"/>
                <a:gd name="connsiteY438" fmla="*/ 910742 h 1119225"/>
                <a:gd name="connsiteX439" fmla="*/ 159106 w 1026871"/>
                <a:gd name="connsiteY439" fmla="*/ 905256 h 1119225"/>
                <a:gd name="connsiteX440" fmla="*/ 155448 w 1026871"/>
                <a:gd name="connsiteY440" fmla="*/ 900684 h 1119225"/>
                <a:gd name="connsiteX441" fmla="*/ 150876 w 1026871"/>
                <a:gd name="connsiteY441" fmla="*/ 898855 h 1119225"/>
                <a:gd name="connsiteX442" fmla="*/ 145390 w 1026871"/>
                <a:gd name="connsiteY442" fmla="*/ 896112 h 1119225"/>
                <a:gd name="connsiteX443" fmla="*/ 138074 w 1026871"/>
                <a:gd name="connsiteY443" fmla="*/ 896112 h 1119225"/>
                <a:gd name="connsiteX444" fmla="*/ 135331 w 1026871"/>
                <a:gd name="connsiteY444" fmla="*/ 891540 h 1119225"/>
                <a:gd name="connsiteX445" fmla="*/ 130759 w 1026871"/>
                <a:gd name="connsiteY445" fmla="*/ 884225 h 1119225"/>
                <a:gd name="connsiteX446" fmla="*/ 125273 w 1026871"/>
                <a:gd name="connsiteY446" fmla="*/ 878738 h 1119225"/>
                <a:gd name="connsiteX447" fmla="*/ 119786 w 1026871"/>
                <a:gd name="connsiteY447" fmla="*/ 877824 h 1119225"/>
                <a:gd name="connsiteX448" fmla="*/ 117958 w 1026871"/>
                <a:gd name="connsiteY448" fmla="*/ 872338 h 1119225"/>
                <a:gd name="connsiteX449" fmla="*/ 111557 w 1026871"/>
                <a:gd name="connsiteY449" fmla="*/ 871423 h 1119225"/>
                <a:gd name="connsiteX450" fmla="*/ 106985 w 1026871"/>
                <a:gd name="connsiteY450" fmla="*/ 868680 h 1119225"/>
                <a:gd name="connsiteX451" fmla="*/ 101498 w 1026871"/>
                <a:gd name="connsiteY451" fmla="*/ 867766 h 1119225"/>
                <a:gd name="connsiteX452" fmla="*/ 95098 w 1026871"/>
                <a:gd name="connsiteY452" fmla="*/ 866851 h 1119225"/>
                <a:gd name="connsiteX453" fmla="*/ 92354 w 1026871"/>
                <a:gd name="connsiteY453" fmla="*/ 861365 h 1119225"/>
                <a:gd name="connsiteX454" fmla="*/ 90526 w 1026871"/>
                <a:gd name="connsiteY454" fmla="*/ 855878 h 1119225"/>
                <a:gd name="connsiteX455" fmla="*/ 86868 w 1026871"/>
                <a:gd name="connsiteY455" fmla="*/ 850392 h 1119225"/>
                <a:gd name="connsiteX456" fmla="*/ 82296 w 1026871"/>
                <a:gd name="connsiteY456" fmla="*/ 846734 h 1119225"/>
                <a:gd name="connsiteX457" fmla="*/ 73152 w 1026871"/>
                <a:gd name="connsiteY457" fmla="*/ 836676 h 1119225"/>
                <a:gd name="connsiteX458" fmla="*/ 67666 w 1026871"/>
                <a:gd name="connsiteY458" fmla="*/ 832104 h 1119225"/>
                <a:gd name="connsiteX459" fmla="*/ 53950 w 1026871"/>
                <a:gd name="connsiteY459" fmla="*/ 845820 h 1119225"/>
                <a:gd name="connsiteX460" fmla="*/ 49378 w 1026871"/>
                <a:gd name="connsiteY460" fmla="*/ 849478 h 1119225"/>
                <a:gd name="connsiteX461" fmla="*/ 45720 w 1026871"/>
                <a:gd name="connsiteY461" fmla="*/ 843991 h 1119225"/>
                <a:gd name="connsiteX462" fmla="*/ 47549 w 1026871"/>
                <a:gd name="connsiteY462" fmla="*/ 839419 h 1119225"/>
                <a:gd name="connsiteX463" fmla="*/ 46634 w 1026871"/>
                <a:gd name="connsiteY463" fmla="*/ 833933 h 1119225"/>
                <a:gd name="connsiteX464" fmla="*/ 41148 w 1026871"/>
                <a:gd name="connsiteY464" fmla="*/ 832104 h 1119225"/>
                <a:gd name="connsiteX465" fmla="*/ 36576 w 1026871"/>
                <a:gd name="connsiteY465" fmla="*/ 833018 h 1119225"/>
                <a:gd name="connsiteX466" fmla="*/ 38405 w 1026871"/>
                <a:gd name="connsiteY466" fmla="*/ 828446 h 1119225"/>
                <a:gd name="connsiteX467" fmla="*/ 39319 w 1026871"/>
                <a:gd name="connsiteY467" fmla="*/ 822960 h 1119225"/>
                <a:gd name="connsiteX468" fmla="*/ 33833 w 1026871"/>
                <a:gd name="connsiteY468" fmla="*/ 817474 h 1119225"/>
                <a:gd name="connsiteX469" fmla="*/ 27432 w 1026871"/>
                <a:gd name="connsiteY469" fmla="*/ 817474 h 1119225"/>
                <a:gd name="connsiteX470" fmla="*/ 26518 w 1026871"/>
                <a:gd name="connsiteY470" fmla="*/ 811073 h 1119225"/>
                <a:gd name="connsiteX471" fmla="*/ 34747 w 1026871"/>
                <a:gd name="connsiteY471" fmla="*/ 807415 h 1119225"/>
                <a:gd name="connsiteX472" fmla="*/ 38405 w 1026871"/>
                <a:gd name="connsiteY472" fmla="*/ 802843 h 1119225"/>
                <a:gd name="connsiteX473" fmla="*/ 32918 w 1026871"/>
                <a:gd name="connsiteY473" fmla="*/ 798271 h 1119225"/>
                <a:gd name="connsiteX474" fmla="*/ 35662 w 1026871"/>
                <a:gd name="connsiteY474" fmla="*/ 791870 h 1119225"/>
                <a:gd name="connsiteX475" fmla="*/ 39319 w 1026871"/>
                <a:gd name="connsiteY475" fmla="*/ 785470 h 1119225"/>
                <a:gd name="connsiteX476" fmla="*/ 40234 w 1026871"/>
                <a:gd name="connsiteY476" fmla="*/ 780898 h 1119225"/>
                <a:gd name="connsiteX477" fmla="*/ 38405 w 1026871"/>
                <a:gd name="connsiteY477" fmla="*/ 773582 h 1119225"/>
                <a:gd name="connsiteX478" fmla="*/ 31090 w 1026871"/>
                <a:gd name="connsiteY478" fmla="*/ 769925 h 1119225"/>
                <a:gd name="connsiteX479" fmla="*/ 19202 w 1026871"/>
                <a:gd name="connsiteY479" fmla="*/ 768096 h 1119225"/>
                <a:gd name="connsiteX480" fmla="*/ 12802 w 1026871"/>
                <a:gd name="connsiteY480" fmla="*/ 774497 h 1119225"/>
                <a:gd name="connsiteX481" fmla="*/ 8230 w 1026871"/>
                <a:gd name="connsiteY481" fmla="*/ 772668 h 1119225"/>
                <a:gd name="connsiteX482" fmla="*/ 10973 w 1026871"/>
                <a:gd name="connsiteY482" fmla="*/ 768096 h 1119225"/>
                <a:gd name="connsiteX483" fmla="*/ 10973 w 1026871"/>
                <a:gd name="connsiteY483" fmla="*/ 759866 h 1119225"/>
                <a:gd name="connsiteX484" fmla="*/ 5486 w 1026871"/>
                <a:gd name="connsiteY484" fmla="*/ 758038 h 1119225"/>
                <a:gd name="connsiteX485" fmla="*/ 0 w 1026871"/>
                <a:gd name="connsiteY485" fmla="*/ 758038 h 1119225"/>
                <a:gd name="connsiteX486" fmla="*/ 8230 w 1026871"/>
                <a:gd name="connsiteY486" fmla="*/ 757123 h 1119225"/>
                <a:gd name="connsiteX487" fmla="*/ 9144 w 1026871"/>
                <a:gd name="connsiteY487" fmla="*/ 752551 h 1119225"/>
                <a:gd name="connsiteX488" fmla="*/ 7315 w 1026871"/>
                <a:gd name="connsiteY488" fmla="*/ 746150 h 1119225"/>
                <a:gd name="connsiteX489" fmla="*/ 7315 w 1026871"/>
                <a:gd name="connsiteY489" fmla="*/ 740664 h 1119225"/>
                <a:gd name="connsiteX490" fmla="*/ 6401 w 1026871"/>
                <a:gd name="connsiteY490" fmla="*/ 734263 h 1119225"/>
                <a:gd name="connsiteX491" fmla="*/ 5486 w 1026871"/>
                <a:gd name="connsiteY491" fmla="*/ 724205 h 1119225"/>
                <a:gd name="connsiteX492" fmla="*/ 4572 w 1026871"/>
                <a:gd name="connsiteY492" fmla="*/ 717804 h 1119225"/>
                <a:gd name="connsiteX493" fmla="*/ 4572 w 1026871"/>
                <a:gd name="connsiteY493" fmla="*/ 712318 h 1119225"/>
                <a:gd name="connsiteX494" fmla="*/ 3658 w 1026871"/>
                <a:gd name="connsiteY494" fmla="*/ 703174 h 1119225"/>
                <a:gd name="connsiteX495" fmla="*/ 1829 w 1026871"/>
                <a:gd name="connsiteY495" fmla="*/ 683971 h 1119225"/>
                <a:gd name="connsiteX496" fmla="*/ 914 w 1026871"/>
                <a:gd name="connsiteY496" fmla="*/ 675742 h 1119225"/>
                <a:gd name="connsiteX497" fmla="*/ 0 w 1026871"/>
                <a:gd name="connsiteY497" fmla="*/ 668426 h 1119225"/>
                <a:gd name="connsiteX498" fmla="*/ 914 w 1026871"/>
                <a:gd name="connsiteY498" fmla="*/ 659282 h 1119225"/>
                <a:gd name="connsiteX499" fmla="*/ 21031 w 1026871"/>
                <a:gd name="connsiteY499" fmla="*/ 632765 h 1119225"/>
                <a:gd name="connsiteX500" fmla="*/ 27432 w 1026871"/>
                <a:gd name="connsiteY500" fmla="*/ 624535 h 1119225"/>
                <a:gd name="connsiteX501" fmla="*/ 31090 w 1026871"/>
                <a:gd name="connsiteY501" fmla="*/ 619049 h 1119225"/>
                <a:gd name="connsiteX502" fmla="*/ 36576 w 1026871"/>
                <a:gd name="connsiteY502" fmla="*/ 610819 h 1119225"/>
                <a:gd name="connsiteX503" fmla="*/ 40234 w 1026871"/>
                <a:gd name="connsiteY503" fmla="*/ 604418 h 1119225"/>
                <a:gd name="connsiteX504" fmla="*/ 42977 w 1026871"/>
                <a:gd name="connsiteY504" fmla="*/ 598932 h 1119225"/>
                <a:gd name="connsiteX505" fmla="*/ 48463 w 1026871"/>
                <a:gd name="connsiteY505" fmla="*/ 590702 h 1119225"/>
                <a:gd name="connsiteX506" fmla="*/ 53950 w 1026871"/>
                <a:gd name="connsiteY506" fmla="*/ 580644 h 1119225"/>
                <a:gd name="connsiteX507" fmla="*/ 57607 w 1026871"/>
                <a:gd name="connsiteY507" fmla="*/ 575158 h 1119225"/>
                <a:gd name="connsiteX508" fmla="*/ 62179 w 1026871"/>
                <a:gd name="connsiteY508" fmla="*/ 565099 h 1119225"/>
                <a:gd name="connsiteX509" fmla="*/ 65837 w 1026871"/>
                <a:gd name="connsiteY509" fmla="*/ 558698 h 1119225"/>
                <a:gd name="connsiteX510" fmla="*/ 69494 w 1026871"/>
                <a:gd name="connsiteY510" fmla="*/ 551383 h 1119225"/>
                <a:gd name="connsiteX511" fmla="*/ 72238 w 1026871"/>
                <a:gd name="connsiteY511" fmla="*/ 546811 h 1119225"/>
                <a:gd name="connsiteX512" fmla="*/ 74981 w 1026871"/>
                <a:gd name="connsiteY512" fmla="*/ 542239 h 1119225"/>
                <a:gd name="connsiteX513" fmla="*/ 81382 w 1026871"/>
                <a:gd name="connsiteY513" fmla="*/ 536753 h 1119225"/>
                <a:gd name="connsiteX514" fmla="*/ 84125 w 1026871"/>
                <a:gd name="connsiteY514" fmla="*/ 528523 h 1119225"/>
                <a:gd name="connsiteX515" fmla="*/ 91440 w 1026871"/>
                <a:gd name="connsiteY515" fmla="*/ 528523 h 1119225"/>
                <a:gd name="connsiteX516" fmla="*/ 96926 w 1026871"/>
                <a:gd name="connsiteY516" fmla="*/ 531266 h 1119225"/>
                <a:gd name="connsiteX517" fmla="*/ 103327 w 1026871"/>
                <a:gd name="connsiteY517" fmla="*/ 534924 h 1119225"/>
                <a:gd name="connsiteX518" fmla="*/ 104242 w 1026871"/>
                <a:gd name="connsiteY518" fmla="*/ 539496 h 1119225"/>
                <a:gd name="connsiteX519" fmla="*/ 99670 w 1026871"/>
                <a:gd name="connsiteY519" fmla="*/ 546811 h 1119225"/>
                <a:gd name="connsiteX520" fmla="*/ 102413 w 1026871"/>
                <a:gd name="connsiteY520" fmla="*/ 555955 h 1119225"/>
                <a:gd name="connsiteX521" fmla="*/ 103327 w 1026871"/>
                <a:gd name="connsiteY521" fmla="*/ 560527 h 1119225"/>
                <a:gd name="connsiteX522" fmla="*/ 96926 w 1026871"/>
                <a:gd name="connsiteY522" fmla="*/ 565099 h 1119225"/>
                <a:gd name="connsiteX523" fmla="*/ 96012 w 1026871"/>
                <a:gd name="connsiteY523" fmla="*/ 570586 h 1119225"/>
                <a:gd name="connsiteX524" fmla="*/ 95098 w 1026871"/>
                <a:gd name="connsiteY524" fmla="*/ 577901 h 1119225"/>
                <a:gd name="connsiteX525" fmla="*/ 90526 w 1026871"/>
                <a:gd name="connsiteY525" fmla="*/ 582473 h 1119225"/>
                <a:gd name="connsiteX526" fmla="*/ 87782 w 1026871"/>
                <a:gd name="connsiteY526" fmla="*/ 589788 h 1119225"/>
                <a:gd name="connsiteX527" fmla="*/ 92354 w 1026871"/>
                <a:gd name="connsiteY527" fmla="*/ 593446 h 1119225"/>
                <a:gd name="connsiteX528" fmla="*/ 99670 w 1026871"/>
                <a:gd name="connsiteY528" fmla="*/ 594360 h 1119225"/>
                <a:gd name="connsiteX529" fmla="*/ 105156 w 1026871"/>
                <a:gd name="connsiteY529" fmla="*/ 594360 h 1119225"/>
                <a:gd name="connsiteX530" fmla="*/ 113386 w 1026871"/>
                <a:gd name="connsiteY530" fmla="*/ 598932 h 1119225"/>
                <a:gd name="connsiteX531" fmla="*/ 118872 w 1026871"/>
                <a:gd name="connsiteY531" fmla="*/ 603504 h 1119225"/>
                <a:gd name="connsiteX532" fmla="*/ 117043 w 1026871"/>
                <a:gd name="connsiteY532" fmla="*/ 608076 h 1119225"/>
                <a:gd name="connsiteX533" fmla="*/ 118872 w 1026871"/>
                <a:gd name="connsiteY533" fmla="*/ 612648 h 1119225"/>
                <a:gd name="connsiteX534" fmla="*/ 124358 w 1026871"/>
                <a:gd name="connsiteY534" fmla="*/ 616306 h 1119225"/>
                <a:gd name="connsiteX535" fmla="*/ 128930 w 1026871"/>
                <a:gd name="connsiteY535" fmla="*/ 619049 h 1119225"/>
                <a:gd name="connsiteX536" fmla="*/ 132588 w 1026871"/>
                <a:gd name="connsiteY536" fmla="*/ 612648 h 1119225"/>
                <a:gd name="connsiteX537" fmla="*/ 138989 w 1026871"/>
                <a:gd name="connsiteY537" fmla="*/ 608076 h 1119225"/>
                <a:gd name="connsiteX538" fmla="*/ 141732 w 1026871"/>
                <a:gd name="connsiteY538" fmla="*/ 601675 h 1119225"/>
                <a:gd name="connsiteX539" fmla="*/ 141732 w 1026871"/>
                <a:gd name="connsiteY539" fmla="*/ 607162 h 1119225"/>
                <a:gd name="connsiteX540" fmla="*/ 139903 w 1026871"/>
                <a:gd name="connsiteY540" fmla="*/ 611734 h 1119225"/>
                <a:gd name="connsiteX541" fmla="*/ 147218 w 1026871"/>
                <a:gd name="connsiteY541" fmla="*/ 608990 h 1119225"/>
                <a:gd name="connsiteX542" fmla="*/ 151790 w 1026871"/>
                <a:gd name="connsiteY542" fmla="*/ 604418 h 1119225"/>
                <a:gd name="connsiteX543" fmla="*/ 152705 w 1026871"/>
                <a:gd name="connsiteY543" fmla="*/ 598018 h 1119225"/>
                <a:gd name="connsiteX544" fmla="*/ 157277 w 1026871"/>
                <a:gd name="connsiteY544" fmla="*/ 594360 h 1119225"/>
                <a:gd name="connsiteX545" fmla="*/ 161849 w 1026871"/>
                <a:gd name="connsiteY545" fmla="*/ 598932 h 1119225"/>
                <a:gd name="connsiteX546" fmla="*/ 170078 w 1026871"/>
                <a:gd name="connsiteY546" fmla="*/ 598018 h 1119225"/>
                <a:gd name="connsiteX547" fmla="*/ 174650 w 1026871"/>
                <a:gd name="connsiteY547" fmla="*/ 592531 h 1119225"/>
                <a:gd name="connsiteX548" fmla="*/ 180137 w 1026871"/>
                <a:gd name="connsiteY548" fmla="*/ 597103 h 1119225"/>
                <a:gd name="connsiteX549" fmla="*/ 191110 w 1026871"/>
                <a:gd name="connsiteY549" fmla="*/ 604418 h 1119225"/>
                <a:gd name="connsiteX550" fmla="*/ 197510 w 1026871"/>
                <a:gd name="connsiteY550" fmla="*/ 604418 h 1119225"/>
                <a:gd name="connsiteX551" fmla="*/ 202997 w 1026871"/>
                <a:gd name="connsiteY551" fmla="*/ 603504 h 1119225"/>
                <a:gd name="connsiteX552" fmla="*/ 208483 w 1026871"/>
                <a:gd name="connsiteY552" fmla="*/ 604418 h 1119225"/>
                <a:gd name="connsiteX553" fmla="*/ 209398 w 1026871"/>
                <a:gd name="connsiteY553" fmla="*/ 598932 h 1119225"/>
                <a:gd name="connsiteX554" fmla="*/ 211226 w 1026871"/>
                <a:gd name="connsiteY554" fmla="*/ 594360 h 1119225"/>
                <a:gd name="connsiteX555" fmla="*/ 216713 w 1026871"/>
                <a:gd name="connsiteY555" fmla="*/ 589788 h 1119225"/>
                <a:gd name="connsiteX556" fmla="*/ 224028 w 1026871"/>
                <a:gd name="connsiteY556" fmla="*/ 581558 h 1119225"/>
                <a:gd name="connsiteX557" fmla="*/ 225857 w 1026871"/>
                <a:gd name="connsiteY557" fmla="*/ 574243 h 1119225"/>
                <a:gd name="connsiteX558" fmla="*/ 225857 w 1026871"/>
                <a:gd name="connsiteY558" fmla="*/ 566928 h 1119225"/>
                <a:gd name="connsiteX559" fmla="*/ 226771 w 1026871"/>
                <a:gd name="connsiteY559" fmla="*/ 561442 h 1119225"/>
                <a:gd name="connsiteX560" fmla="*/ 225857 w 1026871"/>
                <a:gd name="connsiteY560" fmla="*/ 555955 h 1119225"/>
                <a:gd name="connsiteX561" fmla="*/ 224028 w 1026871"/>
                <a:gd name="connsiteY561" fmla="*/ 549554 h 1119225"/>
                <a:gd name="connsiteX562" fmla="*/ 230429 w 1026871"/>
                <a:gd name="connsiteY562" fmla="*/ 552298 h 1119225"/>
                <a:gd name="connsiteX563" fmla="*/ 235915 w 1026871"/>
                <a:gd name="connsiteY563" fmla="*/ 551383 h 1119225"/>
                <a:gd name="connsiteX564" fmla="*/ 232258 w 1026871"/>
                <a:gd name="connsiteY564" fmla="*/ 545897 h 1119225"/>
                <a:gd name="connsiteX565" fmla="*/ 230429 w 1026871"/>
                <a:gd name="connsiteY565" fmla="*/ 538582 h 1119225"/>
                <a:gd name="connsiteX566" fmla="*/ 229514 w 1026871"/>
                <a:gd name="connsiteY566" fmla="*/ 533095 h 1119225"/>
                <a:gd name="connsiteX567" fmla="*/ 233172 w 1026871"/>
                <a:gd name="connsiteY567" fmla="*/ 528523 h 1119225"/>
                <a:gd name="connsiteX568" fmla="*/ 239573 w 1026871"/>
                <a:gd name="connsiteY568" fmla="*/ 523037 h 1119225"/>
                <a:gd name="connsiteX569" fmla="*/ 241402 w 1026871"/>
                <a:gd name="connsiteY569" fmla="*/ 516636 h 1119225"/>
                <a:gd name="connsiteX570" fmla="*/ 245059 w 1026871"/>
                <a:gd name="connsiteY570" fmla="*/ 511150 h 1119225"/>
                <a:gd name="connsiteX571" fmla="*/ 251460 w 1026871"/>
                <a:gd name="connsiteY571" fmla="*/ 494690 h 1119225"/>
                <a:gd name="connsiteX572" fmla="*/ 252374 w 1026871"/>
                <a:gd name="connsiteY572" fmla="*/ 489204 h 1119225"/>
                <a:gd name="connsiteX573" fmla="*/ 254203 w 1026871"/>
                <a:gd name="connsiteY573" fmla="*/ 483718 h 1119225"/>
                <a:gd name="connsiteX574" fmla="*/ 256946 w 1026871"/>
                <a:gd name="connsiteY574" fmla="*/ 479146 h 1119225"/>
                <a:gd name="connsiteX575" fmla="*/ 257861 w 1026871"/>
                <a:gd name="connsiteY575" fmla="*/ 471830 h 1119225"/>
                <a:gd name="connsiteX576" fmla="*/ 263347 w 1026871"/>
                <a:gd name="connsiteY576" fmla="*/ 469087 h 1119225"/>
                <a:gd name="connsiteX577" fmla="*/ 274320 w 1026871"/>
                <a:gd name="connsiteY577" fmla="*/ 470002 h 1119225"/>
                <a:gd name="connsiteX578" fmla="*/ 275234 w 1026871"/>
                <a:gd name="connsiteY578" fmla="*/ 464515 h 1119225"/>
                <a:gd name="connsiteX579" fmla="*/ 279806 w 1026871"/>
                <a:gd name="connsiteY579" fmla="*/ 466344 h 1119225"/>
                <a:gd name="connsiteX580" fmla="*/ 289865 w 1026871"/>
                <a:gd name="connsiteY580" fmla="*/ 473659 h 1119225"/>
                <a:gd name="connsiteX581" fmla="*/ 292608 w 1026871"/>
                <a:gd name="connsiteY581" fmla="*/ 469087 h 1119225"/>
                <a:gd name="connsiteX582" fmla="*/ 298094 w 1026871"/>
                <a:gd name="connsiteY582" fmla="*/ 465430 h 1119225"/>
                <a:gd name="connsiteX583" fmla="*/ 298094 w 1026871"/>
                <a:gd name="connsiteY583" fmla="*/ 459943 h 1119225"/>
                <a:gd name="connsiteX584" fmla="*/ 297180 w 1026871"/>
                <a:gd name="connsiteY584" fmla="*/ 454457 h 1119225"/>
                <a:gd name="connsiteX585" fmla="*/ 301752 w 1026871"/>
                <a:gd name="connsiteY585" fmla="*/ 455371 h 1119225"/>
                <a:gd name="connsiteX586" fmla="*/ 307238 w 1026871"/>
                <a:gd name="connsiteY586" fmla="*/ 451714 h 1119225"/>
                <a:gd name="connsiteX587" fmla="*/ 305410 w 1026871"/>
                <a:gd name="connsiteY587" fmla="*/ 446227 h 1119225"/>
                <a:gd name="connsiteX588" fmla="*/ 302666 w 1026871"/>
                <a:gd name="connsiteY588" fmla="*/ 436169 h 1119225"/>
                <a:gd name="connsiteX589" fmla="*/ 302666 w 1026871"/>
                <a:gd name="connsiteY589" fmla="*/ 430682 h 1119225"/>
                <a:gd name="connsiteX590" fmla="*/ 310896 w 1026871"/>
                <a:gd name="connsiteY590" fmla="*/ 431597 h 1119225"/>
                <a:gd name="connsiteX591" fmla="*/ 323698 w 1026871"/>
                <a:gd name="connsiteY591" fmla="*/ 431597 h 1119225"/>
                <a:gd name="connsiteX592" fmla="*/ 333756 w 1026871"/>
                <a:gd name="connsiteY592" fmla="*/ 430682 h 1119225"/>
                <a:gd name="connsiteX593" fmla="*/ 339242 w 1026871"/>
                <a:gd name="connsiteY593" fmla="*/ 424282 h 1119225"/>
                <a:gd name="connsiteX594" fmla="*/ 348386 w 1026871"/>
                <a:gd name="connsiteY594" fmla="*/ 418795 h 1119225"/>
                <a:gd name="connsiteX595" fmla="*/ 351130 w 1026871"/>
                <a:gd name="connsiteY595" fmla="*/ 414223 h 1119225"/>
                <a:gd name="connsiteX596" fmla="*/ 359359 w 1026871"/>
                <a:gd name="connsiteY596" fmla="*/ 411480 h 1119225"/>
                <a:gd name="connsiteX597" fmla="*/ 368503 w 1026871"/>
                <a:gd name="connsiteY597" fmla="*/ 411480 h 1119225"/>
                <a:gd name="connsiteX598" fmla="*/ 373075 w 1026871"/>
                <a:gd name="connsiteY598" fmla="*/ 411480 h 1119225"/>
                <a:gd name="connsiteX599" fmla="*/ 379476 w 1026871"/>
                <a:gd name="connsiteY599" fmla="*/ 413309 h 1119225"/>
                <a:gd name="connsiteX600" fmla="*/ 384962 w 1026871"/>
                <a:gd name="connsiteY600" fmla="*/ 414223 h 1119225"/>
                <a:gd name="connsiteX601" fmla="*/ 388620 w 1026871"/>
                <a:gd name="connsiteY601" fmla="*/ 422453 h 1119225"/>
                <a:gd name="connsiteX602" fmla="*/ 390449 w 1026871"/>
                <a:gd name="connsiteY602" fmla="*/ 427939 h 1119225"/>
                <a:gd name="connsiteX603" fmla="*/ 391363 w 1026871"/>
                <a:gd name="connsiteY603" fmla="*/ 434340 h 1119225"/>
                <a:gd name="connsiteX604" fmla="*/ 395935 w 1026871"/>
                <a:gd name="connsiteY604" fmla="*/ 434340 h 1119225"/>
                <a:gd name="connsiteX605" fmla="*/ 400507 w 1026871"/>
                <a:gd name="connsiteY605" fmla="*/ 436169 h 1119225"/>
                <a:gd name="connsiteX606" fmla="*/ 405079 w 1026871"/>
                <a:gd name="connsiteY606" fmla="*/ 434340 h 1119225"/>
                <a:gd name="connsiteX607" fmla="*/ 408737 w 1026871"/>
                <a:gd name="connsiteY607" fmla="*/ 440741 h 1119225"/>
                <a:gd name="connsiteX608" fmla="*/ 419710 w 1026871"/>
                <a:gd name="connsiteY608" fmla="*/ 437998 h 1119225"/>
                <a:gd name="connsiteX609" fmla="*/ 425196 w 1026871"/>
                <a:gd name="connsiteY609" fmla="*/ 437998 h 1119225"/>
                <a:gd name="connsiteX610" fmla="*/ 429768 w 1026871"/>
                <a:gd name="connsiteY610" fmla="*/ 436169 h 1119225"/>
                <a:gd name="connsiteX611" fmla="*/ 430682 w 1026871"/>
                <a:gd name="connsiteY611" fmla="*/ 430682 h 1119225"/>
                <a:gd name="connsiteX612" fmla="*/ 431597 w 1026871"/>
                <a:gd name="connsiteY612" fmla="*/ 426110 h 1119225"/>
                <a:gd name="connsiteX613" fmla="*/ 431597 w 1026871"/>
                <a:gd name="connsiteY613" fmla="*/ 419710 h 1119225"/>
                <a:gd name="connsiteX614" fmla="*/ 427939 w 1026871"/>
                <a:gd name="connsiteY614" fmla="*/ 414223 h 1119225"/>
                <a:gd name="connsiteX615" fmla="*/ 425196 w 1026871"/>
                <a:gd name="connsiteY615" fmla="*/ 407822 h 1119225"/>
                <a:gd name="connsiteX616" fmla="*/ 428854 w 1026871"/>
                <a:gd name="connsiteY616" fmla="*/ 401422 h 1119225"/>
                <a:gd name="connsiteX617" fmla="*/ 423367 w 1026871"/>
                <a:gd name="connsiteY617" fmla="*/ 395935 h 1119225"/>
                <a:gd name="connsiteX618" fmla="*/ 427939 w 1026871"/>
                <a:gd name="connsiteY618" fmla="*/ 389534 h 1119225"/>
                <a:gd name="connsiteX619" fmla="*/ 437083 w 1026871"/>
                <a:gd name="connsiteY619" fmla="*/ 390449 h 1119225"/>
                <a:gd name="connsiteX620" fmla="*/ 437998 w 1026871"/>
                <a:gd name="connsiteY620" fmla="*/ 384048 h 1119225"/>
                <a:gd name="connsiteX621" fmla="*/ 433426 w 1026871"/>
                <a:gd name="connsiteY621" fmla="*/ 379476 h 1119225"/>
                <a:gd name="connsiteX622" fmla="*/ 428854 w 1026871"/>
                <a:gd name="connsiteY622" fmla="*/ 369418 h 1119225"/>
                <a:gd name="connsiteX623" fmla="*/ 427939 w 1026871"/>
                <a:gd name="connsiteY623" fmla="*/ 364846 h 1119225"/>
                <a:gd name="connsiteX624" fmla="*/ 430682 w 1026871"/>
                <a:gd name="connsiteY624" fmla="*/ 360274 h 1119225"/>
                <a:gd name="connsiteX625" fmla="*/ 437083 w 1026871"/>
                <a:gd name="connsiteY625" fmla="*/ 363017 h 1119225"/>
                <a:gd name="connsiteX626" fmla="*/ 439826 w 1026871"/>
                <a:gd name="connsiteY626" fmla="*/ 357530 h 1119225"/>
                <a:gd name="connsiteX627" fmla="*/ 454457 w 1026871"/>
                <a:gd name="connsiteY627" fmla="*/ 353873 h 1119225"/>
                <a:gd name="connsiteX628" fmla="*/ 459943 w 1026871"/>
                <a:gd name="connsiteY628" fmla="*/ 359359 h 1119225"/>
                <a:gd name="connsiteX629" fmla="*/ 465430 w 1026871"/>
                <a:gd name="connsiteY629" fmla="*/ 353873 h 1119225"/>
                <a:gd name="connsiteX630" fmla="*/ 470002 w 1026871"/>
                <a:gd name="connsiteY630" fmla="*/ 354787 h 1119225"/>
                <a:gd name="connsiteX631" fmla="*/ 479146 w 1026871"/>
                <a:gd name="connsiteY631" fmla="*/ 352958 h 1119225"/>
                <a:gd name="connsiteX632" fmla="*/ 483718 w 1026871"/>
                <a:gd name="connsiteY632" fmla="*/ 351130 h 1119225"/>
                <a:gd name="connsiteX633" fmla="*/ 493776 w 1026871"/>
                <a:gd name="connsiteY633" fmla="*/ 348386 h 1119225"/>
                <a:gd name="connsiteX634" fmla="*/ 503834 w 1026871"/>
                <a:gd name="connsiteY634" fmla="*/ 345643 h 1119225"/>
                <a:gd name="connsiteX635" fmla="*/ 509321 w 1026871"/>
                <a:gd name="connsiteY635" fmla="*/ 343814 h 1119225"/>
                <a:gd name="connsiteX636" fmla="*/ 513893 w 1026871"/>
                <a:gd name="connsiteY636" fmla="*/ 341986 h 1119225"/>
                <a:gd name="connsiteX637" fmla="*/ 519379 w 1026871"/>
                <a:gd name="connsiteY637" fmla="*/ 334670 h 1119225"/>
                <a:gd name="connsiteX638" fmla="*/ 523037 w 1026871"/>
                <a:gd name="connsiteY638" fmla="*/ 327355 h 1119225"/>
                <a:gd name="connsiteX639" fmla="*/ 524866 w 1026871"/>
                <a:gd name="connsiteY639" fmla="*/ 322783 h 1119225"/>
                <a:gd name="connsiteX640" fmla="*/ 525780 w 1026871"/>
                <a:gd name="connsiteY640" fmla="*/ 317297 h 1119225"/>
                <a:gd name="connsiteX641" fmla="*/ 528523 w 1026871"/>
                <a:gd name="connsiteY641" fmla="*/ 312725 h 1119225"/>
                <a:gd name="connsiteX642" fmla="*/ 534010 w 1026871"/>
                <a:gd name="connsiteY642" fmla="*/ 310896 h 1119225"/>
                <a:gd name="connsiteX643" fmla="*/ 536753 w 1026871"/>
                <a:gd name="connsiteY643" fmla="*/ 306324 h 1119225"/>
                <a:gd name="connsiteX644" fmla="*/ 541325 w 1026871"/>
                <a:gd name="connsiteY644" fmla="*/ 300838 h 1119225"/>
                <a:gd name="connsiteX645" fmla="*/ 541325 w 1026871"/>
                <a:gd name="connsiteY645" fmla="*/ 294437 h 1119225"/>
                <a:gd name="connsiteX646" fmla="*/ 536753 w 1026871"/>
                <a:gd name="connsiteY646" fmla="*/ 294437 h 1119225"/>
                <a:gd name="connsiteX647" fmla="*/ 531266 w 1026871"/>
                <a:gd name="connsiteY647" fmla="*/ 294437 h 1119225"/>
                <a:gd name="connsiteX648" fmla="*/ 526694 w 1026871"/>
                <a:gd name="connsiteY648" fmla="*/ 288950 h 1119225"/>
                <a:gd name="connsiteX649" fmla="*/ 524866 w 1026871"/>
                <a:gd name="connsiteY649" fmla="*/ 284378 h 1119225"/>
                <a:gd name="connsiteX650" fmla="*/ 519379 w 1026871"/>
                <a:gd name="connsiteY650" fmla="*/ 280721 h 1119225"/>
                <a:gd name="connsiteX651" fmla="*/ 522122 w 1026871"/>
                <a:gd name="connsiteY651" fmla="*/ 271577 h 1119225"/>
                <a:gd name="connsiteX652" fmla="*/ 526694 w 1026871"/>
                <a:gd name="connsiteY652" fmla="*/ 266090 h 1119225"/>
                <a:gd name="connsiteX653" fmla="*/ 521208 w 1026871"/>
                <a:gd name="connsiteY653" fmla="*/ 265176 h 1119225"/>
                <a:gd name="connsiteX654" fmla="*/ 514807 w 1026871"/>
                <a:gd name="connsiteY654" fmla="*/ 263347 h 1119225"/>
                <a:gd name="connsiteX655" fmla="*/ 508406 w 1026871"/>
                <a:gd name="connsiteY655" fmla="*/ 260604 h 1119225"/>
                <a:gd name="connsiteX656" fmla="*/ 509321 w 1026871"/>
                <a:gd name="connsiteY656" fmla="*/ 256032 h 1119225"/>
                <a:gd name="connsiteX657" fmla="*/ 509321 w 1026871"/>
                <a:gd name="connsiteY657" fmla="*/ 251460 h 1119225"/>
                <a:gd name="connsiteX658" fmla="*/ 501091 w 1026871"/>
                <a:gd name="connsiteY658" fmla="*/ 251460 h 1119225"/>
                <a:gd name="connsiteX659" fmla="*/ 496519 w 1026871"/>
                <a:gd name="connsiteY659" fmla="*/ 254203 h 1119225"/>
                <a:gd name="connsiteX660" fmla="*/ 490118 w 1026871"/>
                <a:gd name="connsiteY660" fmla="*/ 254203 h 1119225"/>
                <a:gd name="connsiteX661" fmla="*/ 483718 w 1026871"/>
                <a:gd name="connsiteY661" fmla="*/ 245974 h 1119225"/>
                <a:gd name="connsiteX662" fmla="*/ 484632 w 1026871"/>
                <a:gd name="connsiteY662" fmla="*/ 240487 h 1119225"/>
                <a:gd name="connsiteX663" fmla="*/ 487375 w 1026871"/>
                <a:gd name="connsiteY663" fmla="*/ 235001 h 1119225"/>
                <a:gd name="connsiteX664" fmla="*/ 485546 w 1026871"/>
                <a:gd name="connsiteY664" fmla="*/ 229514 h 1119225"/>
                <a:gd name="connsiteX665" fmla="*/ 484632 w 1026871"/>
                <a:gd name="connsiteY665" fmla="*/ 222199 h 1119225"/>
                <a:gd name="connsiteX666" fmla="*/ 480060 w 1026871"/>
                <a:gd name="connsiteY666" fmla="*/ 220370 h 1119225"/>
                <a:gd name="connsiteX667" fmla="*/ 473659 w 1026871"/>
                <a:gd name="connsiteY667" fmla="*/ 217627 h 1119225"/>
                <a:gd name="connsiteX668" fmla="*/ 472745 w 1026871"/>
                <a:gd name="connsiteY668" fmla="*/ 212141 h 1119225"/>
                <a:gd name="connsiteX669" fmla="*/ 468173 w 1026871"/>
                <a:gd name="connsiteY669" fmla="*/ 209398 h 1119225"/>
                <a:gd name="connsiteX670" fmla="*/ 462686 w 1026871"/>
                <a:gd name="connsiteY670" fmla="*/ 206654 h 1119225"/>
                <a:gd name="connsiteX671" fmla="*/ 461772 w 1026871"/>
                <a:gd name="connsiteY671" fmla="*/ 202082 h 1119225"/>
                <a:gd name="connsiteX672" fmla="*/ 468173 w 1026871"/>
                <a:gd name="connsiteY672" fmla="*/ 197510 h 1119225"/>
                <a:gd name="connsiteX673" fmla="*/ 472745 w 1026871"/>
                <a:gd name="connsiteY673" fmla="*/ 198425 h 1119225"/>
                <a:gd name="connsiteX674" fmla="*/ 477317 w 1026871"/>
                <a:gd name="connsiteY674" fmla="*/ 196596 h 1119225"/>
                <a:gd name="connsiteX675" fmla="*/ 478231 w 1026871"/>
                <a:gd name="connsiteY675" fmla="*/ 192024 h 1119225"/>
                <a:gd name="connsiteX676" fmla="*/ 483718 w 1026871"/>
                <a:gd name="connsiteY676" fmla="*/ 197510 h 1119225"/>
                <a:gd name="connsiteX677" fmla="*/ 484632 w 1026871"/>
                <a:gd name="connsiteY677" fmla="*/ 191110 h 1119225"/>
                <a:gd name="connsiteX678" fmla="*/ 483718 w 1026871"/>
                <a:gd name="connsiteY678" fmla="*/ 185623 h 1119225"/>
                <a:gd name="connsiteX679" fmla="*/ 484632 w 1026871"/>
                <a:gd name="connsiteY679" fmla="*/ 180137 h 1119225"/>
                <a:gd name="connsiteX680" fmla="*/ 486461 w 1026871"/>
                <a:gd name="connsiteY680" fmla="*/ 173736 h 1119225"/>
                <a:gd name="connsiteX681" fmla="*/ 485546 w 1026871"/>
                <a:gd name="connsiteY681" fmla="*/ 169164 h 1119225"/>
                <a:gd name="connsiteX682" fmla="*/ 489204 w 1026871"/>
                <a:gd name="connsiteY682" fmla="*/ 160020 h 1119225"/>
                <a:gd name="connsiteX683" fmla="*/ 493776 w 1026871"/>
                <a:gd name="connsiteY683" fmla="*/ 157277 h 1119225"/>
                <a:gd name="connsiteX684" fmla="*/ 498348 w 1026871"/>
                <a:gd name="connsiteY684" fmla="*/ 157277 h 1119225"/>
                <a:gd name="connsiteX685" fmla="*/ 505663 w 1026871"/>
                <a:gd name="connsiteY685" fmla="*/ 151790 h 1119225"/>
                <a:gd name="connsiteX686" fmla="*/ 505663 w 1026871"/>
                <a:gd name="connsiteY686" fmla="*/ 142646 h 1119225"/>
                <a:gd name="connsiteX687" fmla="*/ 502920 w 1026871"/>
                <a:gd name="connsiteY687" fmla="*/ 138074 h 1119225"/>
                <a:gd name="connsiteX688" fmla="*/ 490118 w 1026871"/>
                <a:gd name="connsiteY688" fmla="*/ 132588 h 1119225"/>
                <a:gd name="connsiteX689" fmla="*/ 482803 w 1026871"/>
                <a:gd name="connsiteY689" fmla="*/ 132588 h 1119225"/>
                <a:gd name="connsiteX690" fmla="*/ 478231 w 1026871"/>
                <a:gd name="connsiteY690" fmla="*/ 132588 h 1119225"/>
                <a:gd name="connsiteX691" fmla="*/ 472745 w 1026871"/>
                <a:gd name="connsiteY691" fmla="*/ 128016 h 1119225"/>
                <a:gd name="connsiteX692" fmla="*/ 473659 w 1026871"/>
                <a:gd name="connsiteY692" fmla="*/ 120701 h 1119225"/>
                <a:gd name="connsiteX693" fmla="*/ 478231 w 1026871"/>
                <a:gd name="connsiteY693" fmla="*/ 116129 h 1119225"/>
                <a:gd name="connsiteX694" fmla="*/ 486461 w 1026871"/>
                <a:gd name="connsiteY694" fmla="*/ 108814 h 1119225"/>
                <a:gd name="connsiteX695" fmla="*/ 492862 w 1026871"/>
                <a:gd name="connsiteY695" fmla="*/ 106985 h 1119225"/>
                <a:gd name="connsiteX696" fmla="*/ 504749 w 1026871"/>
                <a:gd name="connsiteY696" fmla="*/ 104242 h 1119225"/>
                <a:gd name="connsiteX697" fmla="*/ 512064 w 1026871"/>
                <a:gd name="connsiteY697" fmla="*/ 98755 h 1119225"/>
                <a:gd name="connsiteX698" fmla="*/ 517550 w 1026871"/>
                <a:gd name="connsiteY698" fmla="*/ 98755 h 1119225"/>
                <a:gd name="connsiteX699" fmla="*/ 522122 w 1026871"/>
                <a:gd name="connsiteY699" fmla="*/ 100584 h 1119225"/>
                <a:gd name="connsiteX700" fmla="*/ 527609 w 1026871"/>
                <a:gd name="connsiteY700" fmla="*/ 98755 h 1119225"/>
                <a:gd name="connsiteX701" fmla="*/ 528523 w 1026871"/>
                <a:gd name="connsiteY701" fmla="*/ 94183 h 1119225"/>
                <a:gd name="connsiteX702" fmla="*/ 534924 w 1026871"/>
                <a:gd name="connsiteY702" fmla="*/ 90526 h 1119225"/>
                <a:gd name="connsiteX703" fmla="*/ 543154 w 1026871"/>
                <a:gd name="connsiteY703" fmla="*/ 89611 h 1119225"/>
                <a:gd name="connsiteX704" fmla="*/ 548640 w 1026871"/>
                <a:gd name="connsiteY704" fmla="*/ 96012 h 1119225"/>
                <a:gd name="connsiteX705" fmla="*/ 551383 w 1026871"/>
                <a:gd name="connsiteY705" fmla="*/ 91440 h 1119225"/>
                <a:gd name="connsiteX706" fmla="*/ 554126 w 1026871"/>
                <a:gd name="connsiteY706" fmla="*/ 85954 h 1119225"/>
                <a:gd name="connsiteX707" fmla="*/ 557784 w 1026871"/>
                <a:gd name="connsiteY707" fmla="*/ 80467 h 1119225"/>
                <a:gd name="connsiteX708" fmla="*/ 560527 w 1026871"/>
                <a:gd name="connsiteY708" fmla="*/ 74981 h 1119225"/>
                <a:gd name="connsiteX709" fmla="*/ 562356 w 1026871"/>
                <a:gd name="connsiteY709" fmla="*/ 69494 h 1119225"/>
                <a:gd name="connsiteX710" fmla="*/ 566928 w 1026871"/>
                <a:gd name="connsiteY710" fmla="*/ 64922 h 1119225"/>
                <a:gd name="connsiteX711" fmla="*/ 567842 w 1026871"/>
                <a:gd name="connsiteY711" fmla="*/ 60350 h 1119225"/>
                <a:gd name="connsiteX712" fmla="*/ 567842 w 1026871"/>
                <a:gd name="connsiteY712" fmla="*/ 55778 h 1119225"/>
                <a:gd name="connsiteX713" fmla="*/ 568757 w 1026871"/>
                <a:gd name="connsiteY713" fmla="*/ 44806 h 1119225"/>
                <a:gd name="connsiteX714" fmla="*/ 573329 w 1026871"/>
                <a:gd name="connsiteY714" fmla="*/ 42062 h 1119225"/>
                <a:gd name="connsiteX715" fmla="*/ 574243 w 1026871"/>
                <a:gd name="connsiteY715" fmla="*/ 34747 h 1119225"/>
                <a:gd name="connsiteX716" fmla="*/ 576986 w 1026871"/>
                <a:gd name="connsiteY716" fmla="*/ 30175 h 1119225"/>
                <a:gd name="connsiteX717" fmla="*/ 574243 w 1026871"/>
                <a:gd name="connsiteY717" fmla="*/ 24689 h 1119225"/>
                <a:gd name="connsiteX718" fmla="*/ 574243 w 1026871"/>
                <a:gd name="connsiteY718" fmla="*/ 16459 h 1119225"/>
                <a:gd name="connsiteX719" fmla="*/ 574243 w 1026871"/>
                <a:gd name="connsiteY719" fmla="*/ 10973 h 1119225"/>
                <a:gd name="connsiteX720" fmla="*/ 578815 w 1026871"/>
                <a:gd name="connsiteY720" fmla="*/ 13716 h 1119225"/>
                <a:gd name="connsiteX721" fmla="*/ 583387 w 1026871"/>
                <a:gd name="connsiteY721" fmla="*/ 16459 h 1119225"/>
                <a:gd name="connsiteX722" fmla="*/ 589788 w 1026871"/>
                <a:gd name="connsiteY722" fmla="*/ 20117 h 1119225"/>
                <a:gd name="connsiteX723" fmla="*/ 598018 w 1026871"/>
                <a:gd name="connsiteY723" fmla="*/ 27432 h 1119225"/>
                <a:gd name="connsiteX724" fmla="*/ 604418 w 1026871"/>
                <a:gd name="connsiteY724" fmla="*/ 32004 h 1119225"/>
                <a:gd name="connsiteX725" fmla="*/ 612648 w 1026871"/>
                <a:gd name="connsiteY725" fmla="*/ 32004 h 1119225"/>
                <a:gd name="connsiteX726" fmla="*/ 617220 w 1026871"/>
                <a:gd name="connsiteY726" fmla="*/ 33833 h 1119225"/>
                <a:gd name="connsiteX727" fmla="*/ 620878 w 1026871"/>
                <a:gd name="connsiteY727" fmla="*/ 39319 h 1119225"/>
                <a:gd name="connsiteX728" fmla="*/ 626364 w 1026871"/>
                <a:gd name="connsiteY728" fmla="*/ 42062 h 1119225"/>
                <a:gd name="connsiteX729" fmla="*/ 626364 w 1026871"/>
                <a:gd name="connsiteY729" fmla="*/ 52121 h 1119225"/>
                <a:gd name="connsiteX730" fmla="*/ 626364 w 1026871"/>
                <a:gd name="connsiteY730" fmla="*/ 56693 h 1119225"/>
                <a:gd name="connsiteX731" fmla="*/ 630936 w 1026871"/>
                <a:gd name="connsiteY731" fmla="*/ 53950 h 1119225"/>
                <a:gd name="connsiteX732" fmla="*/ 633679 w 1026871"/>
                <a:gd name="connsiteY732" fmla="*/ 48463 h 1119225"/>
                <a:gd name="connsiteX733" fmla="*/ 639166 w 1026871"/>
                <a:gd name="connsiteY733" fmla="*/ 45720 h 1119225"/>
                <a:gd name="connsiteX734" fmla="*/ 644652 w 1026871"/>
                <a:gd name="connsiteY734" fmla="*/ 43891 h 1119225"/>
                <a:gd name="connsiteX735" fmla="*/ 647395 w 1026871"/>
                <a:gd name="connsiteY735" fmla="*/ 38405 h 1119225"/>
                <a:gd name="connsiteX736" fmla="*/ 653796 w 1026871"/>
                <a:gd name="connsiteY736" fmla="*/ 34747 h 1119225"/>
                <a:gd name="connsiteX737" fmla="*/ 657454 w 1026871"/>
                <a:gd name="connsiteY737" fmla="*/ 39319 h 1119225"/>
                <a:gd name="connsiteX738" fmla="*/ 662940 w 1026871"/>
                <a:gd name="connsiteY738" fmla="*/ 41148 h 1119225"/>
                <a:gd name="connsiteX739" fmla="*/ 672084 w 1026871"/>
                <a:gd name="connsiteY739" fmla="*/ 40234 h 1119225"/>
                <a:gd name="connsiteX740" fmla="*/ 675742 w 1026871"/>
                <a:gd name="connsiteY740" fmla="*/ 35662 h 1119225"/>
                <a:gd name="connsiteX741" fmla="*/ 682142 w 1026871"/>
                <a:gd name="connsiteY741" fmla="*/ 33833 h 1119225"/>
                <a:gd name="connsiteX742" fmla="*/ 686714 w 1026871"/>
                <a:gd name="connsiteY742" fmla="*/ 33833 h 1119225"/>
                <a:gd name="connsiteX743" fmla="*/ 694030 w 1026871"/>
                <a:gd name="connsiteY743" fmla="*/ 39319 h 1119225"/>
                <a:gd name="connsiteX744" fmla="*/ 704088 w 1026871"/>
                <a:gd name="connsiteY744" fmla="*/ 36576 h 1119225"/>
                <a:gd name="connsiteX745" fmla="*/ 703174 w 1026871"/>
                <a:gd name="connsiteY745" fmla="*/ 31090 h 1119225"/>
                <a:gd name="connsiteX746" fmla="*/ 701345 w 1026871"/>
                <a:gd name="connsiteY746" fmla="*/ 26518 h 1119225"/>
                <a:gd name="connsiteX747" fmla="*/ 706831 w 1026871"/>
                <a:gd name="connsiteY747" fmla="*/ 25603 h 1119225"/>
                <a:gd name="connsiteX748" fmla="*/ 712318 w 1026871"/>
                <a:gd name="connsiteY748" fmla="*/ 24689 h 1119225"/>
                <a:gd name="connsiteX749" fmla="*/ 716890 w 1026871"/>
                <a:gd name="connsiteY749" fmla="*/ 18288 h 1119225"/>
                <a:gd name="connsiteX750" fmla="*/ 720547 w 1026871"/>
                <a:gd name="connsiteY750" fmla="*/ 12802 h 1119225"/>
                <a:gd name="connsiteX751" fmla="*/ 727862 w 1026871"/>
                <a:gd name="connsiteY751" fmla="*/ 7315 h 1119225"/>
                <a:gd name="connsiteX752" fmla="*/ 733349 w 1026871"/>
                <a:gd name="connsiteY752" fmla="*/ 4572 h 1119225"/>
                <a:gd name="connsiteX753" fmla="*/ 738835 w 1026871"/>
                <a:gd name="connsiteY753" fmla="*/ 2743 h 1119225"/>
                <a:gd name="connsiteX754" fmla="*/ 746150 w 1026871"/>
                <a:gd name="connsiteY754" fmla="*/ 2743 h 1119225"/>
                <a:gd name="connsiteX755" fmla="*/ 750722 w 1026871"/>
                <a:gd name="connsiteY755" fmla="*/ 0 h 11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</a:cxnLst>
              <a:rect l="l" t="t" r="r" b="b"/>
              <a:pathLst>
                <a:path w="1026871" h="1119225">
                  <a:moveTo>
                    <a:pt x="752551" y="1829"/>
                  </a:moveTo>
                  <a:lnTo>
                    <a:pt x="758952" y="2743"/>
                  </a:lnTo>
                  <a:lnTo>
                    <a:pt x="768096" y="10973"/>
                  </a:lnTo>
                  <a:lnTo>
                    <a:pt x="774497" y="14630"/>
                  </a:lnTo>
                  <a:lnTo>
                    <a:pt x="780898" y="15545"/>
                  </a:lnTo>
                  <a:lnTo>
                    <a:pt x="786384" y="13716"/>
                  </a:lnTo>
                  <a:lnTo>
                    <a:pt x="792785" y="13716"/>
                  </a:lnTo>
                  <a:lnTo>
                    <a:pt x="800100" y="10058"/>
                  </a:lnTo>
                  <a:lnTo>
                    <a:pt x="804672" y="11887"/>
                  </a:lnTo>
                  <a:lnTo>
                    <a:pt x="809244" y="14630"/>
                  </a:lnTo>
                  <a:lnTo>
                    <a:pt x="814730" y="11887"/>
                  </a:lnTo>
                  <a:lnTo>
                    <a:pt x="822046" y="10973"/>
                  </a:lnTo>
                  <a:lnTo>
                    <a:pt x="827532" y="10973"/>
                  </a:lnTo>
                  <a:lnTo>
                    <a:pt x="832104" y="13716"/>
                  </a:lnTo>
                  <a:lnTo>
                    <a:pt x="836676" y="14630"/>
                  </a:lnTo>
                  <a:lnTo>
                    <a:pt x="842162" y="20117"/>
                  </a:lnTo>
                  <a:lnTo>
                    <a:pt x="843991" y="25603"/>
                  </a:lnTo>
                  <a:lnTo>
                    <a:pt x="844906" y="31090"/>
                  </a:lnTo>
                  <a:lnTo>
                    <a:pt x="844906" y="35662"/>
                  </a:lnTo>
                  <a:lnTo>
                    <a:pt x="848563" y="41148"/>
                  </a:lnTo>
                  <a:lnTo>
                    <a:pt x="849478" y="50292"/>
                  </a:lnTo>
                  <a:lnTo>
                    <a:pt x="851306" y="55778"/>
                  </a:lnTo>
                  <a:lnTo>
                    <a:pt x="849478" y="60350"/>
                  </a:lnTo>
                  <a:lnTo>
                    <a:pt x="847649" y="65837"/>
                  </a:lnTo>
                  <a:lnTo>
                    <a:pt x="849478" y="71323"/>
                  </a:lnTo>
                  <a:lnTo>
                    <a:pt x="854050" y="75895"/>
                  </a:lnTo>
                  <a:lnTo>
                    <a:pt x="847649" y="78638"/>
                  </a:lnTo>
                  <a:lnTo>
                    <a:pt x="842162" y="76810"/>
                  </a:lnTo>
                  <a:lnTo>
                    <a:pt x="834847" y="79553"/>
                  </a:lnTo>
                  <a:lnTo>
                    <a:pt x="829361" y="84125"/>
                  </a:lnTo>
                  <a:lnTo>
                    <a:pt x="824789" y="88697"/>
                  </a:lnTo>
                  <a:lnTo>
                    <a:pt x="815645" y="93269"/>
                  </a:lnTo>
                  <a:lnTo>
                    <a:pt x="809244" y="96926"/>
                  </a:lnTo>
                  <a:lnTo>
                    <a:pt x="808330" y="103327"/>
                  </a:lnTo>
                  <a:lnTo>
                    <a:pt x="812902" y="110642"/>
                  </a:lnTo>
                  <a:lnTo>
                    <a:pt x="817474" y="113386"/>
                  </a:lnTo>
                  <a:lnTo>
                    <a:pt x="822046" y="122530"/>
                  </a:lnTo>
                  <a:lnTo>
                    <a:pt x="816559" y="124358"/>
                  </a:lnTo>
                  <a:lnTo>
                    <a:pt x="811073" y="120701"/>
                  </a:lnTo>
                  <a:lnTo>
                    <a:pt x="804672" y="119786"/>
                  </a:lnTo>
                  <a:lnTo>
                    <a:pt x="800100" y="125273"/>
                  </a:lnTo>
                  <a:lnTo>
                    <a:pt x="794614" y="122530"/>
                  </a:lnTo>
                  <a:lnTo>
                    <a:pt x="788213" y="121615"/>
                  </a:lnTo>
                  <a:lnTo>
                    <a:pt x="779983" y="123444"/>
                  </a:lnTo>
                  <a:lnTo>
                    <a:pt x="775411" y="128016"/>
                  </a:lnTo>
                  <a:lnTo>
                    <a:pt x="768096" y="128016"/>
                  </a:lnTo>
                  <a:lnTo>
                    <a:pt x="767182" y="132588"/>
                  </a:lnTo>
                  <a:lnTo>
                    <a:pt x="763524" y="138074"/>
                  </a:lnTo>
                  <a:lnTo>
                    <a:pt x="758952" y="142646"/>
                  </a:lnTo>
                  <a:lnTo>
                    <a:pt x="756209" y="147218"/>
                  </a:lnTo>
                  <a:lnTo>
                    <a:pt x="753466" y="151790"/>
                  </a:lnTo>
                  <a:lnTo>
                    <a:pt x="756209" y="159106"/>
                  </a:lnTo>
                  <a:lnTo>
                    <a:pt x="749808" y="164592"/>
                  </a:lnTo>
                  <a:lnTo>
                    <a:pt x="745236" y="172822"/>
                  </a:lnTo>
                  <a:lnTo>
                    <a:pt x="739750" y="172822"/>
                  </a:lnTo>
                  <a:lnTo>
                    <a:pt x="740664" y="177394"/>
                  </a:lnTo>
                  <a:lnTo>
                    <a:pt x="742493" y="185623"/>
                  </a:lnTo>
                  <a:lnTo>
                    <a:pt x="737921" y="191110"/>
                  </a:lnTo>
                  <a:lnTo>
                    <a:pt x="729691" y="196596"/>
                  </a:lnTo>
                  <a:lnTo>
                    <a:pt x="724205" y="194767"/>
                  </a:lnTo>
                  <a:lnTo>
                    <a:pt x="726034" y="199339"/>
                  </a:lnTo>
                  <a:lnTo>
                    <a:pt x="723290" y="208483"/>
                  </a:lnTo>
                  <a:lnTo>
                    <a:pt x="717804" y="210312"/>
                  </a:lnTo>
                  <a:lnTo>
                    <a:pt x="713232" y="210312"/>
                  </a:lnTo>
                  <a:lnTo>
                    <a:pt x="707746" y="210312"/>
                  </a:lnTo>
                  <a:lnTo>
                    <a:pt x="703174" y="213055"/>
                  </a:lnTo>
                  <a:lnTo>
                    <a:pt x="699516" y="224028"/>
                  </a:lnTo>
                  <a:lnTo>
                    <a:pt x="698602" y="232258"/>
                  </a:lnTo>
                  <a:lnTo>
                    <a:pt x="694944" y="237744"/>
                  </a:lnTo>
                  <a:lnTo>
                    <a:pt x="688543" y="244145"/>
                  </a:lnTo>
                  <a:lnTo>
                    <a:pt x="687629" y="248717"/>
                  </a:lnTo>
                  <a:lnTo>
                    <a:pt x="688543" y="256032"/>
                  </a:lnTo>
                  <a:lnTo>
                    <a:pt x="693115" y="262433"/>
                  </a:lnTo>
                  <a:lnTo>
                    <a:pt x="698602" y="264262"/>
                  </a:lnTo>
                  <a:lnTo>
                    <a:pt x="703174" y="268834"/>
                  </a:lnTo>
                  <a:lnTo>
                    <a:pt x="707746" y="270662"/>
                  </a:lnTo>
                  <a:lnTo>
                    <a:pt x="712318" y="273406"/>
                  </a:lnTo>
                  <a:lnTo>
                    <a:pt x="716890" y="270662"/>
                  </a:lnTo>
                  <a:lnTo>
                    <a:pt x="722376" y="270662"/>
                  </a:lnTo>
                  <a:lnTo>
                    <a:pt x="724205" y="275234"/>
                  </a:lnTo>
                  <a:lnTo>
                    <a:pt x="721462" y="279806"/>
                  </a:lnTo>
                  <a:lnTo>
                    <a:pt x="728777" y="281635"/>
                  </a:lnTo>
                  <a:lnTo>
                    <a:pt x="733349" y="280721"/>
                  </a:lnTo>
                  <a:lnTo>
                    <a:pt x="740664" y="281635"/>
                  </a:lnTo>
                  <a:lnTo>
                    <a:pt x="738835" y="286207"/>
                  </a:lnTo>
                  <a:lnTo>
                    <a:pt x="741578" y="296266"/>
                  </a:lnTo>
                  <a:lnTo>
                    <a:pt x="745236" y="303581"/>
                  </a:lnTo>
                  <a:lnTo>
                    <a:pt x="751637" y="306324"/>
                  </a:lnTo>
                  <a:lnTo>
                    <a:pt x="759866" y="310896"/>
                  </a:lnTo>
                  <a:lnTo>
                    <a:pt x="761695" y="315468"/>
                  </a:lnTo>
                  <a:lnTo>
                    <a:pt x="762610" y="320954"/>
                  </a:lnTo>
                  <a:lnTo>
                    <a:pt x="763524" y="326441"/>
                  </a:lnTo>
                  <a:lnTo>
                    <a:pt x="761695" y="331927"/>
                  </a:lnTo>
                  <a:lnTo>
                    <a:pt x="758952" y="341986"/>
                  </a:lnTo>
                  <a:lnTo>
                    <a:pt x="753466" y="347472"/>
                  </a:lnTo>
                  <a:lnTo>
                    <a:pt x="747065" y="352044"/>
                  </a:lnTo>
                  <a:lnTo>
                    <a:pt x="741578" y="354787"/>
                  </a:lnTo>
                  <a:lnTo>
                    <a:pt x="736092" y="359359"/>
                  </a:lnTo>
                  <a:lnTo>
                    <a:pt x="734263" y="364846"/>
                  </a:lnTo>
                  <a:lnTo>
                    <a:pt x="732434" y="369418"/>
                  </a:lnTo>
                  <a:lnTo>
                    <a:pt x="727862" y="374904"/>
                  </a:lnTo>
                  <a:lnTo>
                    <a:pt x="727862" y="379476"/>
                  </a:lnTo>
                  <a:lnTo>
                    <a:pt x="727862" y="384048"/>
                  </a:lnTo>
                  <a:lnTo>
                    <a:pt x="732434" y="389534"/>
                  </a:lnTo>
                  <a:lnTo>
                    <a:pt x="733349" y="396850"/>
                  </a:lnTo>
                  <a:lnTo>
                    <a:pt x="735178" y="402336"/>
                  </a:lnTo>
                  <a:lnTo>
                    <a:pt x="737921" y="406908"/>
                  </a:lnTo>
                  <a:lnTo>
                    <a:pt x="737921" y="412394"/>
                  </a:lnTo>
                  <a:lnTo>
                    <a:pt x="737921" y="419710"/>
                  </a:lnTo>
                  <a:lnTo>
                    <a:pt x="737921" y="426110"/>
                  </a:lnTo>
                  <a:lnTo>
                    <a:pt x="737006" y="430682"/>
                  </a:lnTo>
                  <a:lnTo>
                    <a:pt x="738835" y="436169"/>
                  </a:lnTo>
                  <a:lnTo>
                    <a:pt x="743407" y="437083"/>
                  </a:lnTo>
                  <a:lnTo>
                    <a:pt x="749808" y="435254"/>
                  </a:lnTo>
                  <a:lnTo>
                    <a:pt x="754380" y="442570"/>
                  </a:lnTo>
                  <a:lnTo>
                    <a:pt x="758952" y="446227"/>
                  </a:lnTo>
                  <a:lnTo>
                    <a:pt x="763524" y="448056"/>
                  </a:lnTo>
                  <a:lnTo>
                    <a:pt x="769010" y="448056"/>
                  </a:lnTo>
                  <a:lnTo>
                    <a:pt x="772668" y="452628"/>
                  </a:lnTo>
                  <a:lnTo>
                    <a:pt x="774497" y="457200"/>
                  </a:lnTo>
                  <a:lnTo>
                    <a:pt x="779983" y="460858"/>
                  </a:lnTo>
                  <a:lnTo>
                    <a:pt x="775411" y="463601"/>
                  </a:lnTo>
                  <a:lnTo>
                    <a:pt x="777240" y="468173"/>
                  </a:lnTo>
                  <a:lnTo>
                    <a:pt x="781812" y="470916"/>
                  </a:lnTo>
                  <a:lnTo>
                    <a:pt x="786384" y="479146"/>
                  </a:lnTo>
                  <a:lnTo>
                    <a:pt x="783641" y="483718"/>
                  </a:lnTo>
                  <a:lnTo>
                    <a:pt x="791870" y="485546"/>
                  </a:lnTo>
                  <a:lnTo>
                    <a:pt x="796442" y="492862"/>
                  </a:lnTo>
                  <a:lnTo>
                    <a:pt x="793699" y="497434"/>
                  </a:lnTo>
                  <a:lnTo>
                    <a:pt x="794614" y="503834"/>
                  </a:lnTo>
                  <a:lnTo>
                    <a:pt x="799186" y="502920"/>
                  </a:lnTo>
                  <a:lnTo>
                    <a:pt x="806501" y="505663"/>
                  </a:lnTo>
                  <a:lnTo>
                    <a:pt x="809244" y="511150"/>
                  </a:lnTo>
                  <a:lnTo>
                    <a:pt x="811987" y="504749"/>
                  </a:lnTo>
                  <a:lnTo>
                    <a:pt x="812902" y="499262"/>
                  </a:lnTo>
                  <a:lnTo>
                    <a:pt x="818388" y="501091"/>
                  </a:lnTo>
                  <a:lnTo>
                    <a:pt x="822960" y="502920"/>
                  </a:lnTo>
                  <a:lnTo>
                    <a:pt x="833933" y="509321"/>
                  </a:lnTo>
                  <a:lnTo>
                    <a:pt x="836676" y="514807"/>
                  </a:lnTo>
                  <a:lnTo>
                    <a:pt x="838505" y="520294"/>
                  </a:lnTo>
                  <a:lnTo>
                    <a:pt x="843077" y="523951"/>
                  </a:lnTo>
                  <a:lnTo>
                    <a:pt x="848563" y="518465"/>
                  </a:lnTo>
                  <a:lnTo>
                    <a:pt x="853135" y="514807"/>
                  </a:lnTo>
                  <a:lnTo>
                    <a:pt x="856793" y="508406"/>
                  </a:lnTo>
                  <a:lnTo>
                    <a:pt x="861365" y="504749"/>
                  </a:lnTo>
                  <a:lnTo>
                    <a:pt x="866851" y="495605"/>
                  </a:lnTo>
                  <a:lnTo>
                    <a:pt x="872338" y="501091"/>
                  </a:lnTo>
                  <a:lnTo>
                    <a:pt x="877824" y="495605"/>
                  </a:lnTo>
                  <a:lnTo>
                    <a:pt x="883310" y="490118"/>
                  </a:lnTo>
                  <a:lnTo>
                    <a:pt x="885139" y="485546"/>
                  </a:lnTo>
                  <a:lnTo>
                    <a:pt x="890626" y="487375"/>
                  </a:lnTo>
                  <a:lnTo>
                    <a:pt x="896112" y="489204"/>
                  </a:lnTo>
                  <a:lnTo>
                    <a:pt x="896112" y="496519"/>
                  </a:lnTo>
                  <a:lnTo>
                    <a:pt x="896112" y="501091"/>
                  </a:lnTo>
                  <a:lnTo>
                    <a:pt x="904342" y="501091"/>
                  </a:lnTo>
                  <a:lnTo>
                    <a:pt x="904342" y="495605"/>
                  </a:lnTo>
                  <a:lnTo>
                    <a:pt x="909828" y="492862"/>
                  </a:lnTo>
                  <a:lnTo>
                    <a:pt x="910742" y="487375"/>
                  </a:lnTo>
                  <a:lnTo>
                    <a:pt x="918058" y="485546"/>
                  </a:lnTo>
                  <a:lnTo>
                    <a:pt x="927202" y="484632"/>
                  </a:lnTo>
                  <a:lnTo>
                    <a:pt x="925373" y="494690"/>
                  </a:lnTo>
                  <a:lnTo>
                    <a:pt x="929945" y="499262"/>
                  </a:lnTo>
                  <a:lnTo>
                    <a:pt x="934517" y="502920"/>
                  </a:lnTo>
                  <a:lnTo>
                    <a:pt x="942746" y="498348"/>
                  </a:lnTo>
                  <a:lnTo>
                    <a:pt x="947318" y="497434"/>
                  </a:lnTo>
                  <a:lnTo>
                    <a:pt x="950062" y="502920"/>
                  </a:lnTo>
                  <a:lnTo>
                    <a:pt x="955548" y="501091"/>
                  </a:lnTo>
                  <a:lnTo>
                    <a:pt x="959206" y="496519"/>
                  </a:lnTo>
                  <a:lnTo>
                    <a:pt x="958291" y="487375"/>
                  </a:lnTo>
                  <a:lnTo>
                    <a:pt x="962863" y="485546"/>
                  </a:lnTo>
                  <a:lnTo>
                    <a:pt x="965606" y="491947"/>
                  </a:lnTo>
                  <a:lnTo>
                    <a:pt x="970178" y="492862"/>
                  </a:lnTo>
                  <a:lnTo>
                    <a:pt x="968350" y="498348"/>
                  </a:lnTo>
                  <a:lnTo>
                    <a:pt x="972922" y="501091"/>
                  </a:lnTo>
                  <a:lnTo>
                    <a:pt x="976579" y="506578"/>
                  </a:lnTo>
                  <a:lnTo>
                    <a:pt x="971093" y="503834"/>
                  </a:lnTo>
                  <a:lnTo>
                    <a:pt x="969264" y="508406"/>
                  </a:lnTo>
                  <a:lnTo>
                    <a:pt x="972007" y="514807"/>
                  </a:lnTo>
                  <a:lnTo>
                    <a:pt x="972922" y="520294"/>
                  </a:lnTo>
                  <a:lnTo>
                    <a:pt x="975665" y="526694"/>
                  </a:lnTo>
                  <a:lnTo>
                    <a:pt x="983894" y="532181"/>
                  </a:lnTo>
                  <a:lnTo>
                    <a:pt x="982066" y="541325"/>
                  </a:lnTo>
                  <a:lnTo>
                    <a:pt x="987552" y="545897"/>
                  </a:lnTo>
                  <a:lnTo>
                    <a:pt x="988466" y="550469"/>
                  </a:lnTo>
                  <a:lnTo>
                    <a:pt x="985723" y="555955"/>
                  </a:lnTo>
                  <a:lnTo>
                    <a:pt x="990295" y="551383"/>
                  </a:lnTo>
                  <a:lnTo>
                    <a:pt x="998525" y="562356"/>
                  </a:lnTo>
                  <a:lnTo>
                    <a:pt x="999439" y="566928"/>
                  </a:lnTo>
                  <a:lnTo>
                    <a:pt x="1002182" y="574243"/>
                  </a:lnTo>
                  <a:lnTo>
                    <a:pt x="1001268" y="578815"/>
                  </a:lnTo>
                  <a:lnTo>
                    <a:pt x="1005840" y="583387"/>
                  </a:lnTo>
                  <a:lnTo>
                    <a:pt x="1010412" y="584302"/>
                  </a:lnTo>
                  <a:lnTo>
                    <a:pt x="1010412" y="589788"/>
                  </a:lnTo>
                  <a:lnTo>
                    <a:pt x="1010412" y="595274"/>
                  </a:lnTo>
                  <a:lnTo>
                    <a:pt x="1014984" y="594360"/>
                  </a:lnTo>
                  <a:lnTo>
                    <a:pt x="1020470" y="598932"/>
                  </a:lnTo>
                  <a:lnTo>
                    <a:pt x="1026871" y="602590"/>
                  </a:lnTo>
                  <a:lnTo>
                    <a:pt x="1024128" y="608076"/>
                  </a:lnTo>
                  <a:lnTo>
                    <a:pt x="1017727" y="609905"/>
                  </a:lnTo>
                  <a:lnTo>
                    <a:pt x="1012241" y="610819"/>
                  </a:lnTo>
                  <a:lnTo>
                    <a:pt x="1005840" y="611734"/>
                  </a:lnTo>
                  <a:lnTo>
                    <a:pt x="1000354" y="611734"/>
                  </a:lnTo>
                  <a:lnTo>
                    <a:pt x="993038" y="612648"/>
                  </a:lnTo>
                  <a:lnTo>
                    <a:pt x="984809" y="614477"/>
                  </a:lnTo>
                  <a:lnTo>
                    <a:pt x="979322" y="616306"/>
                  </a:lnTo>
                  <a:lnTo>
                    <a:pt x="968350" y="618134"/>
                  </a:lnTo>
                  <a:lnTo>
                    <a:pt x="959206" y="621792"/>
                  </a:lnTo>
                  <a:lnTo>
                    <a:pt x="952805" y="624535"/>
                  </a:lnTo>
                  <a:lnTo>
                    <a:pt x="947318" y="623621"/>
                  </a:lnTo>
                  <a:lnTo>
                    <a:pt x="940918" y="630936"/>
                  </a:lnTo>
                  <a:lnTo>
                    <a:pt x="926287" y="642823"/>
                  </a:lnTo>
                  <a:lnTo>
                    <a:pt x="921715" y="645566"/>
                  </a:lnTo>
                  <a:lnTo>
                    <a:pt x="913486" y="651053"/>
                  </a:lnTo>
                  <a:lnTo>
                    <a:pt x="903427" y="657454"/>
                  </a:lnTo>
                  <a:lnTo>
                    <a:pt x="898855" y="661111"/>
                  </a:lnTo>
                  <a:lnTo>
                    <a:pt x="894283" y="664769"/>
                  </a:lnTo>
                  <a:lnTo>
                    <a:pt x="888797" y="669341"/>
                  </a:lnTo>
                  <a:lnTo>
                    <a:pt x="878738" y="676656"/>
                  </a:lnTo>
                  <a:lnTo>
                    <a:pt x="872338" y="679399"/>
                  </a:lnTo>
                  <a:lnTo>
                    <a:pt x="867766" y="682142"/>
                  </a:lnTo>
                  <a:lnTo>
                    <a:pt x="860450" y="684886"/>
                  </a:lnTo>
                  <a:lnTo>
                    <a:pt x="854050" y="687629"/>
                  </a:lnTo>
                  <a:lnTo>
                    <a:pt x="843077" y="693115"/>
                  </a:lnTo>
                  <a:lnTo>
                    <a:pt x="835762" y="697687"/>
                  </a:lnTo>
                  <a:lnTo>
                    <a:pt x="830275" y="700430"/>
                  </a:lnTo>
                  <a:lnTo>
                    <a:pt x="822046" y="705917"/>
                  </a:lnTo>
                  <a:lnTo>
                    <a:pt x="816559" y="710489"/>
                  </a:lnTo>
                  <a:lnTo>
                    <a:pt x="810158" y="712318"/>
                  </a:lnTo>
                  <a:lnTo>
                    <a:pt x="804672" y="715061"/>
                  </a:lnTo>
                  <a:lnTo>
                    <a:pt x="799186" y="718718"/>
                  </a:lnTo>
                  <a:lnTo>
                    <a:pt x="790956" y="722376"/>
                  </a:lnTo>
                  <a:lnTo>
                    <a:pt x="777240" y="728777"/>
                  </a:lnTo>
                  <a:lnTo>
                    <a:pt x="769010" y="732434"/>
                  </a:lnTo>
                  <a:lnTo>
                    <a:pt x="762610" y="737006"/>
                  </a:lnTo>
                  <a:lnTo>
                    <a:pt x="758038" y="741578"/>
                  </a:lnTo>
                  <a:lnTo>
                    <a:pt x="756209" y="747065"/>
                  </a:lnTo>
                  <a:lnTo>
                    <a:pt x="748894" y="746150"/>
                  </a:lnTo>
                  <a:lnTo>
                    <a:pt x="744322" y="743407"/>
                  </a:lnTo>
                  <a:lnTo>
                    <a:pt x="738835" y="744322"/>
                  </a:lnTo>
                  <a:lnTo>
                    <a:pt x="733349" y="750722"/>
                  </a:lnTo>
                  <a:lnTo>
                    <a:pt x="726948" y="759866"/>
                  </a:lnTo>
                  <a:lnTo>
                    <a:pt x="724205" y="766267"/>
                  </a:lnTo>
                  <a:lnTo>
                    <a:pt x="720547" y="773582"/>
                  </a:lnTo>
                  <a:lnTo>
                    <a:pt x="718718" y="779069"/>
                  </a:lnTo>
                  <a:lnTo>
                    <a:pt x="715975" y="784555"/>
                  </a:lnTo>
                  <a:lnTo>
                    <a:pt x="714146" y="789127"/>
                  </a:lnTo>
                  <a:lnTo>
                    <a:pt x="713232" y="794614"/>
                  </a:lnTo>
                  <a:lnTo>
                    <a:pt x="716890" y="800100"/>
                  </a:lnTo>
                  <a:lnTo>
                    <a:pt x="711403" y="802843"/>
                  </a:lnTo>
                  <a:lnTo>
                    <a:pt x="709574" y="809244"/>
                  </a:lnTo>
                  <a:lnTo>
                    <a:pt x="707746" y="816559"/>
                  </a:lnTo>
                  <a:lnTo>
                    <a:pt x="705002" y="828446"/>
                  </a:lnTo>
                  <a:lnTo>
                    <a:pt x="704088" y="833933"/>
                  </a:lnTo>
                  <a:lnTo>
                    <a:pt x="703174" y="845820"/>
                  </a:lnTo>
                  <a:lnTo>
                    <a:pt x="703174" y="851306"/>
                  </a:lnTo>
                  <a:lnTo>
                    <a:pt x="702259" y="855878"/>
                  </a:lnTo>
                  <a:lnTo>
                    <a:pt x="703174" y="860450"/>
                  </a:lnTo>
                  <a:lnTo>
                    <a:pt x="707746" y="860450"/>
                  </a:lnTo>
                  <a:lnTo>
                    <a:pt x="704088" y="865937"/>
                  </a:lnTo>
                  <a:lnTo>
                    <a:pt x="704088" y="872338"/>
                  </a:lnTo>
                  <a:lnTo>
                    <a:pt x="705002" y="877824"/>
                  </a:lnTo>
                  <a:lnTo>
                    <a:pt x="706831" y="882396"/>
                  </a:lnTo>
                  <a:lnTo>
                    <a:pt x="710489" y="889711"/>
                  </a:lnTo>
                  <a:lnTo>
                    <a:pt x="716890" y="898855"/>
                  </a:lnTo>
                  <a:lnTo>
                    <a:pt x="719633" y="904342"/>
                  </a:lnTo>
                  <a:lnTo>
                    <a:pt x="718718" y="908914"/>
                  </a:lnTo>
                  <a:lnTo>
                    <a:pt x="717804" y="916229"/>
                  </a:lnTo>
                  <a:lnTo>
                    <a:pt x="717804" y="920801"/>
                  </a:lnTo>
                  <a:lnTo>
                    <a:pt x="717804" y="925373"/>
                  </a:lnTo>
                  <a:lnTo>
                    <a:pt x="719633" y="931774"/>
                  </a:lnTo>
                  <a:lnTo>
                    <a:pt x="721462" y="940918"/>
                  </a:lnTo>
                  <a:lnTo>
                    <a:pt x="725119" y="946404"/>
                  </a:lnTo>
                  <a:lnTo>
                    <a:pt x="731520" y="952805"/>
                  </a:lnTo>
                  <a:lnTo>
                    <a:pt x="731520" y="957377"/>
                  </a:lnTo>
                  <a:lnTo>
                    <a:pt x="737006" y="959206"/>
                  </a:lnTo>
                  <a:lnTo>
                    <a:pt x="742493" y="963778"/>
                  </a:lnTo>
                  <a:lnTo>
                    <a:pt x="747979" y="969264"/>
                  </a:lnTo>
                  <a:lnTo>
                    <a:pt x="753466" y="972007"/>
                  </a:lnTo>
                  <a:lnTo>
                    <a:pt x="759866" y="979322"/>
                  </a:lnTo>
                  <a:lnTo>
                    <a:pt x="764438" y="983894"/>
                  </a:lnTo>
                  <a:lnTo>
                    <a:pt x="769925" y="988466"/>
                  </a:lnTo>
                  <a:lnTo>
                    <a:pt x="776326" y="993038"/>
                  </a:lnTo>
                  <a:lnTo>
                    <a:pt x="787298" y="1000354"/>
                  </a:lnTo>
                  <a:lnTo>
                    <a:pt x="792785" y="1001268"/>
                  </a:lnTo>
                  <a:lnTo>
                    <a:pt x="798271" y="1002182"/>
                  </a:lnTo>
                  <a:lnTo>
                    <a:pt x="813816" y="1009498"/>
                  </a:lnTo>
                  <a:lnTo>
                    <a:pt x="816559" y="1014984"/>
                  </a:lnTo>
                  <a:lnTo>
                    <a:pt x="811073" y="1021385"/>
                  </a:lnTo>
                  <a:lnTo>
                    <a:pt x="807415" y="1025957"/>
                  </a:lnTo>
                  <a:lnTo>
                    <a:pt x="802843" y="1032358"/>
                  </a:lnTo>
                  <a:lnTo>
                    <a:pt x="799186" y="1036930"/>
                  </a:lnTo>
                  <a:lnTo>
                    <a:pt x="797357" y="1045159"/>
                  </a:lnTo>
                  <a:lnTo>
                    <a:pt x="795528" y="1053389"/>
                  </a:lnTo>
                  <a:lnTo>
                    <a:pt x="793699" y="1058875"/>
                  </a:lnTo>
                  <a:lnTo>
                    <a:pt x="790956" y="1068019"/>
                  </a:lnTo>
                  <a:lnTo>
                    <a:pt x="783641" y="1087222"/>
                  </a:lnTo>
                  <a:lnTo>
                    <a:pt x="779069" y="1091794"/>
                  </a:lnTo>
                  <a:lnTo>
                    <a:pt x="773582" y="1095451"/>
                  </a:lnTo>
                  <a:lnTo>
                    <a:pt x="768096" y="1097280"/>
                  </a:lnTo>
                  <a:lnTo>
                    <a:pt x="762610" y="1103681"/>
                  </a:lnTo>
                  <a:lnTo>
                    <a:pt x="764438" y="1111911"/>
                  </a:lnTo>
                  <a:lnTo>
                    <a:pt x="760781" y="1116483"/>
                  </a:lnTo>
                  <a:lnTo>
                    <a:pt x="754380" y="1119226"/>
                  </a:lnTo>
                  <a:lnTo>
                    <a:pt x="748894" y="1116483"/>
                  </a:lnTo>
                  <a:lnTo>
                    <a:pt x="743407" y="1111911"/>
                  </a:lnTo>
                  <a:lnTo>
                    <a:pt x="737921" y="1108253"/>
                  </a:lnTo>
                  <a:lnTo>
                    <a:pt x="733349" y="1099109"/>
                  </a:lnTo>
                  <a:lnTo>
                    <a:pt x="731520" y="1094537"/>
                  </a:lnTo>
                  <a:lnTo>
                    <a:pt x="731520" y="1089051"/>
                  </a:lnTo>
                  <a:lnTo>
                    <a:pt x="726948" y="1086307"/>
                  </a:lnTo>
                  <a:lnTo>
                    <a:pt x="720547" y="1085393"/>
                  </a:lnTo>
                  <a:lnTo>
                    <a:pt x="715061" y="1084479"/>
                  </a:lnTo>
                  <a:lnTo>
                    <a:pt x="707746" y="1077163"/>
                  </a:lnTo>
                  <a:lnTo>
                    <a:pt x="705917" y="1071677"/>
                  </a:lnTo>
                  <a:lnTo>
                    <a:pt x="705917" y="1067105"/>
                  </a:lnTo>
                  <a:lnTo>
                    <a:pt x="705917" y="1061619"/>
                  </a:lnTo>
                  <a:lnTo>
                    <a:pt x="705002" y="1056132"/>
                  </a:lnTo>
                  <a:lnTo>
                    <a:pt x="705002" y="1050646"/>
                  </a:lnTo>
                  <a:lnTo>
                    <a:pt x="707746" y="1046074"/>
                  </a:lnTo>
                  <a:lnTo>
                    <a:pt x="708660" y="1040587"/>
                  </a:lnTo>
                  <a:lnTo>
                    <a:pt x="704088" y="1035101"/>
                  </a:lnTo>
                  <a:lnTo>
                    <a:pt x="693115" y="1034186"/>
                  </a:lnTo>
                  <a:lnTo>
                    <a:pt x="685800" y="1038758"/>
                  </a:lnTo>
                  <a:lnTo>
                    <a:pt x="682142" y="1044245"/>
                  </a:lnTo>
                  <a:lnTo>
                    <a:pt x="677570" y="1045159"/>
                  </a:lnTo>
                  <a:lnTo>
                    <a:pt x="672998" y="1044245"/>
                  </a:lnTo>
                  <a:lnTo>
                    <a:pt x="666598" y="1045159"/>
                  </a:lnTo>
                  <a:lnTo>
                    <a:pt x="662026" y="1043330"/>
                  </a:lnTo>
                  <a:lnTo>
                    <a:pt x="658368" y="1038758"/>
                  </a:lnTo>
                  <a:lnTo>
                    <a:pt x="653796" y="1036930"/>
                  </a:lnTo>
                  <a:lnTo>
                    <a:pt x="651967" y="1042416"/>
                  </a:lnTo>
                  <a:lnTo>
                    <a:pt x="645566" y="1044245"/>
                  </a:lnTo>
                  <a:lnTo>
                    <a:pt x="638251" y="1039673"/>
                  </a:lnTo>
                  <a:lnTo>
                    <a:pt x="633679" y="1031443"/>
                  </a:lnTo>
                  <a:lnTo>
                    <a:pt x="632765" y="1026871"/>
                  </a:lnTo>
                  <a:lnTo>
                    <a:pt x="627278" y="1025042"/>
                  </a:lnTo>
                  <a:lnTo>
                    <a:pt x="622706" y="1020470"/>
                  </a:lnTo>
                  <a:lnTo>
                    <a:pt x="614477" y="1019556"/>
                  </a:lnTo>
                  <a:lnTo>
                    <a:pt x="609905" y="1021385"/>
                  </a:lnTo>
                  <a:lnTo>
                    <a:pt x="603504" y="1016813"/>
                  </a:lnTo>
                  <a:lnTo>
                    <a:pt x="590702" y="1017727"/>
                  </a:lnTo>
                  <a:lnTo>
                    <a:pt x="586130" y="1015898"/>
                  </a:lnTo>
                  <a:lnTo>
                    <a:pt x="578815" y="1014070"/>
                  </a:lnTo>
                  <a:lnTo>
                    <a:pt x="573329" y="1013155"/>
                  </a:lnTo>
                  <a:lnTo>
                    <a:pt x="568757" y="1012241"/>
                  </a:lnTo>
                  <a:lnTo>
                    <a:pt x="563270" y="1014984"/>
                  </a:lnTo>
                  <a:lnTo>
                    <a:pt x="557784" y="1017727"/>
                  </a:lnTo>
                  <a:lnTo>
                    <a:pt x="553212" y="1020470"/>
                  </a:lnTo>
                  <a:lnTo>
                    <a:pt x="548640" y="1020470"/>
                  </a:lnTo>
                  <a:lnTo>
                    <a:pt x="544068" y="1019556"/>
                  </a:lnTo>
                  <a:lnTo>
                    <a:pt x="538582" y="1019556"/>
                  </a:lnTo>
                  <a:lnTo>
                    <a:pt x="532181" y="1021385"/>
                  </a:lnTo>
                  <a:lnTo>
                    <a:pt x="523037" y="1021385"/>
                  </a:lnTo>
                  <a:lnTo>
                    <a:pt x="518465" y="1022299"/>
                  </a:lnTo>
                  <a:lnTo>
                    <a:pt x="511150" y="1021385"/>
                  </a:lnTo>
                  <a:lnTo>
                    <a:pt x="506578" y="1020470"/>
                  </a:lnTo>
                  <a:lnTo>
                    <a:pt x="502006" y="1020470"/>
                  </a:lnTo>
                  <a:lnTo>
                    <a:pt x="497434" y="1025042"/>
                  </a:lnTo>
                  <a:lnTo>
                    <a:pt x="491947" y="1028700"/>
                  </a:lnTo>
                  <a:lnTo>
                    <a:pt x="485546" y="1031443"/>
                  </a:lnTo>
                  <a:lnTo>
                    <a:pt x="480060" y="1032358"/>
                  </a:lnTo>
                  <a:lnTo>
                    <a:pt x="475488" y="1036930"/>
                  </a:lnTo>
                  <a:lnTo>
                    <a:pt x="476402" y="1043330"/>
                  </a:lnTo>
                  <a:lnTo>
                    <a:pt x="475488" y="1048817"/>
                  </a:lnTo>
                  <a:lnTo>
                    <a:pt x="470916" y="1051560"/>
                  </a:lnTo>
                  <a:lnTo>
                    <a:pt x="465430" y="1051560"/>
                  </a:lnTo>
                  <a:lnTo>
                    <a:pt x="459943" y="1055218"/>
                  </a:lnTo>
                  <a:lnTo>
                    <a:pt x="454457" y="1057961"/>
                  </a:lnTo>
                  <a:lnTo>
                    <a:pt x="449885" y="1058875"/>
                  </a:lnTo>
                  <a:lnTo>
                    <a:pt x="444398" y="1060704"/>
                  </a:lnTo>
                  <a:lnTo>
                    <a:pt x="437998" y="1066191"/>
                  </a:lnTo>
                  <a:lnTo>
                    <a:pt x="430682" y="1072591"/>
                  </a:lnTo>
                  <a:lnTo>
                    <a:pt x="426110" y="1076249"/>
                  </a:lnTo>
                  <a:lnTo>
                    <a:pt x="417881" y="1075335"/>
                  </a:lnTo>
                  <a:lnTo>
                    <a:pt x="413309" y="1072591"/>
                  </a:lnTo>
                  <a:lnTo>
                    <a:pt x="412394" y="1067105"/>
                  </a:lnTo>
                  <a:lnTo>
                    <a:pt x="410566" y="1062533"/>
                  </a:lnTo>
                  <a:lnTo>
                    <a:pt x="405079" y="1058875"/>
                  </a:lnTo>
                  <a:lnTo>
                    <a:pt x="400507" y="1057961"/>
                  </a:lnTo>
                  <a:lnTo>
                    <a:pt x="395021" y="1052475"/>
                  </a:lnTo>
                  <a:lnTo>
                    <a:pt x="388620" y="1048817"/>
                  </a:lnTo>
                  <a:lnTo>
                    <a:pt x="383134" y="1048817"/>
                  </a:lnTo>
                  <a:lnTo>
                    <a:pt x="377647" y="1048817"/>
                  </a:lnTo>
                  <a:lnTo>
                    <a:pt x="370332" y="1048817"/>
                  </a:lnTo>
                  <a:lnTo>
                    <a:pt x="364846" y="1048817"/>
                  </a:lnTo>
                  <a:lnTo>
                    <a:pt x="360274" y="1049731"/>
                  </a:lnTo>
                  <a:lnTo>
                    <a:pt x="354787" y="1051560"/>
                  </a:lnTo>
                  <a:lnTo>
                    <a:pt x="346558" y="1054303"/>
                  </a:lnTo>
                  <a:lnTo>
                    <a:pt x="342900" y="1048817"/>
                  </a:lnTo>
                  <a:lnTo>
                    <a:pt x="342900" y="1044245"/>
                  </a:lnTo>
                  <a:lnTo>
                    <a:pt x="342900" y="1035101"/>
                  </a:lnTo>
                  <a:lnTo>
                    <a:pt x="338328" y="1031443"/>
                  </a:lnTo>
                  <a:lnTo>
                    <a:pt x="332842" y="1030529"/>
                  </a:lnTo>
                  <a:lnTo>
                    <a:pt x="326441" y="1028700"/>
                  </a:lnTo>
                  <a:lnTo>
                    <a:pt x="305410" y="1019556"/>
                  </a:lnTo>
                  <a:lnTo>
                    <a:pt x="300838" y="1015898"/>
                  </a:lnTo>
                  <a:lnTo>
                    <a:pt x="297180" y="1011326"/>
                  </a:lnTo>
                  <a:lnTo>
                    <a:pt x="292608" y="1006754"/>
                  </a:lnTo>
                  <a:lnTo>
                    <a:pt x="286207" y="1004926"/>
                  </a:lnTo>
                  <a:lnTo>
                    <a:pt x="279806" y="1004011"/>
                  </a:lnTo>
                  <a:lnTo>
                    <a:pt x="277063" y="998525"/>
                  </a:lnTo>
                  <a:lnTo>
                    <a:pt x="273406" y="993953"/>
                  </a:lnTo>
                  <a:lnTo>
                    <a:pt x="275234" y="989381"/>
                  </a:lnTo>
                  <a:lnTo>
                    <a:pt x="276149" y="983894"/>
                  </a:lnTo>
                  <a:lnTo>
                    <a:pt x="270662" y="982066"/>
                  </a:lnTo>
                  <a:lnTo>
                    <a:pt x="267005" y="987552"/>
                  </a:lnTo>
                  <a:lnTo>
                    <a:pt x="262433" y="988466"/>
                  </a:lnTo>
                  <a:lnTo>
                    <a:pt x="256946" y="984809"/>
                  </a:lnTo>
                  <a:lnTo>
                    <a:pt x="251460" y="981151"/>
                  </a:lnTo>
                  <a:lnTo>
                    <a:pt x="246888" y="979322"/>
                  </a:lnTo>
                  <a:lnTo>
                    <a:pt x="238658" y="979322"/>
                  </a:lnTo>
                  <a:lnTo>
                    <a:pt x="235001" y="972922"/>
                  </a:lnTo>
                  <a:lnTo>
                    <a:pt x="238658" y="968350"/>
                  </a:lnTo>
                  <a:lnTo>
                    <a:pt x="238658" y="962863"/>
                  </a:lnTo>
                  <a:lnTo>
                    <a:pt x="235915" y="958291"/>
                  </a:lnTo>
                  <a:lnTo>
                    <a:pt x="247802" y="950062"/>
                  </a:lnTo>
                  <a:lnTo>
                    <a:pt x="242316" y="950062"/>
                  </a:lnTo>
                  <a:lnTo>
                    <a:pt x="237744" y="948233"/>
                  </a:lnTo>
                  <a:lnTo>
                    <a:pt x="232258" y="946404"/>
                  </a:lnTo>
                  <a:lnTo>
                    <a:pt x="224028" y="941832"/>
                  </a:lnTo>
                  <a:lnTo>
                    <a:pt x="217627" y="946404"/>
                  </a:lnTo>
                  <a:lnTo>
                    <a:pt x="216713" y="953719"/>
                  </a:lnTo>
                  <a:lnTo>
                    <a:pt x="210312" y="953719"/>
                  </a:lnTo>
                  <a:lnTo>
                    <a:pt x="204826" y="950062"/>
                  </a:lnTo>
                  <a:lnTo>
                    <a:pt x="201168" y="957377"/>
                  </a:lnTo>
                  <a:lnTo>
                    <a:pt x="194767" y="957377"/>
                  </a:lnTo>
                  <a:lnTo>
                    <a:pt x="182880" y="951890"/>
                  </a:lnTo>
                  <a:lnTo>
                    <a:pt x="178308" y="950062"/>
                  </a:lnTo>
                  <a:lnTo>
                    <a:pt x="173736" y="943661"/>
                  </a:lnTo>
                  <a:lnTo>
                    <a:pt x="179222" y="938174"/>
                  </a:lnTo>
                  <a:lnTo>
                    <a:pt x="178308" y="933602"/>
                  </a:lnTo>
                  <a:lnTo>
                    <a:pt x="181966" y="928116"/>
                  </a:lnTo>
                  <a:lnTo>
                    <a:pt x="175565" y="928116"/>
                  </a:lnTo>
                  <a:lnTo>
                    <a:pt x="173736" y="922630"/>
                  </a:lnTo>
                  <a:lnTo>
                    <a:pt x="168250" y="926287"/>
                  </a:lnTo>
                  <a:lnTo>
                    <a:pt x="159106" y="928116"/>
                  </a:lnTo>
                  <a:lnTo>
                    <a:pt x="160020" y="923544"/>
                  </a:lnTo>
                  <a:lnTo>
                    <a:pt x="160020" y="918058"/>
                  </a:lnTo>
                  <a:lnTo>
                    <a:pt x="158191" y="910742"/>
                  </a:lnTo>
                  <a:lnTo>
                    <a:pt x="159106" y="905256"/>
                  </a:lnTo>
                  <a:lnTo>
                    <a:pt x="155448" y="900684"/>
                  </a:lnTo>
                  <a:lnTo>
                    <a:pt x="150876" y="898855"/>
                  </a:lnTo>
                  <a:lnTo>
                    <a:pt x="145390" y="896112"/>
                  </a:lnTo>
                  <a:lnTo>
                    <a:pt x="138074" y="896112"/>
                  </a:lnTo>
                  <a:lnTo>
                    <a:pt x="135331" y="891540"/>
                  </a:lnTo>
                  <a:lnTo>
                    <a:pt x="130759" y="884225"/>
                  </a:lnTo>
                  <a:lnTo>
                    <a:pt x="125273" y="878738"/>
                  </a:lnTo>
                  <a:lnTo>
                    <a:pt x="119786" y="877824"/>
                  </a:lnTo>
                  <a:lnTo>
                    <a:pt x="117958" y="872338"/>
                  </a:lnTo>
                  <a:lnTo>
                    <a:pt x="111557" y="871423"/>
                  </a:lnTo>
                  <a:lnTo>
                    <a:pt x="106985" y="868680"/>
                  </a:lnTo>
                  <a:lnTo>
                    <a:pt x="101498" y="867766"/>
                  </a:lnTo>
                  <a:lnTo>
                    <a:pt x="95098" y="866851"/>
                  </a:lnTo>
                  <a:lnTo>
                    <a:pt x="92354" y="861365"/>
                  </a:lnTo>
                  <a:lnTo>
                    <a:pt x="90526" y="855878"/>
                  </a:lnTo>
                  <a:lnTo>
                    <a:pt x="86868" y="850392"/>
                  </a:lnTo>
                  <a:lnTo>
                    <a:pt x="82296" y="846734"/>
                  </a:lnTo>
                  <a:lnTo>
                    <a:pt x="73152" y="836676"/>
                  </a:lnTo>
                  <a:lnTo>
                    <a:pt x="67666" y="832104"/>
                  </a:lnTo>
                  <a:lnTo>
                    <a:pt x="53950" y="845820"/>
                  </a:lnTo>
                  <a:lnTo>
                    <a:pt x="49378" y="849478"/>
                  </a:lnTo>
                  <a:lnTo>
                    <a:pt x="45720" y="843991"/>
                  </a:lnTo>
                  <a:lnTo>
                    <a:pt x="47549" y="839419"/>
                  </a:lnTo>
                  <a:lnTo>
                    <a:pt x="46634" y="833933"/>
                  </a:lnTo>
                  <a:lnTo>
                    <a:pt x="41148" y="832104"/>
                  </a:lnTo>
                  <a:lnTo>
                    <a:pt x="36576" y="833018"/>
                  </a:lnTo>
                  <a:lnTo>
                    <a:pt x="38405" y="828446"/>
                  </a:lnTo>
                  <a:lnTo>
                    <a:pt x="39319" y="822960"/>
                  </a:lnTo>
                  <a:lnTo>
                    <a:pt x="33833" y="817474"/>
                  </a:lnTo>
                  <a:lnTo>
                    <a:pt x="27432" y="817474"/>
                  </a:lnTo>
                  <a:lnTo>
                    <a:pt x="26518" y="811073"/>
                  </a:lnTo>
                  <a:lnTo>
                    <a:pt x="34747" y="807415"/>
                  </a:lnTo>
                  <a:lnTo>
                    <a:pt x="38405" y="802843"/>
                  </a:lnTo>
                  <a:lnTo>
                    <a:pt x="32918" y="798271"/>
                  </a:lnTo>
                  <a:lnTo>
                    <a:pt x="35662" y="791870"/>
                  </a:lnTo>
                  <a:lnTo>
                    <a:pt x="39319" y="785470"/>
                  </a:lnTo>
                  <a:lnTo>
                    <a:pt x="40234" y="780898"/>
                  </a:lnTo>
                  <a:lnTo>
                    <a:pt x="38405" y="773582"/>
                  </a:lnTo>
                  <a:lnTo>
                    <a:pt x="31090" y="769925"/>
                  </a:lnTo>
                  <a:lnTo>
                    <a:pt x="19202" y="768096"/>
                  </a:lnTo>
                  <a:lnTo>
                    <a:pt x="12802" y="774497"/>
                  </a:lnTo>
                  <a:lnTo>
                    <a:pt x="8230" y="772668"/>
                  </a:lnTo>
                  <a:lnTo>
                    <a:pt x="10973" y="768096"/>
                  </a:lnTo>
                  <a:lnTo>
                    <a:pt x="10973" y="759866"/>
                  </a:lnTo>
                  <a:lnTo>
                    <a:pt x="5486" y="758038"/>
                  </a:lnTo>
                  <a:lnTo>
                    <a:pt x="0" y="758038"/>
                  </a:lnTo>
                  <a:lnTo>
                    <a:pt x="8230" y="757123"/>
                  </a:lnTo>
                  <a:lnTo>
                    <a:pt x="9144" y="752551"/>
                  </a:lnTo>
                  <a:lnTo>
                    <a:pt x="7315" y="746150"/>
                  </a:lnTo>
                  <a:lnTo>
                    <a:pt x="7315" y="740664"/>
                  </a:lnTo>
                  <a:lnTo>
                    <a:pt x="6401" y="734263"/>
                  </a:lnTo>
                  <a:lnTo>
                    <a:pt x="5486" y="724205"/>
                  </a:lnTo>
                  <a:lnTo>
                    <a:pt x="4572" y="717804"/>
                  </a:lnTo>
                  <a:lnTo>
                    <a:pt x="4572" y="712318"/>
                  </a:lnTo>
                  <a:lnTo>
                    <a:pt x="3658" y="703174"/>
                  </a:lnTo>
                  <a:lnTo>
                    <a:pt x="1829" y="683971"/>
                  </a:lnTo>
                  <a:lnTo>
                    <a:pt x="914" y="675742"/>
                  </a:lnTo>
                  <a:lnTo>
                    <a:pt x="0" y="668426"/>
                  </a:lnTo>
                  <a:lnTo>
                    <a:pt x="914" y="659282"/>
                  </a:lnTo>
                  <a:lnTo>
                    <a:pt x="21031" y="632765"/>
                  </a:lnTo>
                  <a:lnTo>
                    <a:pt x="27432" y="624535"/>
                  </a:lnTo>
                  <a:lnTo>
                    <a:pt x="31090" y="619049"/>
                  </a:lnTo>
                  <a:lnTo>
                    <a:pt x="36576" y="610819"/>
                  </a:lnTo>
                  <a:lnTo>
                    <a:pt x="40234" y="604418"/>
                  </a:lnTo>
                  <a:lnTo>
                    <a:pt x="42977" y="598932"/>
                  </a:lnTo>
                  <a:lnTo>
                    <a:pt x="48463" y="590702"/>
                  </a:lnTo>
                  <a:lnTo>
                    <a:pt x="53950" y="580644"/>
                  </a:lnTo>
                  <a:lnTo>
                    <a:pt x="57607" y="575158"/>
                  </a:lnTo>
                  <a:lnTo>
                    <a:pt x="62179" y="565099"/>
                  </a:lnTo>
                  <a:lnTo>
                    <a:pt x="65837" y="558698"/>
                  </a:lnTo>
                  <a:lnTo>
                    <a:pt x="69494" y="551383"/>
                  </a:lnTo>
                  <a:lnTo>
                    <a:pt x="72238" y="546811"/>
                  </a:lnTo>
                  <a:lnTo>
                    <a:pt x="74981" y="542239"/>
                  </a:lnTo>
                  <a:lnTo>
                    <a:pt x="81382" y="536753"/>
                  </a:lnTo>
                  <a:lnTo>
                    <a:pt x="84125" y="528523"/>
                  </a:lnTo>
                  <a:lnTo>
                    <a:pt x="91440" y="528523"/>
                  </a:lnTo>
                  <a:lnTo>
                    <a:pt x="96926" y="531266"/>
                  </a:lnTo>
                  <a:lnTo>
                    <a:pt x="103327" y="534924"/>
                  </a:lnTo>
                  <a:lnTo>
                    <a:pt x="104242" y="539496"/>
                  </a:lnTo>
                  <a:lnTo>
                    <a:pt x="99670" y="546811"/>
                  </a:lnTo>
                  <a:lnTo>
                    <a:pt x="102413" y="555955"/>
                  </a:lnTo>
                  <a:lnTo>
                    <a:pt x="103327" y="560527"/>
                  </a:lnTo>
                  <a:lnTo>
                    <a:pt x="96926" y="565099"/>
                  </a:lnTo>
                  <a:lnTo>
                    <a:pt x="96012" y="570586"/>
                  </a:lnTo>
                  <a:lnTo>
                    <a:pt x="95098" y="577901"/>
                  </a:lnTo>
                  <a:lnTo>
                    <a:pt x="90526" y="582473"/>
                  </a:lnTo>
                  <a:lnTo>
                    <a:pt x="87782" y="589788"/>
                  </a:lnTo>
                  <a:lnTo>
                    <a:pt x="92354" y="593446"/>
                  </a:lnTo>
                  <a:lnTo>
                    <a:pt x="99670" y="594360"/>
                  </a:lnTo>
                  <a:lnTo>
                    <a:pt x="105156" y="594360"/>
                  </a:lnTo>
                  <a:lnTo>
                    <a:pt x="113386" y="598932"/>
                  </a:lnTo>
                  <a:lnTo>
                    <a:pt x="118872" y="603504"/>
                  </a:lnTo>
                  <a:lnTo>
                    <a:pt x="117043" y="608076"/>
                  </a:lnTo>
                  <a:lnTo>
                    <a:pt x="118872" y="612648"/>
                  </a:lnTo>
                  <a:lnTo>
                    <a:pt x="124358" y="616306"/>
                  </a:lnTo>
                  <a:lnTo>
                    <a:pt x="128930" y="619049"/>
                  </a:lnTo>
                  <a:lnTo>
                    <a:pt x="132588" y="612648"/>
                  </a:lnTo>
                  <a:lnTo>
                    <a:pt x="138989" y="608076"/>
                  </a:lnTo>
                  <a:lnTo>
                    <a:pt x="141732" y="601675"/>
                  </a:lnTo>
                  <a:lnTo>
                    <a:pt x="141732" y="607162"/>
                  </a:lnTo>
                  <a:lnTo>
                    <a:pt x="139903" y="611734"/>
                  </a:lnTo>
                  <a:lnTo>
                    <a:pt x="147218" y="608990"/>
                  </a:lnTo>
                  <a:lnTo>
                    <a:pt x="151790" y="604418"/>
                  </a:lnTo>
                  <a:lnTo>
                    <a:pt x="152705" y="598018"/>
                  </a:lnTo>
                  <a:lnTo>
                    <a:pt x="157277" y="594360"/>
                  </a:lnTo>
                  <a:lnTo>
                    <a:pt x="161849" y="598932"/>
                  </a:lnTo>
                  <a:lnTo>
                    <a:pt x="170078" y="598018"/>
                  </a:lnTo>
                  <a:lnTo>
                    <a:pt x="174650" y="592531"/>
                  </a:lnTo>
                  <a:lnTo>
                    <a:pt x="180137" y="597103"/>
                  </a:lnTo>
                  <a:lnTo>
                    <a:pt x="191110" y="604418"/>
                  </a:lnTo>
                  <a:lnTo>
                    <a:pt x="197510" y="604418"/>
                  </a:lnTo>
                  <a:lnTo>
                    <a:pt x="202997" y="603504"/>
                  </a:lnTo>
                  <a:lnTo>
                    <a:pt x="208483" y="604418"/>
                  </a:lnTo>
                  <a:lnTo>
                    <a:pt x="209398" y="598932"/>
                  </a:lnTo>
                  <a:lnTo>
                    <a:pt x="211226" y="594360"/>
                  </a:lnTo>
                  <a:lnTo>
                    <a:pt x="216713" y="589788"/>
                  </a:lnTo>
                  <a:lnTo>
                    <a:pt x="224028" y="581558"/>
                  </a:lnTo>
                  <a:lnTo>
                    <a:pt x="225857" y="574243"/>
                  </a:lnTo>
                  <a:lnTo>
                    <a:pt x="225857" y="566928"/>
                  </a:lnTo>
                  <a:lnTo>
                    <a:pt x="226771" y="561442"/>
                  </a:lnTo>
                  <a:lnTo>
                    <a:pt x="225857" y="555955"/>
                  </a:lnTo>
                  <a:lnTo>
                    <a:pt x="224028" y="549554"/>
                  </a:lnTo>
                  <a:lnTo>
                    <a:pt x="230429" y="552298"/>
                  </a:lnTo>
                  <a:lnTo>
                    <a:pt x="235915" y="551383"/>
                  </a:lnTo>
                  <a:lnTo>
                    <a:pt x="232258" y="545897"/>
                  </a:lnTo>
                  <a:lnTo>
                    <a:pt x="230429" y="538582"/>
                  </a:lnTo>
                  <a:lnTo>
                    <a:pt x="229514" y="533095"/>
                  </a:lnTo>
                  <a:lnTo>
                    <a:pt x="233172" y="528523"/>
                  </a:lnTo>
                  <a:lnTo>
                    <a:pt x="239573" y="523037"/>
                  </a:lnTo>
                  <a:lnTo>
                    <a:pt x="241402" y="516636"/>
                  </a:lnTo>
                  <a:lnTo>
                    <a:pt x="245059" y="511150"/>
                  </a:lnTo>
                  <a:lnTo>
                    <a:pt x="251460" y="494690"/>
                  </a:lnTo>
                  <a:lnTo>
                    <a:pt x="252374" y="489204"/>
                  </a:lnTo>
                  <a:lnTo>
                    <a:pt x="254203" y="483718"/>
                  </a:lnTo>
                  <a:lnTo>
                    <a:pt x="256946" y="479146"/>
                  </a:lnTo>
                  <a:lnTo>
                    <a:pt x="257861" y="471830"/>
                  </a:lnTo>
                  <a:lnTo>
                    <a:pt x="263347" y="469087"/>
                  </a:lnTo>
                  <a:lnTo>
                    <a:pt x="274320" y="470002"/>
                  </a:lnTo>
                  <a:lnTo>
                    <a:pt x="275234" y="464515"/>
                  </a:lnTo>
                  <a:lnTo>
                    <a:pt x="279806" y="466344"/>
                  </a:lnTo>
                  <a:lnTo>
                    <a:pt x="289865" y="473659"/>
                  </a:lnTo>
                  <a:lnTo>
                    <a:pt x="292608" y="469087"/>
                  </a:lnTo>
                  <a:lnTo>
                    <a:pt x="298094" y="465430"/>
                  </a:lnTo>
                  <a:lnTo>
                    <a:pt x="298094" y="459943"/>
                  </a:lnTo>
                  <a:lnTo>
                    <a:pt x="297180" y="454457"/>
                  </a:lnTo>
                  <a:lnTo>
                    <a:pt x="301752" y="455371"/>
                  </a:lnTo>
                  <a:lnTo>
                    <a:pt x="307238" y="451714"/>
                  </a:lnTo>
                  <a:lnTo>
                    <a:pt x="305410" y="446227"/>
                  </a:lnTo>
                  <a:lnTo>
                    <a:pt x="302666" y="436169"/>
                  </a:lnTo>
                  <a:lnTo>
                    <a:pt x="302666" y="430682"/>
                  </a:lnTo>
                  <a:lnTo>
                    <a:pt x="310896" y="431597"/>
                  </a:lnTo>
                  <a:lnTo>
                    <a:pt x="323698" y="431597"/>
                  </a:lnTo>
                  <a:lnTo>
                    <a:pt x="333756" y="430682"/>
                  </a:lnTo>
                  <a:lnTo>
                    <a:pt x="339242" y="424282"/>
                  </a:lnTo>
                  <a:lnTo>
                    <a:pt x="348386" y="418795"/>
                  </a:lnTo>
                  <a:lnTo>
                    <a:pt x="351130" y="414223"/>
                  </a:lnTo>
                  <a:lnTo>
                    <a:pt x="359359" y="411480"/>
                  </a:lnTo>
                  <a:lnTo>
                    <a:pt x="368503" y="411480"/>
                  </a:lnTo>
                  <a:lnTo>
                    <a:pt x="373075" y="411480"/>
                  </a:lnTo>
                  <a:lnTo>
                    <a:pt x="379476" y="413309"/>
                  </a:lnTo>
                  <a:lnTo>
                    <a:pt x="384962" y="414223"/>
                  </a:lnTo>
                  <a:lnTo>
                    <a:pt x="388620" y="422453"/>
                  </a:lnTo>
                  <a:lnTo>
                    <a:pt x="390449" y="427939"/>
                  </a:lnTo>
                  <a:lnTo>
                    <a:pt x="391363" y="434340"/>
                  </a:lnTo>
                  <a:lnTo>
                    <a:pt x="395935" y="434340"/>
                  </a:lnTo>
                  <a:lnTo>
                    <a:pt x="400507" y="436169"/>
                  </a:lnTo>
                  <a:lnTo>
                    <a:pt x="405079" y="434340"/>
                  </a:lnTo>
                  <a:lnTo>
                    <a:pt x="408737" y="440741"/>
                  </a:lnTo>
                  <a:lnTo>
                    <a:pt x="419710" y="437998"/>
                  </a:lnTo>
                  <a:lnTo>
                    <a:pt x="425196" y="437998"/>
                  </a:lnTo>
                  <a:lnTo>
                    <a:pt x="429768" y="436169"/>
                  </a:lnTo>
                  <a:lnTo>
                    <a:pt x="430682" y="430682"/>
                  </a:lnTo>
                  <a:lnTo>
                    <a:pt x="431597" y="426110"/>
                  </a:lnTo>
                  <a:lnTo>
                    <a:pt x="431597" y="419710"/>
                  </a:lnTo>
                  <a:lnTo>
                    <a:pt x="427939" y="414223"/>
                  </a:lnTo>
                  <a:lnTo>
                    <a:pt x="425196" y="407822"/>
                  </a:lnTo>
                  <a:lnTo>
                    <a:pt x="428854" y="401422"/>
                  </a:lnTo>
                  <a:lnTo>
                    <a:pt x="423367" y="395935"/>
                  </a:lnTo>
                  <a:lnTo>
                    <a:pt x="427939" y="389534"/>
                  </a:lnTo>
                  <a:lnTo>
                    <a:pt x="437083" y="390449"/>
                  </a:lnTo>
                  <a:lnTo>
                    <a:pt x="437998" y="384048"/>
                  </a:lnTo>
                  <a:lnTo>
                    <a:pt x="433426" y="379476"/>
                  </a:lnTo>
                  <a:lnTo>
                    <a:pt x="428854" y="369418"/>
                  </a:lnTo>
                  <a:lnTo>
                    <a:pt x="427939" y="364846"/>
                  </a:lnTo>
                  <a:lnTo>
                    <a:pt x="430682" y="360274"/>
                  </a:lnTo>
                  <a:lnTo>
                    <a:pt x="437083" y="363017"/>
                  </a:lnTo>
                  <a:lnTo>
                    <a:pt x="439826" y="357530"/>
                  </a:lnTo>
                  <a:lnTo>
                    <a:pt x="454457" y="353873"/>
                  </a:lnTo>
                  <a:lnTo>
                    <a:pt x="459943" y="359359"/>
                  </a:lnTo>
                  <a:lnTo>
                    <a:pt x="465430" y="353873"/>
                  </a:lnTo>
                  <a:lnTo>
                    <a:pt x="470002" y="354787"/>
                  </a:lnTo>
                  <a:lnTo>
                    <a:pt x="479146" y="352958"/>
                  </a:lnTo>
                  <a:lnTo>
                    <a:pt x="483718" y="351130"/>
                  </a:lnTo>
                  <a:lnTo>
                    <a:pt x="493776" y="348386"/>
                  </a:lnTo>
                  <a:lnTo>
                    <a:pt x="503834" y="345643"/>
                  </a:lnTo>
                  <a:lnTo>
                    <a:pt x="509321" y="343814"/>
                  </a:lnTo>
                  <a:lnTo>
                    <a:pt x="513893" y="341986"/>
                  </a:lnTo>
                  <a:lnTo>
                    <a:pt x="519379" y="334670"/>
                  </a:lnTo>
                  <a:lnTo>
                    <a:pt x="523037" y="327355"/>
                  </a:lnTo>
                  <a:lnTo>
                    <a:pt x="524866" y="322783"/>
                  </a:lnTo>
                  <a:lnTo>
                    <a:pt x="525780" y="317297"/>
                  </a:lnTo>
                  <a:lnTo>
                    <a:pt x="528523" y="312725"/>
                  </a:lnTo>
                  <a:lnTo>
                    <a:pt x="534010" y="310896"/>
                  </a:lnTo>
                  <a:lnTo>
                    <a:pt x="536753" y="306324"/>
                  </a:lnTo>
                  <a:lnTo>
                    <a:pt x="541325" y="300838"/>
                  </a:lnTo>
                  <a:lnTo>
                    <a:pt x="541325" y="294437"/>
                  </a:lnTo>
                  <a:lnTo>
                    <a:pt x="536753" y="294437"/>
                  </a:lnTo>
                  <a:lnTo>
                    <a:pt x="531266" y="294437"/>
                  </a:lnTo>
                  <a:lnTo>
                    <a:pt x="526694" y="288950"/>
                  </a:lnTo>
                  <a:lnTo>
                    <a:pt x="524866" y="284378"/>
                  </a:lnTo>
                  <a:lnTo>
                    <a:pt x="519379" y="280721"/>
                  </a:lnTo>
                  <a:lnTo>
                    <a:pt x="522122" y="271577"/>
                  </a:lnTo>
                  <a:lnTo>
                    <a:pt x="526694" y="266090"/>
                  </a:lnTo>
                  <a:lnTo>
                    <a:pt x="521208" y="265176"/>
                  </a:lnTo>
                  <a:lnTo>
                    <a:pt x="514807" y="263347"/>
                  </a:lnTo>
                  <a:lnTo>
                    <a:pt x="508406" y="260604"/>
                  </a:lnTo>
                  <a:lnTo>
                    <a:pt x="509321" y="256032"/>
                  </a:lnTo>
                  <a:lnTo>
                    <a:pt x="509321" y="251460"/>
                  </a:lnTo>
                  <a:lnTo>
                    <a:pt x="501091" y="251460"/>
                  </a:lnTo>
                  <a:lnTo>
                    <a:pt x="496519" y="254203"/>
                  </a:lnTo>
                  <a:lnTo>
                    <a:pt x="490118" y="254203"/>
                  </a:lnTo>
                  <a:lnTo>
                    <a:pt x="483718" y="245974"/>
                  </a:lnTo>
                  <a:lnTo>
                    <a:pt x="484632" y="240487"/>
                  </a:lnTo>
                  <a:lnTo>
                    <a:pt x="487375" y="235001"/>
                  </a:lnTo>
                  <a:lnTo>
                    <a:pt x="485546" y="229514"/>
                  </a:lnTo>
                  <a:lnTo>
                    <a:pt x="484632" y="222199"/>
                  </a:lnTo>
                  <a:lnTo>
                    <a:pt x="480060" y="220370"/>
                  </a:lnTo>
                  <a:lnTo>
                    <a:pt x="473659" y="217627"/>
                  </a:lnTo>
                  <a:lnTo>
                    <a:pt x="472745" y="212141"/>
                  </a:lnTo>
                  <a:lnTo>
                    <a:pt x="468173" y="209398"/>
                  </a:lnTo>
                  <a:lnTo>
                    <a:pt x="462686" y="206654"/>
                  </a:lnTo>
                  <a:lnTo>
                    <a:pt x="461772" y="202082"/>
                  </a:lnTo>
                  <a:lnTo>
                    <a:pt x="468173" y="197510"/>
                  </a:lnTo>
                  <a:lnTo>
                    <a:pt x="472745" y="198425"/>
                  </a:lnTo>
                  <a:lnTo>
                    <a:pt x="477317" y="196596"/>
                  </a:lnTo>
                  <a:lnTo>
                    <a:pt x="478231" y="192024"/>
                  </a:lnTo>
                  <a:lnTo>
                    <a:pt x="483718" y="197510"/>
                  </a:lnTo>
                  <a:lnTo>
                    <a:pt x="484632" y="191110"/>
                  </a:lnTo>
                  <a:lnTo>
                    <a:pt x="483718" y="185623"/>
                  </a:lnTo>
                  <a:lnTo>
                    <a:pt x="484632" y="180137"/>
                  </a:lnTo>
                  <a:lnTo>
                    <a:pt x="486461" y="173736"/>
                  </a:lnTo>
                  <a:lnTo>
                    <a:pt x="485546" y="169164"/>
                  </a:lnTo>
                  <a:lnTo>
                    <a:pt x="489204" y="160020"/>
                  </a:lnTo>
                  <a:lnTo>
                    <a:pt x="493776" y="157277"/>
                  </a:lnTo>
                  <a:lnTo>
                    <a:pt x="498348" y="157277"/>
                  </a:lnTo>
                  <a:lnTo>
                    <a:pt x="505663" y="151790"/>
                  </a:lnTo>
                  <a:lnTo>
                    <a:pt x="505663" y="142646"/>
                  </a:lnTo>
                  <a:lnTo>
                    <a:pt x="502920" y="138074"/>
                  </a:lnTo>
                  <a:lnTo>
                    <a:pt x="490118" y="132588"/>
                  </a:lnTo>
                  <a:lnTo>
                    <a:pt x="482803" y="132588"/>
                  </a:lnTo>
                  <a:lnTo>
                    <a:pt x="478231" y="132588"/>
                  </a:lnTo>
                  <a:lnTo>
                    <a:pt x="472745" y="128016"/>
                  </a:lnTo>
                  <a:lnTo>
                    <a:pt x="473659" y="120701"/>
                  </a:lnTo>
                  <a:lnTo>
                    <a:pt x="478231" y="116129"/>
                  </a:lnTo>
                  <a:lnTo>
                    <a:pt x="486461" y="108814"/>
                  </a:lnTo>
                  <a:lnTo>
                    <a:pt x="492862" y="106985"/>
                  </a:lnTo>
                  <a:lnTo>
                    <a:pt x="504749" y="104242"/>
                  </a:lnTo>
                  <a:lnTo>
                    <a:pt x="512064" y="98755"/>
                  </a:lnTo>
                  <a:lnTo>
                    <a:pt x="517550" y="98755"/>
                  </a:lnTo>
                  <a:lnTo>
                    <a:pt x="522122" y="100584"/>
                  </a:lnTo>
                  <a:lnTo>
                    <a:pt x="527609" y="98755"/>
                  </a:lnTo>
                  <a:lnTo>
                    <a:pt x="528523" y="94183"/>
                  </a:lnTo>
                  <a:lnTo>
                    <a:pt x="534924" y="90526"/>
                  </a:lnTo>
                  <a:lnTo>
                    <a:pt x="543154" y="89611"/>
                  </a:lnTo>
                  <a:lnTo>
                    <a:pt x="548640" y="96012"/>
                  </a:lnTo>
                  <a:lnTo>
                    <a:pt x="551383" y="91440"/>
                  </a:lnTo>
                  <a:lnTo>
                    <a:pt x="554126" y="85954"/>
                  </a:lnTo>
                  <a:lnTo>
                    <a:pt x="557784" y="80467"/>
                  </a:lnTo>
                  <a:lnTo>
                    <a:pt x="560527" y="74981"/>
                  </a:lnTo>
                  <a:lnTo>
                    <a:pt x="562356" y="69494"/>
                  </a:lnTo>
                  <a:lnTo>
                    <a:pt x="566928" y="64922"/>
                  </a:lnTo>
                  <a:lnTo>
                    <a:pt x="567842" y="60350"/>
                  </a:lnTo>
                  <a:lnTo>
                    <a:pt x="567842" y="55778"/>
                  </a:lnTo>
                  <a:lnTo>
                    <a:pt x="568757" y="44806"/>
                  </a:lnTo>
                  <a:lnTo>
                    <a:pt x="573329" y="42062"/>
                  </a:lnTo>
                  <a:lnTo>
                    <a:pt x="574243" y="34747"/>
                  </a:lnTo>
                  <a:lnTo>
                    <a:pt x="576986" y="30175"/>
                  </a:lnTo>
                  <a:lnTo>
                    <a:pt x="574243" y="24689"/>
                  </a:lnTo>
                  <a:lnTo>
                    <a:pt x="574243" y="16459"/>
                  </a:lnTo>
                  <a:lnTo>
                    <a:pt x="574243" y="10973"/>
                  </a:lnTo>
                  <a:lnTo>
                    <a:pt x="578815" y="13716"/>
                  </a:lnTo>
                  <a:lnTo>
                    <a:pt x="583387" y="16459"/>
                  </a:lnTo>
                  <a:lnTo>
                    <a:pt x="589788" y="20117"/>
                  </a:lnTo>
                  <a:lnTo>
                    <a:pt x="598018" y="27432"/>
                  </a:lnTo>
                  <a:lnTo>
                    <a:pt x="604418" y="32004"/>
                  </a:lnTo>
                  <a:lnTo>
                    <a:pt x="612648" y="32004"/>
                  </a:lnTo>
                  <a:lnTo>
                    <a:pt x="617220" y="33833"/>
                  </a:lnTo>
                  <a:lnTo>
                    <a:pt x="620878" y="39319"/>
                  </a:lnTo>
                  <a:lnTo>
                    <a:pt x="626364" y="42062"/>
                  </a:lnTo>
                  <a:lnTo>
                    <a:pt x="626364" y="52121"/>
                  </a:lnTo>
                  <a:lnTo>
                    <a:pt x="626364" y="56693"/>
                  </a:lnTo>
                  <a:lnTo>
                    <a:pt x="630936" y="53950"/>
                  </a:lnTo>
                  <a:lnTo>
                    <a:pt x="633679" y="48463"/>
                  </a:lnTo>
                  <a:lnTo>
                    <a:pt x="639166" y="45720"/>
                  </a:lnTo>
                  <a:lnTo>
                    <a:pt x="644652" y="43891"/>
                  </a:lnTo>
                  <a:lnTo>
                    <a:pt x="647395" y="38405"/>
                  </a:lnTo>
                  <a:lnTo>
                    <a:pt x="653796" y="34747"/>
                  </a:lnTo>
                  <a:lnTo>
                    <a:pt x="657454" y="39319"/>
                  </a:lnTo>
                  <a:lnTo>
                    <a:pt x="662940" y="41148"/>
                  </a:lnTo>
                  <a:lnTo>
                    <a:pt x="672084" y="40234"/>
                  </a:lnTo>
                  <a:lnTo>
                    <a:pt x="675742" y="35662"/>
                  </a:lnTo>
                  <a:lnTo>
                    <a:pt x="682142" y="33833"/>
                  </a:lnTo>
                  <a:lnTo>
                    <a:pt x="686714" y="33833"/>
                  </a:lnTo>
                  <a:lnTo>
                    <a:pt x="694030" y="39319"/>
                  </a:lnTo>
                  <a:lnTo>
                    <a:pt x="704088" y="36576"/>
                  </a:lnTo>
                  <a:lnTo>
                    <a:pt x="703174" y="31090"/>
                  </a:lnTo>
                  <a:lnTo>
                    <a:pt x="701345" y="26518"/>
                  </a:lnTo>
                  <a:lnTo>
                    <a:pt x="706831" y="25603"/>
                  </a:lnTo>
                  <a:lnTo>
                    <a:pt x="712318" y="24689"/>
                  </a:lnTo>
                  <a:lnTo>
                    <a:pt x="716890" y="18288"/>
                  </a:lnTo>
                  <a:lnTo>
                    <a:pt x="720547" y="12802"/>
                  </a:lnTo>
                  <a:lnTo>
                    <a:pt x="727862" y="7315"/>
                  </a:lnTo>
                  <a:lnTo>
                    <a:pt x="733349" y="4572"/>
                  </a:lnTo>
                  <a:lnTo>
                    <a:pt x="738835" y="2743"/>
                  </a:lnTo>
                  <a:lnTo>
                    <a:pt x="746150" y="2743"/>
                  </a:lnTo>
                  <a:lnTo>
                    <a:pt x="750722" y="0"/>
                  </a:lnTo>
                  <a:close/>
                </a:path>
              </a:pathLst>
            </a:custGeom>
            <a:solidFill>
              <a:srgbClr val="9CD9FC"/>
            </a:solidFill>
            <a:ln w="18288" cap="sq">
              <a:solidFill>
                <a:srgbClr val="000000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it-IT"/>
            </a:p>
          </p:txBody>
        </p:sp>
        <p:grpSp>
          <p:nvGrpSpPr>
            <p:cNvPr id="29" name="Elemento grafico 1062">
              <a:extLst>
                <a:ext uri="{FF2B5EF4-FFF2-40B4-BE49-F238E27FC236}">
                  <a16:creationId xmlns:a16="http://schemas.microsoft.com/office/drawing/2014/main" id="{1CC3BB13-8BE3-C051-5FD8-E81016BFE516}"/>
                </a:ext>
              </a:extLst>
            </p:cNvPr>
            <p:cNvGrpSpPr/>
            <p:nvPr/>
          </p:nvGrpSpPr>
          <p:grpSpPr>
            <a:xfrm>
              <a:off x="2804411" y="2872425"/>
              <a:ext cx="1159459" cy="1185976"/>
              <a:chOff x="2804411" y="2872425"/>
              <a:chExt cx="1159459" cy="1185976"/>
            </a:xfrm>
            <a:noFill/>
          </p:grpSpPr>
          <p:sp>
            <p:nvSpPr>
              <p:cNvPr id="56" name="Figura a mano libera: forma 55">
                <a:extLst>
                  <a:ext uri="{FF2B5EF4-FFF2-40B4-BE49-F238E27FC236}">
                    <a16:creationId xmlns:a16="http://schemas.microsoft.com/office/drawing/2014/main" id="{A6794D2D-6CC6-2839-FA62-3023FF302B48}"/>
                  </a:ext>
                </a:extLst>
              </p:cNvPr>
              <p:cNvSpPr/>
              <p:nvPr/>
            </p:nvSpPr>
            <p:spPr>
              <a:xfrm>
                <a:off x="2804411" y="2872425"/>
                <a:ext cx="1159459" cy="934516"/>
              </a:xfrm>
              <a:custGeom>
                <a:avLst/>
                <a:gdLst>
                  <a:gd name="connsiteX0" fmla="*/ 538582 w 1159459"/>
                  <a:gd name="connsiteY0" fmla="*/ 811987 h 934516"/>
                  <a:gd name="connsiteX1" fmla="*/ 532181 w 1159459"/>
                  <a:gd name="connsiteY1" fmla="*/ 799186 h 934516"/>
                  <a:gd name="connsiteX2" fmla="*/ 527609 w 1159459"/>
                  <a:gd name="connsiteY2" fmla="*/ 792785 h 934516"/>
                  <a:gd name="connsiteX3" fmla="*/ 519379 w 1159459"/>
                  <a:gd name="connsiteY3" fmla="*/ 780898 h 934516"/>
                  <a:gd name="connsiteX4" fmla="*/ 515722 w 1159459"/>
                  <a:gd name="connsiteY4" fmla="*/ 774497 h 934516"/>
                  <a:gd name="connsiteX5" fmla="*/ 511150 w 1159459"/>
                  <a:gd name="connsiteY5" fmla="*/ 768096 h 934516"/>
                  <a:gd name="connsiteX6" fmla="*/ 507492 w 1159459"/>
                  <a:gd name="connsiteY6" fmla="*/ 763524 h 934516"/>
                  <a:gd name="connsiteX7" fmla="*/ 501091 w 1159459"/>
                  <a:gd name="connsiteY7" fmla="*/ 754380 h 934516"/>
                  <a:gd name="connsiteX8" fmla="*/ 496519 w 1159459"/>
                  <a:gd name="connsiteY8" fmla="*/ 748894 h 934516"/>
                  <a:gd name="connsiteX9" fmla="*/ 489204 w 1159459"/>
                  <a:gd name="connsiteY9" fmla="*/ 740664 h 934516"/>
                  <a:gd name="connsiteX10" fmla="*/ 483718 w 1159459"/>
                  <a:gd name="connsiteY10" fmla="*/ 734263 h 934516"/>
                  <a:gd name="connsiteX11" fmla="*/ 479146 w 1159459"/>
                  <a:gd name="connsiteY11" fmla="*/ 729691 h 934516"/>
                  <a:gd name="connsiteX12" fmla="*/ 474574 w 1159459"/>
                  <a:gd name="connsiteY12" fmla="*/ 725119 h 934516"/>
                  <a:gd name="connsiteX13" fmla="*/ 467258 w 1159459"/>
                  <a:gd name="connsiteY13" fmla="*/ 715975 h 934516"/>
                  <a:gd name="connsiteX14" fmla="*/ 451714 w 1159459"/>
                  <a:gd name="connsiteY14" fmla="*/ 698602 h 934516"/>
                  <a:gd name="connsiteX15" fmla="*/ 443484 w 1159459"/>
                  <a:gd name="connsiteY15" fmla="*/ 692201 h 934516"/>
                  <a:gd name="connsiteX16" fmla="*/ 437998 w 1159459"/>
                  <a:gd name="connsiteY16" fmla="*/ 687629 h 934516"/>
                  <a:gd name="connsiteX17" fmla="*/ 432511 w 1159459"/>
                  <a:gd name="connsiteY17" fmla="*/ 683057 h 934516"/>
                  <a:gd name="connsiteX18" fmla="*/ 422453 w 1159459"/>
                  <a:gd name="connsiteY18" fmla="*/ 673913 h 934516"/>
                  <a:gd name="connsiteX19" fmla="*/ 415138 w 1159459"/>
                  <a:gd name="connsiteY19" fmla="*/ 669341 h 934516"/>
                  <a:gd name="connsiteX20" fmla="*/ 404165 w 1159459"/>
                  <a:gd name="connsiteY20" fmla="*/ 662940 h 934516"/>
                  <a:gd name="connsiteX21" fmla="*/ 396850 w 1159459"/>
                  <a:gd name="connsiteY21" fmla="*/ 658368 h 934516"/>
                  <a:gd name="connsiteX22" fmla="*/ 392278 w 1159459"/>
                  <a:gd name="connsiteY22" fmla="*/ 655625 h 934516"/>
                  <a:gd name="connsiteX23" fmla="*/ 382219 w 1159459"/>
                  <a:gd name="connsiteY23" fmla="*/ 651053 h 934516"/>
                  <a:gd name="connsiteX24" fmla="*/ 371246 w 1159459"/>
                  <a:gd name="connsiteY24" fmla="*/ 646481 h 934516"/>
                  <a:gd name="connsiteX25" fmla="*/ 365760 w 1159459"/>
                  <a:gd name="connsiteY25" fmla="*/ 644652 h 934516"/>
                  <a:gd name="connsiteX26" fmla="*/ 361188 w 1159459"/>
                  <a:gd name="connsiteY26" fmla="*/ 644652 h 934516"/>
                  <a:gd name="connsiteX27" fmla="*/ 366674 w 1159459"/>
                  <a:gd name="connsiteY27" fmla="*/ 640994 h 934516"/>
                  <a:gd name="connsiteX28" fmla="*/ 362102 w 1159459"/>
                  <a:gd name="connsiteY28" fmla="*/ 640994 h 934516"/>
                  <a:gd name="connsiteX29" fmla="*/ 354787 w 1159459"/>
                  <a:gd name="connsiteY29" fmla="*/ 640994 h 934516"/>
                  <a:gd name="connsiteX30" fmla="*/ 356616 w 1159459"/>
                  <a:gd name="connsiteY30" fmla="*/ 636422 h 934516"/>
                  <a:gd name="connsiteX31" fmla="*/ 354787 w 1159459"/>
                  <a:gd name="connsiteY31" fmla="*/ 630936 h 934516"/>
                  <a:gd name="connsiteX32" fmla="*/ 352044 w 1159459"/>
                  <a:gd name="connsiteY32" fmla="*/ 625450 h 934516"/>
                  <a:gd name="connsiteX33" fmla="*/ 353873 w 1159459"/>
                  <a:gd name="connsiteY33" fmla="*/ 619049 h 934516"/>
                  <a:gd name="connsiteX34" fmla="*/ 348386 w 1159459"/>
                  <a:gd name="connsiteY34" fmla="*/ 605333 h 934516"/>
                  <a:gd name="connsiteX35" fmla="*/ 346558 w 1159459"/>
                  <a:gd name="connsiteY35" fmla="*/ 598018 h 934516"/>
                  <a:gd name="connsiteX36" fmla="*/ 343814 w 1159459"/>
                  <a:gd name="connsiteY36" fmla="*/ 590702 h 934516"/>
                  <a:gd name="connsiteX37" fmla="*/ 341071 w 1159459"/>
                  <a:gd name="connsiteY37" fmla="*/ 585216 h 934516"/>
                  <a:gd name="connsiteX38" fmla="*/ 338328 w 1159459"/>
                  <a:gd name="connsiteY38" fmla="*/ 578815 h 934516"/>
                  <a:gd name="connsiteX39" fmla="*/ 334670 w 1159459"/>
                  <a:gd name="connsiteY39" fmla="*/ 573329 h 934516"/>
                  <a:gd name="connsiteX40" fmla="*/ 331927 w 1159459"/>
                  <a:gd name="connsiteY40" fmla="*/ 567842 h 934516"/>
                  <a:gd name="connsiteX41" fmla="*/ 329184 w 1159459"/>
                  <a:gd name="connsiteY41" fmla="*/ 562356 h 934516"/>
                  <a:gd name="connsiteX42" fmla="*/ 325526 w 1159459"/>
                  <a:gd name="connsiteY42" fmla="*/ 557784 h 934516"/>
                  <a:gd name="connsiteX43" fmla="*/ 321869 w 1159459"/>
                  <a:gd name="connsiteY43" fmla="*/ 551383 h 934516"/>
                  <a:gd name="connsiteX44" fmla="*/ 318211 w 1159459"/>
                  <a:gd name="connsiteY44" fmla="*/ 546811 h 934516"/>
                  <a:gd name="connsiteX45" fmla="*/ 313639 w 1159459"/>
                  <a:gd name="connsiteY45" fmla="*/ 541325 h 934516"/>
                  <a:gd name="connsiteX46" fmla="*/ 309067 w 1159459"/>
                  <a:gd name="connsiteY46" fmla="*/ 537667 h 934516"/>
                  <a:gd name="connsiteX47" fmla="*/ 304495 w 1159459"/>
                  <a:gd name="connsiteY47" fmla="*/ 534010 h 934516"/>
                  <a:gd name="connsiteX48" fmla="*/ 299009 w 1159459"/>
                  <a:gd name="connsiteY48" fmla="*/ 531266 h 934516"/>
                  <a:gd name="connsiteX49" fmla="*/ 294437 w 1159459"/>
                  <a:gd name="connsiteY49" fmla="*/ 531266 h 934516"/>
                  <a:gd name="connsiteX50" fmla="*/ 289865 w 1159459"/>
                  <a:gd name="connsiteY50" fmla="*/ 527609 h 934516"/>
                  <a:gd name="connsiteX51" fmla="*/ 284378 w 1159459"/>
                  <a:gd name="connsiteY51" fmla="*/ 523037 h 934516"/>
                  <a:gd name="connsiteX52" fmla="*/ 278892 w 1159459"/>
                  <a:gd name="connsiteY52" fmla="*/ 521208 h 934516"/>
                  <a:gd name="connsiteX53" fmla="*/ 273406 w 1159459"/>
                  <a:gd name="connsiteY53" fmla="*/ 518465 h 934516"/>
                  <a:gd name="connsiteX54" fmla="*/ 267919 w 1159459"/>
                  <a:gd name="connsiteY54" fmla="*/ 512978 h 934516"/>
                  <a:gd name="connsiteX55" fmla="*/ 264262 w 1159459"/>
                  <a:gd name="connsiteY55" fmla="*/ 506578 h 934516"/>
                  <a:gd name="connsiteX56" fmla="*/ 256946 w 1159459"/>
                  <a:gd name="connsiteY56" fmla="*/ 500177 h 934516"/>
                  <a:gd name="connsiteX57" fmla="*/ 247802 w 1159459"/>
                  <a:gd name="connsiteY57" fmla="*/ 497434 h 934516"/>
                  <a:gd name="connsiteX58" fmla="*/ 241402 w 1159459"/>
                  <a:gd name="connsiteY58" fmla="*/ 495605 h 934516"/>
                  <a:gd name="connsiteX59" fmla="*/ 236830 w 1159459"/>
                  <a:gd name="connsiteY59" fmla="*/ 491033 h 934516"/>
                  <a:gd name="connsiteX60" fmla="*/ 234086 w 1159459"/>
                  <a:gd name="connsiteY60" fmla="*/ 486461 h 934516"/>
                  <a:gd name="connsiteX61" fmla="*/ 227686 w 1159459"/>
                  <a:gd name="connsiteY61" fmla="*/ 482803 h 934516"/>
                  <a:gd name="connsiteX62" fmla="*/ 219456 w 1159459"/>
                  <a:gd name="connsiteY62" fmla="*/ 477317 h 934516"/>
                  <a:gd name="connsiteX63" fmla="*/ 213970 w 1159459"/>
                  <a:gd name="connsiteY63" fmla="*/ 472745 h 934516"/>
                  <a:gd name="connsiteX64" fmla="*/ 207569 w 1159459"/>
                  <a:gd name="connsiteY64" fmla="*/ 470916 h 934516"/>
                  <a:gd name="connsiteX65" fmla="*/ 202082 w 1159459"/>
                  <a:gd name="connsiteY65" fmla="*/ 471830 h 934516"/>
                  <a:gd name="connsiteX66" fmla="*/ 195682 w 1159459"/>
                  <a:gd name="connsiteY66" fmla="*/ 472745 h 934516"/>
                  <a:gd name="connsiteX67" fmla="*/ 183794 w 1159459"/>
                  <a:gd name="connsiteY67" fmla="*/ 477317 h 934516"/>
                  <a:gd name="connsiteX68" fmla="*/ 178308 w 1159459"/>
                  <a:gd name="connsiteY68" fmla="*/ 478231 h 934516"/>
                  <a:gd name="connsiteX69" fmla="*/ 174650 w 1159459"/>
                  <a:gd name="connsiteY69" fmla="*/ 473659 h 934516"/>
                  <a:gd name="connsiteX70" fmla="*/ 169164 w 1159459"/>
                  <a:gd name="connsiteY70" fmla="*/ 467258 h 934516"/>
                  <a:gd name="connsiteX71" fmla="*/ 165506 w 1159459"/>
                  <a:gd name="connsiteY71" fmla="*/ 460858 h 934516"/>
                  <a:gd name="connsiteX72" fmla="*/ 162763 w 1159459"/>
                  <a:gd name="connsiteY72" fmla="*/ 448970 h 934516"/>
                  <a:gd name="connsiteX73" fmla="*/ 157277 w 1159459"/>
                  <a:gd name="connsiteY73" fmla="*/ 444398 h 934516"/>
                  <a:gd name="connsiteX74" fmla="*/ 150876 w 1159459"/>
                  <a:gd name="connsiteY74" fmla="*/ 441655 h 934516"/>
                  <a:gd name="connsiteX75" fmla="*/ 149962 w 1159459"/>
                  <a:gd name="connsiteY75" fmla="*/ 436169 h 934516"/>
                  <a:gd name="connsiteX76" fmla="*/ 145390 w 1159459"/>
                  <a:gd name="connsiteY76" fmla="*/ 429768 h 934516"/>
                  <a:gd name="connsiteX77" fmla="*/ 142646 w 1159459"/>
                  <a:gd name="connsiteY77" fmla="*/ 424282 h 934516"/>
                  <a:gd name="connsiteX78" fmla="*/ 135331 w 1159459"/>
                  <a:gd name="connsiteY78" fmla="*/ 416052 h 934516"/>
                  <a:gd name="connsiteX79" fmla="*/ 133502 w 1159459"/>
                  <a:gd name="connsiteY79" fmla="*/ 410566 h 934516"/>
                  <a:gd name="connsiteX80" fmla="*/ 128930 w 1159459"/>
                  <a:gd name="connsiteY80" fmla="*/ 404165 h 934516"/>
                  <a:gd name="connsiteX81" fmla="*/ 130759 w 1159459"/>
                  <a:gd name="connsiteY81" fmla="*/ 399593 h 934516"/>
                  <a:gd name="connsiteX82" fmla="*/ 128016 w 1159459"/>
                  <a:gd name="connsiteY82" fmla="*/ 391363 h 934516"/>
                  <a:gd name="connsiteX83" fmla="*/ 122530 w 1159459"/>
                  <a:gd name="connsiteY83" fmla="*/ 384962 h 934516"/>
                  <a:gd name="connsiteX84" fmla="*/ 118872 w 1159459"/>
                  <a:gd name="connsiteY84" fmla="*/ 377647 h 934516"/>
                  <a:gd name="connsiteX85" fmla="*/ 116129 w 1159459"/>
                  <a:gd name="connsiteY85" fmla="*/ 371246 h 934516"/>
                  <a:gd name="connsiteX86" fmla="*/ 113386 w 1159459"/>
                  <a:gd name="connsiteY86" fmla="*/ 363931 h 934516"/>
                  <a:gd name="connsiteX87" fmla="*/ 110642 w 1159459"/>
                  <a:gd name="connsiteY87" fmla="*/ 359359 h 934516"/>
                  <a:gd name="connsiteX88" fmla="*/ 106070 w 1159459"/>
                  <a:gd name="connsiteY88" fmla="*/ 354787 h 934516"/>
                  <a:gd name="connsiteX89" fmla="*/ 99670 w 1159459"/>
                  <a:gd name="connsiteY89" fmla="*/ 343814 h 934516"/>
                  <a:gd name="connsiteX90" fmla="*/ 96012 w 1159459"/>
                  <a:gd name="connsiteY90" fmla="*/ 339242 h 934516"/>
                  <a:gd name="connsiteX91" fmla="*/ 92354 w 1159459"/>
                  <a:gd name="connsiteY91" fmla="*/ 334670 h 934516"/>
                  <a:gd name="connsiteX92" fmla="*/ 85039 w 1159459"/>
                  <a:gd name="connsiteY92" fmla="*/ 327355 h 934516"/>
                  <a:gd name="connsiteX93" fmla="*/ 78638 w 1159459"/>
                  <a:gd name="connsiteY93" fmla="*/ 321869 h 934516"/>
                  <a:gd name="connsiteX94" fmla="*/ 72238 w 1159459"/>
                  <a:gd name="connsiteY94" fmla="*/ 317297 h 934516"/>
                  <a:gd name="connsiteX95" fmla="*/ 66751 w 1159459"/>
                  <a:gd name="connsiteY95" fmla="*/ 313639 h 934516"/>
                  <a:gd name="connsiteX96" fmla="*/ 61265 w 1159459"/>
                  <a:gd name="connsiteY96" fmla="*/ 309982 h 934516"/>
                  <a:gd name="connsiteX97" fmla="*/ 52121 w 1159459"/>
                  <a:gd name="connsiteY97" fmla="*/ 302666 h 934516"/>
                  <a:gd name="connsiteX98" fmla="*/ 47549 w 1159459"/>
                  <a:gd name="connsiteY98" fmla="*/ 299923 h 934516"/>
                  <a:gd name="connsiteX99" fmla="*/ 42977 w 1159459"/>
                  <a:gd name="connsiteY99" fmla="*/ 297180 h 934516"/>
                  <a:gd name="connsiteX100" fmla="*/ 29261 w 1159459"/>
                  <a:gd name="connsiteY100" fmla="*/ 289865 h 934516"/>
                  <a:gd name="connsiteX101" fmla="*/ 23774 w 1159459"/>
                  <a:gd name="connsiteY101" fmla="*/ 287122 h 934516"/>
                  <a:gd name="connsiteX102" fmla="*/ 16459 w 1159459"/>
                  <a:gd name="connsiteY102" fmla="*/ 284378 h 934516"/>
                  <a:gd name="connsiteX103" fmla="*/ 3658 w 1159459"/>
                  <a:gd name="connsiteY103" fmla="*/ 278892 h 934516"/>
                  <a:gd name="connsiteX104" fmla="*/ 1829 w 1159459"/>
                  <a:gd name="connsiteY104" fmla="*/ 272491 h 934516"/>
                  <a:gd name="connsiteX105" fmla="*/ 0 w 1159459"/>
                  <a:gd name="connsiteY105" fmla="*/ 267919 h 934516"/>
                  <a:gd name="connsiteX106" fmla="*/ 5486 w 1159459"/>
                  <a:gd name="connsiteY106" fmla="*/ 261518 h 934516"/>
                  <a:gd name="connsiteX107" fmla="*/ 10058 w 1159459"/>
                  <a:gd name="connsiteY107" fmla="*/ 257861 h 934516"/>
                  <a:gd name="connsiteX108" fmla="*/ 13716 w 1159459"/>
                  <a:gd name="connsiteY108" fmla="*/ 252374 h 934516"/>
                  <a:gd name="connsiteX109" fmla="*/ 12802 w 1159459"/>
                  <a:gd name="connsiteY109" fmla="*/ 247802 h 934516"/>
                  <a:gd name="connsiteX110" fmla="*/ 15545 w 1159459"/>
                  <a:gd name="connsiteY110" fmla="*/ 241402 h 934516"/>
                  <a:gd name="connsiteX111" fmla="*/ 21031 w 1159459"/>
                  <a:gd name="connsiteY111" fmla="*/ 240487 h 934516"/>
                  <a:gd name="connsiteX112" fmla="*/ 26518 w 1159459"/>
                  <a:gd name="connsiteY112" fmla="*/ 243230 h 934516"/>
                  <a:gd name="connsiteX113" fmla="*/ 31090 w 1159459"/>
                  <a:gd name="connsiteY113" fmla="*/ 243230 h 934516"/>
                  <a:gd name="connsiteX114" fmla="*/ 40234 w 1159459"/>
                  <a:gd name="connsiteY114" fmla="*/ 238658 h 934516"/>
                  <a:gd name="connsiteX115" fmla="*/ 45720 w 1159459"/>
                  <a:gd name="connsiteY115" fmla="*/ 240487 h 934516"/>
                  <a:gd name="connsiteX116" fmla="*/ 53950 w 1159459"/>
                  <a:gd name="connsiteY116" fmla="*/ 240487 h 934516"/>
                  <a:gd name="connsiteX117" fmla="*/ 64922 w 1159459"/>
                  <a:gd name="connsiteY117" fmla="*/ 241402 h 934516"/>
                  <a:gd name="connsiteX118" fmla="*/ 70409 w 1159459"/>
                  <a:gd name="connsiteY118" fmla="*/ 240487 h 934516"/>
                  <a:gd name="connsiteX119" fmla="*/ 73152 w 1159459"/>
                  <a:gd name="connsiteY119" fmla="*/ 235915 h 934516"/>
                  <a:gd name="connsiteX120" fmla="*/ 72238 w 1159459"/>
                  <a:gd name="connsiteY120" fmla="*/ 229514 h 934516"/>
                  <a:gd name="connsiteX121" fmla="*/ 72238 w 1159459"/>
                  <a:gd name="connsiteY121" fmla="*/ 222199 h 934516"/>
                  <a:gd name="connsiteX122" fmla="*/ 73152 w 1159459"/>
                  <a:gd name="connsiteY122" fmla="*/ 217627 h 934516"/>
                  <a:gd name="connsiteX123" fmla="*/ 71323 w 1159459"/>
                  <a:gd name="connsiteY123" fmla="*/ 213055 h 934516"/>
                  <a:gd name="connsiteX124" fmla="*/ 68580 w 1159459"/>
                  <a:gd name="connsiteY124" fmla="*/ 207569 h 934516"/>
                  <a:gd name="connsiteX125" fmla="*/ 63094 w 1159459"/>
                  <a:gd name="connsiteY125" fmla="*/ 205740 h 934516"/>
                  <a:gd name="connsiteX126" fmla="*/ 58522 w 1159459"/>
                  <a:gd name="connsiteY126" fmla="*/ 202082 h 934516"/>
                  <a:gd name="connsiteX127" fmla="*/ 52121 w 1159459"/>
                  <a:gd name="connsiteY127" fmla="*/ 197510 h 934516"/>
                  <a:gd name="connsiteX128" fmla="*/ 47549 w 1159459"/>
                  <a:gd name="connsiteY128" fmla="*/ 194767 h 934516"/>
                  <a:gd name="connsiteX129" fmla="*/ 47549 w 1159459"/>
                  <a:gd name="connsiteY129" fmla="*/ 189281 h 934516"/>
                  <a:gd name="connsiteX130" fmla="*/ 49378 w 1159459"/>
                  <a:gd name="connsiteY130" fmla="*/ 183794 h 934516"/>
                  <a:gd name="connsiteX131" fmla="*/ 56693 w 1159459"/>
                  <a:gd name="connsiteY131" fmla="*/ 178308 h 934516"/>
                  <a:gd name="connsiteX132" fmla="*/ 54864 w 1159459"/>
                  <a:gd name="connsiteY132" fmla="*/ 169164 h 934516"/>
                  <a:gd name="connsiteX133" fmla="*/ 53950 w 1159459"/>
                  <a:gd name="connsiteY133" fmla="*/ 164592 h 934516"/>
                  <a:gd name="connsiteX134" fmla="*/ 62179 w 1159459"/>
                  <a:gd name="connsiteY134" fmla="*/ 161849 h 934516"/>
                  <a:gd name="connsiteX135" fmla="*/ 70409 w 1159459"/>
                  <a:gd name="connsiteY135" fmla="*/ 167335 h 934516"/>
                  <a:gd name="connsiteX136" fmla="*/ 73152 w 1159459"/>
                  <a:gd name="connsiteY136" fmla="*/ 162763 h 934516"/>
                  <a:gd name="connsiteX137" fmla="*/ 78638 w 1159459"/>
                  <a:gd name="connsiteY137" fmla="*/ 164592 h 934516"/>
                  <a:gd name="connsiteX138" fmla="*/ 86868 w 1159459"/>
                  <a:gd name="connsiteY138" fmla="*/ 160020 h 934516"/>
                  <a:gd name="connsiteX139" fmla="*/ 91440 w 1159459"/>
                  <a:gd name="connsiteY139" fmla="*/ 157277 h 934516"/>
                  <a:gd name="connsiteX140" fmla="*/ 97841 w 1159459"/>
                  <a:gd name="connsiteY140" fmla="*/ 154534 h 934516"/>
                  <a:gd name="connsiteX141" fmla="*/ 99670 w 1159459"/>
                  <a:gd name="connsiteY141" fmla="*/ 149962 h 934516"/>
                  <a:gd name="connsiteX142" fmla="*/ 98755 w 1159459"/>
                  <a:gd name="connsiteY142" fmla="*/ 144475 h 934516"/>
                  <a:gd name="connsiteX143" fmla="*/ 104242 w 1159459"/>
                  <a:gd name="connsiteY143" fmla="*/ 142646 h 934516"/>
                  <a:gd name="connsiteX144" fmla="*/ 108814 w 1159459"/>
                  <a:gd name="connsiteY144" fmla="*/ 138989 h 934516"/>
                  <a:gd name="connsiteX145" fmla="*/ 115214 w 1159459"/>
                  <a:gd name="connsiteY145" fmla="*/ 136246 h 934516"/>
                  <a:gd name="connsiteX146" fmla="*/ 120701 w 1159459"/>
                  <a:gd name="connsiteY146" fmla="*/ 138989 h 934516"/>
                  <a:gd name="connsiteX147" fmla="*/ 124358 w 1159459"/>
                  <a:gd name="connsiteY147" fmla="*/ 131674 h 934516"/>
                  <a:gd name="connsiteX148" fmla="*/ 128016 w 1159459"/>
                  <a:gd name="connsiteY148" fmla="*/ 127102 h 934516"/>
                  <a:gd name="connsiteX149" fmla="*/ 127102 w 1159459"/>
                  <a:gd name="connsiteY149" fmla="*/ 121615 h 934516"/>
                  <a:gd name="connsiteX150" fmla="*/ 136246 w 1159459"/>
                  <a:gd name="connsiteY150" fmla="*/ 120701 h 934516"/>
                  <a:gd name="connsiteX151" fmla="*/ 140818 w 1159459"/>
                  <a:gd name="connsiteY151" fmla="*/ 120701 h 934516"/>
                  <a:gd name="connsiteX152" fmla="*/ 146304 w 1159459"/>
                  <a:gd name="connsiteY152" fmla="*/ 117043 h 934516"/>
                  <a:gd name="connsiteX153" fmla="*/ 150876 w 1159459"/>
                  <a:gd name="connsiteY153" fmla="*/ 115214 h 934516"/>
                  <a:gd name="connsiteX154" fmla="*/ 152705 w 1159459"/>
                  <a:gd name="connsiteY154" fmla="*/ 109728 h 934516"/>
                  <a:gd name="connsiteX155" fmla="*/ 150876 w 1159459"/>
                  <a:gd name="connsiteY155" fmla="*/ 104242 h 934516"/>
                  <a:gd name="connsiteX156" fmla="*/ 145390 w 1159459"/>
                  <a:gd name="connsiteY156" fmla="*/ 100584 h 934516"/>
                  <a:gd name="connsiteX157" fmla="*/ 140818 w 1159459"/>
                  <a:gd name="connsiteY157" fmla="*/ 93269 h 934516"/>
                  <a:gd name="connsiteX158" fmla="*/ 141732 w 1159459"/>
                  <a:gd name="connsiteY158" fmla="*/ 88697 h 934516"/>
                  <a:gd name="connsiteX159" fmla="*/ 139903 w 1159459"/>
                  <a:gd name="connsiteY159" fmla="*/ 79553 h 934516"/>
                  <a:gd name="connsiteX160" fmla="*/ 145390 w 1159459"/>
                  <a:gd name="connsiteY160" fmla="*/ 78638 h 934516"/>
                  <a:gd name="connsiteX161" fmla="*/ 149962 w 1159459"/>
                  <a:gd name="connsiteY161" fmla="*/ 72238 h 934516"/>
                  <a:gd name="connsiteX162" fmla="*/ 150876 w 1159459"/>
                  <a:gd name="connsiteY162" fmla="*/ 65837 h 934516"/>
                  <a:gd name="connsiteX163" fmla="*/ 153619 w 1159459"/>
                  <a:gd name="connsiteY163" fmla="*/ 57607 h 934516"/>
                  <a:gd name="connsiteX164" fmla="*/ 152705 w 1159459"/>
                  <a:gd name="connsiteY164" fmla="*/ 52121 h 934516"/>
                  <a:gd name="connsiteX165" fmla="*/ 146304 w 1159459"/>
                  <a:gd name="connsiteY165" fmla="*/ 49378 h 934516"/>
                  <a:gd name="connsiteX166" fmla="*/ 138074 w 1159459"/>
                  <a:gd name="connsiteY166" fmla="*/ 48463 h 934516"/>
                  <a:gd name="connsiteX167" fmla="*/ 135331 w 1159459"/>
                  <a:gd name="connsiteY167" fmla="*/ 42062 h 934516"/>
                  <a:gd name="connsiteX168" fmla="*/ 130759 w 1159459"/>
                  <a:gd name="connsiteY168" fmla="*/ 36576 h 934516"/>
                  <a:gd name="connsiteX169" fmla="*/ 125273 w 1159459"/>
                  <a:gd name="connsiteY169" fmla="*/ 33833 h 934516"/>
                  <a:gd name="connsiteX170" fmla="*/ 124358 w 1159459"/>
                  <a:gd name="connsiteY170" fmla="*/ 29261 h 934516"/>
                  <a:gd name="connsiteX171" fmla="*/ 125273 w 1159459"/>
                  <a:gd name="connsiteY171" fmla="*/ 24689 h 934516"/>
                  <a:gd name="connsiteX172" fmla="*/ 128016 w 1159459"/>
                  <a:gd name="connsiteY172" fmla="*/ 18288 h 934516"/>
                  <a:gd name="connsiteX173" fmla="*/ 131674 w 1159459"/>
                  <a:gd name="connsiteY173" fmla="*/ 13716 h 934516"/>
                  <a:gd name="connsiteX174" fmla="*/ 137160 w 1159459"/>
                  <a:gd name="connsiteY174" fmla="*/ 12802 h 934516"/>
                  <a:gd name="connsiteX175" fmla="*/ 142646 w 1159459"/>
                  <a:gd name="connsiteY175" fmla="*/ 16459 h 934516"/>
                  <a:gd name="connsiteX176" fmla="*/ 147218 w 1159459"/>
                  <a:gd name="connsiteY176" fmla="*/ 21946 h 934516"/>
                  <a:gd name="connsiteX177" fmla="*/ 150876 w 1159459"/>
                  <a:gd name="connsiteY177" fmla="*/ 17374 h 934516"/>
                  <a:gd name="connsiteX178" fmla="*/ 151790 w 1159459"/>
                  <a:gd name="connsiteY178" fmla="*/ 11887 h 934516"/>
                  <a:gd name="connsiteX179" fmla="*/ 155448 w 1159459"/>
                  <a:gd name="connsiteY179" fmla="*/ 7315 h 934516"/>
                  <a:gd name="connsiteX180" fmla="*/ 164592 w 1159459"/>
                  <a:gd name="connsiteY180" fmla="*/ 2743 h 934516"/>
                  <a:gd name="connsiteX181" fmla="*/ 170078 w 1159459"/>
                  <a:gd name="connsiteY181" fmla="*/ 0 h 934516"/>
                  <a:gd name="connsiteX182" fmla="*/ 176479 w 1159459"/>
                  <a:gd name="connsiteY182" fmla="*/ 914 h 934516"/>
                  <a:gd name="connsiteX183" fmla="*/ 181966 w 1159459"/>
                  <a:gd name="connsiteY183" fmla="*/ 914 h 934516"/>
                  <a:gd name="connsiteX184" fmla="*/ 189281 w 1159459"/>
                  <a:gd name="connsiteY184" fmla="*/ 2743 h 934516"/>
                  <a:gd name="connsiteX185" fmla="*/ 192024 w 1159459"/>
                  <a:gd name="connsiteY185" fmla="*/ 7315 h 934516"/>
                  <a:gd name="connsiteX186" fmla="*/ 193853 w 1159459"/>
                  <a:gd name="connsiteY186" fmla="*/ 12802 h 934516"/>
                  <a:gd name="connsiteX187" fmla="*/ 197510 w 1159459"/>
                  <a:gd name="connsiteY187" fmla="*/ 20117 h 934516"/>
                  <a:gd name="connsiteX188" fmla="*/ 200254 w 1159459"/>
                  <a:gd name="connsiteY188" fmla="*/ 30175 h 934516"/>
                  <a:gd name="connsiteX189" fmla="*/ 208483 w 1159459"/>
                  <a:gd name="connsiteY189" fmla="*/ 34747 h 934516"/>
                  <a:gd name="connsiteX190" fmla="*/ 215798 w 1159459"/>
                  <a:gd name="connsiteY190" fmla="*/ 36576 h 934516"/>
                  <a:gd name="connsiteX191" fmla="*/ 224028 w 1159459"/>
                  <a:gd name="connsiteY191" fmla="*/ 41148 h 934516"/>
                  <a:gd name="connsiteX192" fmla="*/ 225857 w 1159459"/>
                  <a:gd name="connsiteY192" fmla="*/ 46634 h 934516"/>
                  <a:gd name="connsiteX193" fmla="*/ 222199 w 1159459"/>
                  <a:gd name="connsiteY193" fmla="*/ 53950 h 934516"/>
                  <a:gd name="connsiteX194" fmla="*/ 220370 w 1159459"/>
                  <a:gd name="connsiteY194" fmla="*/ 59436 h 934516"/>
                  <a:gd name="connsiteX195" fmla="*/ 212141 w 1159459"/>
                  <a:gd name="connsiteY195" fmla="*/ 64008 h 934516"/>
                  <a:gd name="connsiteX196" fmla="*/ 210312 w 1159459"/>
                  <a:gd name="connsiteY196" fmla="*/ 68580 h 934516"/>
                  <a:gd name="connsiteX197" fmla="*/ 204826 w 1159459"/>
                  <a:gd name="connsiteY197" fmla="*/ 71323 h 934516"/>
                  <a:gd name="connsiteX198" fmla="*/ 202997 w 1159459"/>
                  <a:gd name="connsiteY198" fmla="*/ 76810 h 934516"/>
                  <a:gd name="connsiteX199" fmla="*/ 207569 w 1159459"/>
                  <a:gd name="connsiteY199" fmla="*/ 80467 h 934516"/>
                  <a:gd name="connsiteX200" fmla="*/ 213055 w 1159459"/>
                  <a:gd name="connsiteY200" fmla="*/ 82296 h 934516"/>
                  <a:gd name="connsiteX201" fmla="*/ 210312 w 1159459"/>
                  <a:gd name="connsiteY201" fmla="*/ 88697 h 934516"/>
                  <a:gd name="connsiteX202" fmla="*/ 217627 w 1159459"/>
                  <a:gd name="connsiteY202" fmla="*/ 92354 h 934516"/>
                  <a:gd name="connsiteX203" fmla="*/ 224028 w 1159459"/>
                  <a:gd name="connsiteY203" fmla="*/ 93269 h 934516"/>
                  <a:gd name="connsiteX204" fmla="*/ 230429 w 1159459"/>
                  <a:gd name="connsiteY204" fmla="*/ 96926 h 934516"/>
                  <a:gd name="connsiteX205" fmla="*/ 236830 w 1159459"/>
                  <a:gd name="connsiteY205" fmla="*/ 100584 h 934516"/>
                  <a:gd name="connsiteX206" fmla="*/ 242316 w 1159459"/>
                  <a:gd name="connsiteY206" fmla="*/ 103327 h 934516"/>
                  <a:gd name="connsiteX207" fmla="*/ 246888 w 1159459"/>
                  <a:gd name="connsiteY207" fmla="*/ 107899 h 934516"/>
                  <a:gd name="connsiteX208" fmla="*/ 249631 w 1159459"/>
                  <a:gd name="connsiteY208" fmla="*/ 112471 h 934516"/>
                  <a:gd name="connsiteX209" fmla="*/ 254203 w 1159459"/>
                  <a:gd name="connsiteY209" fmla="*/ 108814 h 934516"/>
                  <a:gd name="connsiteX210" fmla="*/ 264262 w 1159459"/>
                  <a:gd name="connsiteY210" fmla="*/ 106070 h 934516"/>
                  <a:gd name="connsiteX211" fmla="*/ 270662 w 1159459"/>
                  <a:gd name="connsiteY211" fmla="*/ 104242 h 934516"/>
                  <a:gd name="connsiteX212" fmla="*/ 276149 w 1159459"/>
                  <a:gd name="connsiteY212" fmla="*/ 104242 h 934516"/>
                  <a:gd name="connsiteX213" fmla="*/ 282550 w 1159459"/>
                  <a:gd name="connsiteY213" fmla="*/ 98755 h 934516"/>
                  <a:gd name="connsiteX214" fmla="*/ 286207 w 1159459"/>
                  <a:gd name="connsiteY214" fmla="*/ 103327 h 934516"/>
                  <a:gd name="connsiteX215" fmla="*/ 290779 w 1159459"/>
                  <a:gd name="connsiteY215" fmla="*/ 106985 h 934516"/>
                  <a:gd name="connsiteX216" fmla="*/ 292608 w 1159459"/>
                  <a:gd name="connsiteY216" fmla="*/ 101498 h 934516"/>
                  <a:gd name="connsiteX217" fmla="*/ 297180 w 1159459"/>
                  <a:gd name="connsiteY217" fmla="*/ 102413 h 934516"/>
                  <a:gd name="connsiteX218" fmla="*/ 300838 w 1159459"/>
                  <a:gd name="connsiteY218" fmla="*/ 97841 h 934516"/>
                  <a:gd name="connsiteX219" fmla="*/ 306324 w 1159459"/>
                  <a:gd name="connsiteY219" fmla="*/ 90526 h 934516"/>
                  <a:gd name="connsiteX220" fmla="*/ 311810 w 1159459"/>
                  <a:gd name="connsiteY220" fmla="*/ 91440 h 934516"/>
                  <a:gd name="connsiteX221" fmla="*/ 316382 w 1159459"/>
                  <a:gd name="connsiteY221" fmla="*/ 96012 h 934516"/>
                  <a:gd name="connsiteX222" fmla="*/ 321869 w 1159459"/>
                  <a:gd name="connsiteY222" fmla="*/ 96926 h 934516"/>
                  <a:gd name="connsiteX223" fmla="*/ 327355 w 1159459"/>
                  <a:gd name="connsiteY223" fmla="*/ 101498 h 934516"/>
                  <a:gd name="connsiteX224" fmla="*/ 333756 w 1159459"/>
                  <a:gd name="connsiteY224" fmla="*/ 106985 h 934516"/>
                  <a:gd name="connsiteX225" fmla="*/ 336499 w 1159459"/>
                  <a:gd name="connsiteY225" fmla="*/ 112471 h 934516"/>
                  <a:gd name="connsiteX226" fmla="*/ 341071 w 1159459"/>
                  <a:gd name="connsiteY226" fmla="*/ 116129 h 934516"/>
                  <a:gd name="connsiteX227" fmla="*/ 341986 w 1159459"/>
                  <a:gd name="connsiteY227" fmla="*/ 120701 h 934516"/>
                  <a:gd name="connsiteX228" fmla="*/ 337414 w 1159459"/>
                  <a:gd name="connsiteY228" fmla="*/ 126187 h 934516"/>
                  <a:gd name="connsiteX229" fmla="*/ 344729 w 1159459"/>
                  <a:gd name="connsiteY229" fmla="*/ 134417 h 934516"/>
                  <a:gd name="connsiteX230" fmla="*/ 342900 w 1159459"/>
                  <a:gd name="connsiteY230" fmla="*/ 140818 h 934516"/>
                  <a:gd name="connsiteX231" fmla="*/ 341986 w 1159459"/>
                  <a:gd name="connsiteY231" fmla="*/ 146304 h 934516"/>
                  <a:gd name="connsiteX232" fmla="*/ 342900 w 1159459"/>
                  <a:gd name="connsiteY232" fmla="*/ 151790 h 934516"/>
                  <a:gd name="connsiteX233" fmla="*/ 352958 w 1159459"/>
                  <a:gd name="connsiteY233" fmla="*/ 158191 h 934516"/>
                  <a:gd name="connsiteX234" fmla="*/ 357530 w 1159459"/>
                  <a:gd name="connsiteY234" fmla="*/ 157277 h 934516"/>
                  <a:gd name="connsiteX235" fmla="*/ 360274 w 1159459"/>
                  <a:gd name="connsiteY235" fmla="*/ 162763 h 934516"/>
                  <a:gd name="connsiteX236" fmla="*/ 360274 w 1159459"/>
                  <a:gd name="connsiteY236" fmla="*/ 168250 h 934516"/>
                  <a:gd name="connsiteX237" fmla="*/ 355702 w 1159459"/>
                  <a:gd name="connsiteY237" fmla="*/ 171907 h 934516"/>
                  <a:gd name="connsiteX238" fmla="*/ 357530 w 1159459"/>
                  <a:gd name="connsiteY238" fmla="*/ 177394 h 934516"/>
                  <a:gd name="connsiteX239" fmla="*/ 364846 w 1159459"/>
                  <a:gd name="connsiteY239" fmla="*/ 180137 h 934516"/>
                  <a:gd name="connsiteX240" fmla="*/ 359359 w 1159459"/>
                  <a:gd name="connsiteY240" fmla="*/ 183794 h 934516"/>
                  <a:gd name="connsiteX241" fmla="*/ 361188 w 1159459"/>
                  <a:gd name="connsiteY241" fmla="*/ 189281 h 934516"/>
                  <a:gd name="connsiteX242" fmla="*/ 365760 w 1159459"/>
                  <a:gd name="connsiteY242" fmla="*/ 186538 h 934516"/>
                  <a:gd name="connsiteX243" fmla="*/ 371246 w 1159459"/>
                  <a:gd name="connsiteY243" fmla="*/ 190195 h 934516"/>
                  <a:gd name="connsiteX244" fmla="*/ 372161 w 1159459"/>
                  <a:gd name="connsiteY244" fmla="*/ 197510 h 934516"/>
                  <a:gd name="connsiteX245" fmla="*/ 367589 w 1159459"/>
                  <a:gd name="connsiteY245" fmla="*/ 195682 h 934516"/>
                  <a:gd name="connsiteX246" fmla="*/ 373075 w 1159459"/>
                  <a:gd name="connsiteY246" fmla="*/ 199339 h 934516"/>
                  <a:gd name="connsiteX247" fmla="*/ 377647 w 1159459"/>
                  <a:gd name="connsiteY247" fmla="*/ 199339 h 934516"/>
                  <a:gd name="connsiteX248" fmla="*/ 384048 w 1159459"/>
                  <a:gd name="connsiteY248" fmla="*/ 196596 h 934516"/>
                  <a:gd name="connsiteX249" fmla="*/ 390449 w 1159459"/>
                  <a:gd name="connsiteY249" fmla="*/ 201168 h 934516"/>
                  <a:gd name="connsiteX250" fmla="*/ 393192 w 1159459"/>
                  <a:gd name="connsiteY250" fmla="*/ 205740 h 934516"/>
                  <a:gd name="connsiteX251" fmla="*/ 397764 w 1159459"/>
                  <a:gd name="connsiteY251" fmla="*/ 205740 h 934516"/>
                  <a:gd name="connsiteX252" fmla="*/ 403250 w 1159459"/>
                  <a:gd name="connsiteY252" fmla="*/ 202997 h 934516"/>
                  <a:gd name="connsiteX253" fmla="*/ 407822 w 1159459"/>
                  <a:gd name="connsiteY253" fmla="*/ 197510 h 934516"/>
                  <a:gd name="connsiteX254" fmla="*/ 410566 w 1159459"/>
                  <a:gd name="connsiteY254" fmla="*/ 192024 h 934516"/>
                  <a:gd name="connsiteX255" fmla="*/ 416052 w 1159459"/>
                  <a:gd name="connsiteY255" fmla="*/ 191110 h 934516"/>
                  <a:gd name="connsiteX256" fmla="*/ 424282 w 1159459"/>
                  <a:gd name="connsiteY256" fmla="*/ 194767 h 934516"/>
                  <a:gd name="connsiteX257" fmla="*/ 426110 w 1159459"/>
                  <a:gd name="connsiteY257" fmla="*/ 200254 h 934516"/>
                  <a:gd name="connsiteX258" fmla="*/ 420624 w 1159459"/>
                  <a:gd name="connsiteY258" fmla="*/ 202997 h 934516"/>
                  <a:gd name="connsiteX259" fmla="*/ 420624 w 1159459"/>
                  <a:gd name="connsiteY259" fmla="*/ 209398 h 934516"/>
                  <a:gd name="connsiteX260" fmla="*/ 426110 w 1159459"/>
                  <a:gd name="connsiteY260" fmla="*/ 210312 h 934516"/>
                  <a:gd name="connsiteX261" fmla="*/ 428854 w 1159459"/>
                  <a:gd name="connsiteY261" fmla="*/ 214884 h 934516"/>
                  <a:gd name="connsiteX262" fmla="*/ 424282 w 1159459"/>
                  <a:gd name="connsiteY262" fmla="*/ 215798 h 934516"/>
                  <a:gd name="connsiteX263" fmla="*/ 420624 w 1159459"/>
                  <a:gd name="connsiteY263" fmla="*/ 223114 h 934516"/>
                  <a:gd name="connsiteX264" fmla="*/ 424282 w 1159459"/>
                  <a:gd name="connsiteY264" fmla="*/ 227686 h 934516"/>
                  <a:gd name="connsiteX265" fmla="*/ 423367 w 1159459"/>
                  <a:gd name="connsiteY265" fmla="*/ 232258 h 934516"/>
                  <a:gd name="connsiteX266" fmla="*/ 425196 w 1159459"/>
                  <a:gd name="connsiteY266" fmla="*/ 236830 h 934516"/>
                  <a:gd name="connsiteX267" fmla="*/ 429768 w 1159459"/>
                  <a:gd name="connsiteY267" fmla="*/ 235001 h 934516"/>
                  <a:gd name="connsiteX268" fmla="*/ 434340 w 1159459"/>
                  <a:gd name="connsiteY268" fmla="*/ 234086 h 934516"/>
                  <a:gd name="connsiteX269" fmla="*/ 439826 w 1159459"/>
                  <a:gd name="connsiteY269" fmla="*/ 233172 h 934516"/>
                  <a:gd name="connsiteX270" fmla="*/ 446227 w 1159459"/>
                  <a:gd name="connsiteY270" fmla="*/ 235001 h 934516"/>
                  <a:gd name="connsiteX271" fmla="*/ 443484 w 1159459"/>
                  <a:gd name="connsiteY271" fmla="*/ 241402 h 934516"/>
                  <a:gd name="connsiteX272" fmla="*/ 442570 w 1159459"/>
                  <a:gd name="connsiteY272" fmla="*/ 245974 h 934516"/>
                  <a:gd name="connsiteX273" fmla="*/ 436169 w 1159459"/>
                  <a:gd name="connsiteY273" fmla="*/ 249631 h 934516"/>
                  <a:gd name="connsiteX274" fmla="*/ 441655 w 1159459"/>
                  <a:gd name="connsiteY274" fmla="*/ 250546 h 934516"/>
                  <a:gd name="connsiteX275" fmla="*/ 447142 w 1159459"/>
                  <a:gd name="connsiteY275" fmla="*/ 249631 h 934516"/>
                  <a:gd name="connsiteX276" fmla="*/ 451714 w 1159459"/>
                  <a:gd name="connsiteY276" fmla="*/ 245974 h 934516"/>
                  <a:gd name="connsiteX277" fmla="*/ 457200 w 1159459"/>
                  <a:gd name="connsiteY277" fmla="*/ 249631 h 934516"/>
                  <a:gd name="connsiteX278" fmla="*/ 463601 w 1159459"/>
                  <a:gd name="connsiteY278" fmla="*/ 246888 h 934516"/>
                  <a:gd name="connsiteX279" fmla="*/ 468173 w 1159459"/>
                  <a:gd name="connsiteY279" fmla="*/ 248717 h 934516"/>
                  <a:gd name="connsiteX280" fmla="*/ 467258 w 1159459"/>
                  <a:gd name="connsiteY280" fmla="*/ 259690 h 934516"/>
                  <a:gd name="connsiteX281" fmla="*/ 469087 w 1159459"/>
                  <a:gd name="connsiteY281" fmla="*/ 265176 h 934516"/>
                  <a:gd name="connsiteX282" fmla="*/ 474574 w 1159459"/>
                  <a:gd name="connsiteY282" fmla="*/ 268834 h 934516"/>
                  <a:gd name="connsiteX283" fmla="*/ 478231 w 1159459"/>
                  <a:gd name="connsiteY283" fmla="*/ 263347 h 934516"/>
                  <a:gd name="connsiteX284" fmla="*/ 482803 w 1159459"/>
                  <a:gd name="connsiteY284" fmla="*/ 257861 h 934516"/>
                  <a:gd name="connsiteX285" fmla="*/ 489204 w 1159459"/>
                  <a:gd name="connsiteY285" fmla="*/ 256946 h 934516"/>
                  <a:gd name="connsiteX286" fmla="*/ 493776 w 1159459"/>
                  <a:gd name="connsiteY286" fmla="*/ 254203 h 934516"/>
                  <a:gd name="connsiteX287" fmla="*/ 503834 w 1159459"/>
                  <a:gd name="connsiteY287" fmla="*/ 245974 h 934516"/>
                  <a:gd name="connsiteX288" fmla="*/ 509321 w 1159459"/>
                  <a:gd name="connsiteY288" fmla="*/ 239573 h 934516"/>
                  <a:gd name="connsiteX289" fmla="*/ 510235 w 1159459"/>
                  <a:gd name="connsiteY289" fmla="*/ 233172 h 934516"/>
                  <a:gd name="connsiteX290" fmla="*/ 509321 w 1159459"/>
                  <a:gd name="connsiteY290" fmla="*/ 227686 h 934516"/>
                  <a:gd name="connsiteX291" fmla="*/ 511150 w 1159459"/>
                  <a:gd name="connsiteY291" fmla="*/ 219456 h 934516"/>
                  <a:gd name="connsiteX292" fmla="*/ 512064 w 1159459"/>
                  <a:gd name="connsiteY292" fmla="*/ 212141 h 934516"/>
                  <a:gd name="connsiteX293" fmla="*/ 512064 w 1159459"/>
                  <a:gd name="connsiteY293" fmla="*/ 205740 h 934516"/>
                  <a:gd name="connsiteX294" fmla="*/ 518465 w 1159459"/>
                  <a:gd name="connsiteY294" fmla="*/ 204826 h 934516"/>
                  <a:gd name="connsiteX295" fmla="*/ 521208 w 1159459"/>
                  <a:gd name="connsiteY295" fmla="*/ 209398 h 934516"/>
                  <a:gd name="connsiteX296" fmla="*/ 523037 w 1159459"/>
                  <a:gd name="connsiteY296" fmla="*/ 214884 h 934516"/>
                  <a:gd name="connsiteX297" fmla="*/ 524866 w 1159459"/>
                  <a:gd name="connsiteY297" fmla="*/ 219456 h 934516"/>
                  <a:gd name="connsiteX298" fmla="*/ 530352 w 1159459"/>
                  <a:gd name="connsiteY298" fmla="*/ 221285 h 934516"/>
                  <a:gd name="connsiteX299" fmla="*/ 535838 w 1159459"/>
                  <a:gd name="connsiteY299" fmla="*/ 220370 h 934516"/>
                  <a:gd name="connsiteX300" fmla="*/ 543154 w 1159459"/>
                  <a:gd name="connsiteY300" fmla="*/ 215798 h 934516"/>
                  <a:gd name="connsiteX301" fmla="*/ 546811 w 1159459"/>
                  <a:gd name="connsiteY301" fmla="*/ 211226 h 934516"/>
                  <a:gd name="connsiteX302" fmla="*/ 553212 w 1159459"/>
                  <a:gd name="connsiteY302" fmla="*/ 208483 h 934516"/>
                  <a:gd name="connsiteX303" fmla="*/ 558698 w 1159459"/>
                  <a:gd name="connsiteY303" fmla="*/ 206654 h 934516"/>
                  <a:gd name="connsiteX304" fmla="*/ 564185 w 1159459"/>
                  <a:gd name="connsiteY304" fmla="*/ 202997 h 934516"/>
                  <a:gd name="connsiteX305" fmla="*/ 561442 w 1159459"/>
                  <a:gd name="connsiteY305" fmla="*/ 197510 h 934516"/>
                  <a:gd name="connsiteX306" fmla="*/ 555041 w 1159459"/>
                  <a:gd name="connsiteY306" fmla="*/ 193853 h 934516"/>
                  <a:gd name="connsiteX307" fmla="*/ 552298 w 1159459"/>
                  <a:gd name="connsiteY307" fmla="*/ 188366 h 934516"/>
                  <a:gd name="connsiteX308" fmla="*/ 554126 w 1159459"/>
                  <a:gd name="connsiteY308" fmla="*/ 182880 h 934516"/>
                  <a:gd name="connsiteX309" fmla="*/ 559613 w 1159459"/>
                  <a:gd name="connsiteY309" fmla="*/ 179222 h 934516"/>
                  <a:gd name="connsiteX310" fmla="*/ 566014 w 1159459"/>
                  <a:gd name="connsiteY310" fmla="*/ 179222 h 934516"/>
                  <a:gd name="connsiteX311" fmla="*/ 570586 w 1159459"/>
                  <a:gd name="connsiteY311" fmla="*/ 177394 h 934516"/>
                  <a:gd name="connsiteX312" fmla="*/ 576986 w 1159459"/>
                  <a:gd name="connsiteY312" fmla="*/ 176479 h 934516"/>
                  <a:gd name="connsiteX313" fmla="*/ 577901 w 1159459"/>
                  <a:gd name="connsiteY313" fmla="*/ 171907 h 934516"/>
                  <a:gd name="connsiteX314" fmla="*/ 576986 w 1159459"/>
                  <a:gd name="connsiteY314" fmla="*/ 165506 h 934516"/>
                  <a:gd name="connsiteX315" fmla="*/ 581558 w 1159459"/>
                  <a:gd name="connsiteY315" fmla="*/ 164592 h 934516"/>
                  <a:gd name="connsiteX316" fmla="*/ 587045 w 1159459"/>
                  <a:gd name="connsiteY316" fmla="*/ 163678 h 934516"/>
                  <a:gd name="connsiteX317" fmla="*/ 592531 w 1159459"/>
                  <a:gd name="connsiteY317" fmla="*/ 161849 h 934516"/>
                  <a:gd name="connsiteX318" fmla="*/ 598018 w 1159459"/>
                  <a:gd name="connsiteY318" fmla="*/ 161849 h 934516"/>
                  <a:gd name="connsiteX319" fmla="*/ 603504 w 1159459"/>
                  <a:gd name="connsiteY319" fmla="*/ 157277 h 934516"/>
                  <a:gd name="connsiteX320" fmla="*/ 608076 w 1159459"/>
                  <a:gd name="connsiteY320" fmla="*/ 152705 h 934516"/>
                  <a:gd name="connsiteX321" fmla="*/ 616306 w 1159459"/>
                  <a:gd name="connsiteY321" fmla="*/ 148133 h 934516"/>
                  <a:gd name="connsiteX322" fmla="*/ 623621 w 1159459"/>
                  <a:gd name="connsiteY322" fmla="*/ 144475 h 934516"/>
                  <a:gd name="connsiteX323" fmla="*/ 629107 w 1159459"/>
                  <a:gd name="connsiteY323" fmla="*/ 144475 h 934516"/>
                  <a:gd name="connsiteX324" fmla="*/ 629107 w 1159459"/>
                  <a:gd name="connsiteY324" fmla="*/ 138989 h 934516"/>
                  <a:gd name="connsiteX325" fmla="*/ 627278 w 1159459"/>
                  <a:gd name="connsiteY325" fmla="*/ 131674 h 934516"/>
                  <a:gd name="connsiteX326" fmla="*/ 622706 w 1159459"/>
                  <a:gd name="connsiteY326" fmla="*/ 123444 h 934516"/>
                  <a:gd name="connsiteX327" fmla="*/ 621792 w 1159459"/>
                  <a:gd name="connsiteY327" fmla="*/ 117958 h 934516"/>
                  <a:gd name="connsiteX328" fmla="*/ 629107 w 1159459"/>
                  <a:gd name="connsiteY328" fmla="*/ 112471 h 934516"/>
                  <a:gd name="connsiteX329" fmla="*/ 633679 w 1159459"/>
                  <a:gd name="connsiteY329" fmla="*/ 115214 h 934516"/>
                  <a:gd name="connsiteX330" fmla="*/ 638251 w 1159459"/>
                  <a:gd name="connsiteY330" fmla="*/ 117043 h 934516"/>
                  <a:gd name="connsiteX331" fmla="*/ 643738 w 1159459"/>
                  <a:gd name="connsiteY331" fmla="*/ 119786 h 934516"/>
                  <a:gd name="connsiteX332" fmla="*/ 646481 w 1159459"/>
                  <a:gd name="connsiteY332" fmla="*/ 112471 h 934516"/>
                  <a:gd name="connsiteX333" fmla="*/ 651967 w 1159459"/>
                  <a:gd name="connsiteY333" fmla="*/ 110642 h 934516"/>
                  <a:gd name="connsiteX334" fmla="*/ 657454 w 1159459"/>
                  <a:gd name="connsiteY334" fmla="*/ 109728 h 934516"/>
                  <a:gd name="connsiteX335" fmla="*/ 662940 w 1159459"/>
                  <a:gd name="connsiteY335" fmla="*/ 110642 h 934516"/>
                  <a:gd name="connsiteX336" fmla="*/ 668426 w 1159459"/>
                  <a:gd name="connsiteY336" fmla="*/ 111557 h 934516"/>
                  <a:gd name="connsiteX337" fmla="*/ 673913 w 1159459"/>
                  <a:gd name="connsiteY337" fmla="*/ 111557 h 934516"/>
                  <a:gd name="connsiteX338" fmla="*/ 678485 w 1159459"/>
                  <a:gd name="connsiteY338" fmla="*/ 109728 h 934516"/>
                  <a:gd name="connsiteX339" fmla="*/ 679399 w 1159459"/>
                  <a:gd name="connsiteY339" fmla="*/ 105156 h 934516"/>
                  <a:gd name="connsiteX340" fmla="*/ 682142 w 1159459"/>
                  <a:gd name="connsiteY340" fmla="*/ 98755 h 934516"/>
                  <a:gd name="connsiteX341" fmla="*/ 686714 w 1159459"/>
                  <a:gd name="connsiteY341" fmla="*/ 97841 h 934516"/>
                  <a:gd name="connsiteX342" fmla="*/ 688543 w 1159459"/>
                  <a:gd name="connsiteY342" fmla="*/ 102413 h 934516"/>
                  <a:gd name="connsiteX343" fmla="*/ 695858 w 1159459"/>
                  <a:gd name="connsiteY343" fmla="*/ 105156 h 934516"/>
                  <a:gd name="connsiteX344" fmla="*/ 701345 w 1159459"/>
                  <a:gd name="connsiteY344" fmla="*/ 105156 h 934516"/>
                  <a:gd name="connsiteX345" fmla="*/ 706831 w 1159459"/>
                  <a:gd name="connsiteY345" fmla="*/ 101498 h 934516"/>
                  <a:gd name="connsiteX346" fmla="*/ 711403 w 1159459"/>
                  <a:gd name="connsiteY346" fmla="*/ 97841 h 934516"/>
                  <a:gd name="connsiteX347" fmla="*/ 715975 w 1159459"/>
                  <a:gd name="connsiteY347" fmla="*/ 96926 h 934516"/>
                  <a:gd name="connsiteX348" fmla="*/ 721462 w 1159459"/>
                  <a:gd name="connsiteY348" fmla="*/ 93269 h 934516"/>
                  <a:gd name="connsiteX349" fmla="*/ 724205 w 1159459"/>
                  <a:gd name="connsiteY349" fmla="*/ 87782 h 934516"/>
                  <a:gd name="connsiteX350" fmla="*/ 725119 w 1159459"/>
                  <a:gd name="connsiteY350" fmla="*/ 83210 h 934516"/>
                  <a:gd name="connsiteX351" fmla="*/ 730606 w 1159459"/>
                  <a:gd name="connsiteY351" fmla="*/ 83210 h 934516"/>
                  <a:gd name="connsiteX352" fmla="*/ 736092 w 1159459"/>
                  <a:gd name="connsiteY352" fmla="*/ 89611 h 934516"/>
                  <a:gd name="connsiteX353" fmla="*/ 741578 w 1159459"/>
                  <a:gd name="connsiteY353" fmla="*/ 85954 h 934516"/>
                  <a:gd name="connsiteX354" fmla="*/ 747065 w 1159459"/>
                  <a:gd name="connsiteY354" fmla="*/ 79553 h 934516"/>
                  <a:gd name="connsiteX355" fmla="*/ 749808 w 1159459"/>
                  <a:gd name="connsiteY355" fmla="*/ 66751 h 934516"/>
                  <a:gd name="connsiteX356" fmla="*/ 748894 w 1159459"/>
                  <a:gd name="connsiteY356" fmla="*/ 62179 h 934516"/>
                  <a:gd name="connsiteX357" fmla="*/ 751637 w 1159459"/>
                  <a:gd name="connsiteY357" fmla="*/ 55778 h 934516"/>
                  <a:gd name="connsiteX358" fmla="*/ 754380 w 1159459"/>
                  <a:gd name="connsiteY358" fmla="*/ 51206 h 934516"/>
                  <a:gd name="connsiteX359" fmla="*/ 753466 w 1159459"/>
                  <a:gd name="connsiteY359" fmla="*/ 46634 h 934516"/>
                  <a:gd name="connsiteX360" fmla="*/ 753466 w 1159459"/>
                  <a:gd name="connsiteY360" fmla="*/ 37490 h 934516"/>
                  <a:gd name="connsiteX361" fmla="*/ 758038 w 1159459"/>
                  <a:gd name="connsiteY361" fmla="*/ 35662 h 934516"/>
                  <a:gd name="connsiteX362" fmla="*/ 771754 w 1159459"/>
                  <a:gd name="connsiteY362" fmla="*/ 40234 h 934516"/>
                  <a:gd name="connsiteX363" fmla="*/ 780898 w 1159459"/>
                  <a:gd name="connsiteY363" fmla="*/ 42062 h 934516"/>
                  <a:gd name="connsiteX364" fmla="*/ 784555 w 1159459"/>
                  <a:gd name="connsiteY364" fmla="*/ 36576 h 934516"/>
                  <a:gd name="connsiteX365" fmla="*/ 786384 w 1159459"/>
                  <a:gd name="connsiteY365" fmla="*/ 32004 h 934516"/>
                  <a:gd name="connsiteX366" fmla="*/ 792785 w 1159459"/>
                  <a:gd name="connsiteY366" fmla="*/ 31090 h 934516"/>
                  <a:gd name="connsiteX367" fmla="*/ 797357 w 1159459"/>
                  <a:gd name="connsiteY367" fmla="*/ 33833 h 934516"/>
                  <a:gd name="connsiteX368" fmla="*/ 802843 w 1159459"/>
                  <a:gd name="connsiteY368" fmla="*/ 37490 h 934516"/>
                  <a:gd name="connsiteX369" fmla="*/ 807415 w 1159459"/>
                  <a:gd name="connsiteY369" fmla="*/ 39319 h 934516"/>
                  <a:gd name="connsiteX370" fmla="*/ 812902 w 1159459"/>
                  <a:gd name="connsiteY370" fmla="*/ 42977 h 934516"/>
                  <a:gd name="connsiteX371" fmla="*/ 818388 w 1159459"/>
                  <a:gd name="connsiteY371" fmla="*/ 51206 h 934516"/>
                  <a:gd name="connsiteX372" fmla="*/ 823874 w 1159459"/>
                  <a:gd name="connsiteY372" fmla="*/ 53950 h 934516"/>
                  <a:gd name="connsiteX373" fmla="*/ 828446 w 1159459"/>
                  <a:gd name="connsiteY373" fmla="*/ 56693 h 934516"/>
                  <a:gd name="connsiteX374" fmla="*/ 825703 w 1159459"/>
                  <a:gd name="connsiteY374" fmla="*/ 64008 h 934516"/>
                  <a:gd name="connsiteX375" fmla="*/ 824789 w 1159459"/>
                  <a:gd name="connsiteY375" fmla="*/ 69494 h 934516"/>
                  <a:gd name="connsiteX376" fmla="*/ 828446 w 1159459"/>
                  <a:gd name="connsiteY376" fmla="*/ 74066 h 934516"/>
                  <a:gd name="connsiteX377" fmla="*/ 832104 w 1159459"/>
                  <a:gd name="connsiteY377" fmla="*/ 79553 h 934516"/>
                  <a:gd name="connsiteX378" fmla="*/ 837590 w 1159459"/>
                  <a:gd name="connsiteY378" fmla="*/ 82296 h 934516"/>
                  <a:gd name="connsiteX379" fmla="*/ 844906 w 1159459"/>
                  <a:gd name="connsiteY379" fmla="*/ 84125 h 934516"/>
                  <a:gd name="connsiteX380" fmla="*/ 850392 w 1159459"/>
                  <a:gd name="connsiteY380" fmla="*/ 85954 h 934516"/>
                  <a:gd name="connsiteX381" fmla="*/ 852221 w 1159459"/>
                  <a:gd name="connsiteY381" fmla="*/ 93269 h 934516"/>
                  <a:gd name="connsiteX382" fmla="*/ 847649 w 1159459"/>
                  <a:gd name="connsiteY382" fmla="*/ 97841 h 934516"/>
                  <a:gd name="connsiteX383" fmla="*/ 847649 w 1159459"/>
                  <a:gd name="connsiteY383" fmla="*/ 102413 h 934516"/>
                  <a:gd name="connsiteX384" fmla="*/ 844906 w 1159459"/>
                  <a:gd name="connsiteY384" fmla="*/ 107899 h 934516"/>
                  <a:gd name="connsiteX385" fmla="*/ 845820 w 1159459"/>
                  <a:gd name="connsiteY385" fmla="*/ 116129 h 934516"/>
                  <a:gd name="connsiteX386" fmla="*/ 843077 w 1159459"/>
                  <a:gd name="connsiteY386" fmla="*/ 120701 h 934516"/>
                  <a:gd name="connsiteX387" fmla="*/ 833018 w 1159459"/>
                  <a:gd name="connsiteY387" fmla="*/ 125273 h 934516"/>
                  <a:gd name="connsiteX388" fmla="*/ 825703 w 1159459"/>
                  <a:gd name="connsiteY388" fmla="*/ 128016 h 934516"/>
                  <a:gd name="connsiteX389" fmla="*/ 818388 w 1159459"/>
                  <a:gd name="connsiteY389" fmla="*/ 125273 h 934516"/>
                  <a:gd name="connsiteX390" fmla="*/ 812902 w 1159459"/>
                  <a:gd name="connsiteY390" fmla="*/ 128016 h 934516"/>
                  <a:gd name="connsiteX391" fmla="*/ 805586 w 1159459"/>
                  <a:gd name="connsiteY391" fmla="*/ 130759 h 934516"/>
                  <a:gd name="connsiteX392" fmla="*/ 799186 w 1159459"/>
                  <a:gd name="connsiteY392" fmla="*/ 124358 h 934516"/>
                  <a:gd name="connsiteX393" fmla="*/ 789127 w 1159459"/>
                  <a:gd name="connsiteY393" fmla="*/ 124358 h 934516"/>
                  <a:gd name="connsiteX394" fmla="*/ 783641 w 1159459"/>
                  <a:gd name="connsiteY394" fmla="*/ 129845 h 934516"/>
                  <a:gd name="connsiteX395" fmla="*/ 778154 w 1159459"/>
                  <a:gd name="connsiteY395" fmla="*/ 129845 h 934516"/>
                  <a:gd name="connsiteX396" fmla="*/ 770839 w 1159459"/>
                  <a:gd name="connsiteY396" fmla="*/ 126187 h 934516"/>
                  <a:gd name="connsiteX397" fmla="*/ 764438 w 1159459"/>
                  <a:gd name="connsiteY397" fmla="*/ 124358 h 934516"/>
                  <a:gd name="connsiteX398" fmla="*/ 758952 w 1159459"/>
                  <a:gd name="connsiteY398" fmla="*/ 123444 h 934516"/>
                  <a:gd name="connsiteX399" fmla="*/ 758952 w 1159459"/>
                  <a:gd name="connsiteY399" fmla="*/ 128930 h 934516"/>
                  <a:gd name="connsiteX400" fmla="*/ 752551 w 1159459"/>
                  <a:gd name="connsiteY400" fmla="*/ 135331 h 934516"/>
                  <a:gd name="connsiteX401" fmla="*/ 752551 w 1159459"/>
                  <a:gd name="connsiteY401" fmla="*/ 139903 h 934516"/>
                  <a:gd name="connsiteX402" fmla="*/ 753466 w 1159459"/>
                  <a:gd name="connsiteY402" fmla="*/ 145390 h 934516"/>
                  <a:gd name="connsiteX403" fmla="*/ 748894 w 1159459"/>
                  <a:gd name="connsiteY403" fmla="*/ 151790 h 934516"/>
                  <a:gd name="connsiteX404" fmla="*/ 744322 w 1159459"/>
                  <a:gd name="connsiteY404" fmla="*/ 152705 h 934516"/>
                  <a:gd name="connsiteX405" fmla="*/ 745236 w 1159459"/>
                  <a:gd name="connsiteY405" fmla="*/ 160020 h 934516"/>
                  <a:gd name="connsiteX406" fmla="*/ 749808 w 1159459"/>
                  <a:gd name="connsiteY406" fmla="*/ 166421 h 934516"/>
                  <a:gd name="connsiteX407" fmla="*/ 754380 w 1159459"/>
                  <a:gd name="connsiteY407" fmla="*/ 168250 h 934516"/>
                  <a:gd name="connsiteX408" fmla="*/ 754380 w 1159459"/>
                  <a:gd name="connsiteY408" fmla="*/ 176479 h 934516"/>
                  <a:gd name="connsiteX409" fmla="*/ 752551 w 1159459"/>
                  <a:gd name="connsiteY409" fmla="*/ 183794 h 934516"/>
                  <a:gd name="connsiteX410" fmla="*/ 753466 w 1159459"/>
                  <a:gd name="connsiteY410" fmla="*/ 191110 h 934516"/>
                  <a:gd name="connsiteX411" fmla="*/ 747065 w 1159459"/>
                  <a:gd name="connsiteY411" fmla="*/ 197510 h 934516"/>
                  <a:gd name="connsiteX412" fmla="*/ 742493 w 1159459"/>
                  <a:gd name="connsiteY412" fmla="*/ 198425 h 934516"/>
                  <a:gd name="connsiteX413" fmla="*/ 737006 w 1159459"/>
                  <a:gd name="connsiteY413" fmla="*/ 201168 h 934516"/>
                  <a:gd name="connsiteX414" fmla="*/ 729691 w 1159459"/>
                  <a:gd name="connsiteY414" fmla="*/ 210312 h 934516"/>
                  <a:gd name="connsiteX415" fmla="*/ 737006 w 1159459"/>
                  <a:gd name="connsiteY415" fmla="*/ 213970 h 934516"/>
                  <a:gd name="connsiteX416" fmla="*/ 741578 w 1159459"/>
                  <a:gd name="connsiteY416" fmla="*/ 218542 h 934516"/>
                  <a:gd name="connsiteX417" fmla="*/ 747065 w 1159459"/>
                  <a:gd name="connsiteY417" fmla="*/ 224942 h 934516"/>
                  <a:gd name="connsiteX418" fmla="*/ 754380 w 1159459"/>
                  <a:gd name="connsiteY418" fmla="*/ 230429 h 934516"/>
                  <a:gd name="connsiteX419" fmla="*/ 763524 w 1159459"/>
                  <a:gd name="connsiteY419" fmla="*/ 234086 h 934516"/>
                  <a:gd name="connsiteX420" fmla="*/ 765353 w 1159459"/>
                  <a:gd name="connsiteY420" fmla="*/ 240487 h 934516"/>
                  <a:gd name="connsiteX421" fmla="*/ 763524 w 1159459"/>
                  <a:gd name="connsiteY421" fmla="*/ 245974 h 934516"/>
                  <a:gd name="connsiteX422" fmla="*/ 755294 w 1159459"/>
                  <a:gd name="connsiteY422" fmla="*/ 252374 h 934516"/>
                  <a:gd name="connsiteX423" fmla="*/ 750722 w 1159459"/>
                  <a:gd name="connsiteY423" fmla="*/ 257861 h 934516"/>
                  <a:gd name="connsiteX424" fmla="*/ 753466 w 1159459"/>
                  <a:gd name="connsiteY424" fmla="*/ 263347 h 934516"/>
                  <a:gd name="connsiteX425" fmla="*/ 762610 w 1159459"/>
                  <a:gd name="connsiteY425" fmla="*/ 269748 h 934516"/>
                  <a:gd name="connsiteX426" fmla="*/ 766267 w 1159459"/>
                  <a:gd name="connsiteY426" fmla="*/ 274320 h 934516"/>
                  <a:gd name="connsiteX427" fmla="*/ 770839 w 1159459"/>
                  <a:gd name="connsiteY427" fmla="*/ 275234 h 934516"/>
                  <a:gd name="connsiteX428" fmla="*/ 777240 w 1159459"/>
                  <a:gd name="connsiteY428" fmla="*/ 279806 h 934516"/>
                  <a:gd name="connsiteX429" fmla="*/ 781812 w 1159459"/>
                  <a:gd name="connsiteY429" fmla="*/ 281635 h 934516"/>
                  <a:gd name="connsiteX430" fmla="*/ 782726 w 1159459"/>
                  <a:gd name="connsiteY430" fmla="*/ 287122 h 934516"/>
                  <a:gd name="connsiteX431" fmla="*/ 783641 w 1159459"/>
                  <a:gd name="connsiteY431" fmla="*/ 297180 h 934516"/>
                  <a:gd name="connsiteX432" fmla="*/ 785470 w 1159459"/>
                  <a:gd name="connsiteY432" fmla="*/ 301752 h 934516"/>
                  <a:gd name="connsiteX433" fmla="*/ 789127 w 1159459"/>
                  <a:gd name="connsiteY433" fmla="*/ 309067 h 934516"/>
                  <a:gd name="connsiteX434" fmla="*/ 796442 w 1159459"/>
                  <a:gd name="connsiteY434" fmla="*/ 312725 h 934516"/>
                  <a:gd name="connsiteX435" fmla="*/ 803758 w 1159459"/>
                  <a:gd name="connsiteY435" fmla="*/ 319126 h 934516"/>
                  <a:gd name="connsiteX436" fmla="*/ 805586 w 1159459"/>
                  <a:gd name="connsiteY436" fmla="*/ 323698 h 934516"/>
                  <a:gd name="connsiteX437" fmla="*/ 809244 w 1159459"/>
                  <a:gd name="connsiteY437" fmla="*/ 329184 h 934516"/>
                  <a:gd name="connsiteX438" fmla="*/ 815645 w 1159459"/>
                  <a:gd name="connsiteY438" fmla="*/ 331927 h 934516"/>
                  <a:gd name="connsiteX439" fmla="*/ 822046 w 1159459"/>
                  <a:gd name="connsiteY439" fmla="*/ 331927 h 934516"/>
                  <a:gd name="connsiteX440" fmla="*/ 826618 w 1159459"/>
                  <a:gd name="connsiteY440" fmla="*/ 332842 h 934516"/>
                  <a:gd name="connsiteX441" fmla="*/ 832104 w 1159459"/>
                  <a:gd name="connsiteY441" fmla="*/ 336499 h 934516"/>
                  <a:gd name="connsiteX442" fmla="*/ 832104 w 1159459"/>
                  <a:gd name="connsiteY442" fmla="*/ 342900 h 934516"/>
                  <a:gd name="connsiteX443" fmla="*/ 835762 w 1159459"/>
                  <a:gd name="connsiteY443" fmla="*/ 350215 h 934516"/>
                  <a:gd name="connsiteX444" fmla="*/ 841248 w 1159459"/>
                  <a:gd name="connsiteY444" fmla="*/ 354787 h 934516"/>
                  <a:gd name="connsiteX445" fmla="*/ 849478 w 1159459"/>
                  <a:gd name="connsiteY445" fmla="*/ 355702 h 934516"/>
                  <a:gd name="connsiteX446" fmla="*/ 854050 w 1159459"/>
                  <a:gd name="connsiteY446" fmla="*/ 360274 h 934516"/>
                  <a:gd name="connsiteX447" fmla="*/ 848563 w 1159459"/>
                  <a:gd name="connsiteY447" fmla="*/ 361188 h 934516"/>
                  <a:gd name="connsiteX448" fmla="*/ 843077 w 1159459"/>
                  <a:gd name="connsiteY448" fmla="*/ 363931 h 934516"/>
                  <a:gd name="connsiteX449" fmla="*/ 837590 w 1159459"/>
                  <a:gd name="connsiteY449" fmla="*/ 363017 h 934516"/>
                  <a:gd name="connsiteX450" fmla="*/ 843077 w 1159459"/>
                  <a:gd name="connsiteY450" fmla="*/ 368503 h 934516"/>
                  <a:gd name="connsiteX451" fmla="*/ 836676 w 1159459"/>
                  <a:gd name="connsiteY451" fmla="*/ 370332 h 934516"/>
                  <a:gd name="connsiteX452" fmla="*/ 831190 w 1159459"/>
                  <a:gd name="connsiteY452" fmla="*/ 371246 h 934516"/>
                  <a:gd name="connsiteX453" fmla="*/ 832104 w 1159459"/>
                  <a:gd name="connsiteY453" fmla="*/ 376733 h 934516"/>
                  <a:gd name="connsiteX454" fmla="*/ 827532 w 1159459"/>
                  <a:gd name="connsiteY454" fmla="*/ 377647 h 934516"/>
                  <a:gd name="connsiteX455" fmla="*/ 822960 w 1159459"/>
                  <a:gd name="connsiteY455" fmla="*/ 384048 h 934516"/>
                  <a:gd name="connsiteX456" fmla="*/ 812902 w 1159459"/>
                  <a:gd name="connsiteY456" fmla="*/ 389534 h 934516"/>
                  <a:gd name="connsiteX457" fmla="*/ 806501 w 1159459"/>
                  <a:gd name="connsiteY457" fmla="*/ 388620 h 934516"/>
                  <a:gd name="connsiteX458" fmla="*/ 801014 w 1159459"/>
                  <a:gd name="connsiteY458" fmla="*/ 392278 h 934516"/>
                  <a:gd name="connsiteX459" fmla="*/ 791870 w 1159459"/>
                  <a:gd name="connsiteY459" fmla="*/ 394106 h 934516"/>
                  <a:gd name="connsiteX460" fmla="*/ 789127 w 1159459"/>
                  <a:gd name="connsiteY460" fmla="*/ 389534 h 934516"/>
                  <a:gd name="connsiteX461" fmla="*/ 783641 w 1159459"/>
                  <a:gd name="connsiteY461" fmla="*/ 384962 h 934516"/>
                  <a:gd name="connsiteX462" fmla="*/ 778154 w 1159459"/>
                  <a:gd name="connsiteY462" fmla="*/ 383134 h 934516"/>
                  <a:gd name="connsiteX463" fmla="*/ 771754 w 1159459"/>
                  <a:gd name="connsiteY463" fmla="*/ 377647 h 934516"/>
                  <a:gd name="connsiteX464" fmla="*/ 765353 w 1159459"/>
                  <a:gd name="connsiteY464" fmla="*/ 381305 h 934516"/>
                  <a:gd name="connsiteX465" fmla="*/ 760781 w 1159459"/>
                  <a:gd name="connsiteY465" fmla="*/ 380390 h 934516"/>
                  <a:gd name="connsiteX466" fmla="*/ 755294 w 1159459"/>
                  <a:gd name="connsiteY466" fmla="*/ 378562 h 934516"/>
                  <a:gd name="connsiteX467" fmla="*/ 747065 w 1159459"/>
                  <a:gd name="connsiteY467" fmla="*/ 373075 h 934516"/>
                  <a:gd name="connsiteX468" fmla="*/ 741578 w 1159459"/>
                  <a:gd name="connsiteY468" fmla="*/ 368503 h 934516"/>
                  <a:gd name="connsiteX469" fmla="*/ 736092 w 1159459"/>
                  <a:gd name="connsiteY469" fmla="*/ 369418 h 934516"/>
                  <a:gd name="connsiteX470" fmla="*/ 731520 w 1159459"/>
                  <a:gd name="connsiteY470" fmla="*/ 369418 h 934516"/>
                  <a:gd name="connsiteX471" fmla="*/ 725119 w 1159459"/>
                  <a:gd name="connsiteY471" fmla="*/ 368503 h 934516"/>
                  <a:gd name="connsiteX472" fmla="*/ 727862 w 1159459"/>
                  <a:gd name="connsiteY472" fmla="*/ 374904 h 934516"/>
                  <a:gd name="connsiteX473" fmla="*/ 726948 w 1159459"/>
                  <a:gd name="connsiteY473" fmla="*/ 381305 h 934516"/>
                  <a:gd name="connsiteX474" fmla="*/ 726034 w 1159459"/>
                  <a:gd name="connsiteY474" fmla="*/ 385877 h 934516"/>
                  <a:gd name="connsiteX475" fmla="*/ 721462 w 1159459"/>
                  <a:gd name="connsiteY475" fmla="*/ 391363 h 934516"/>
                  <a:gd name="connsiteX476" fmla="*/ 715061 w 1159459"/>
                  <a:gd name="connsiteY476" fmla="*/ 401422 h 934516"/>
                  <a:gd name="connsiteX477" fmla="*/ 704088 w 1159459"/>
                  <a:gd name="connsiteY477" fmla="*/ 404165 h 934516"/>
                  <a:gd name="connsiteX478" fmla="*/ 703174 w 1159459"/>
                  <a:gd name="connsiteY478" fmla="*/ 411480 h 934516"/>
                  <a:gd name="connsiteX479" fmla="*/ 699516 w 1159459"/>
                  <a:gd name="connsiteY479" fmla="*/ 418795 h 934516"/>
                  <a:gd name="connsiteX480" fmla="*/ 697687 w 1159459"/>
                  <a:gd name="connsiteY480" fmla="*/ 427939 h 934516"/>
                  <a:gd name="connsiteX481" fmla="*/ 699516 w 1159459"/>
                  <a:gd name="connsiteY481" fmla="*/ 436169 h 934516"/>
                  <a:gd name="connsiteX482" fmla="*/ 701345 w 1159459"/>
                  <a:gd name="connsiteY482" fmla="*/ 442570 h 934516"/>
                  <a:gd name="connsiteX483" fmla="*/ 704088 w 1159459"/>
                  <a:gd name="connsiteY483" fmla="*/ 447142 h 934516"/>
                  <a:gd name="connsiteX484" fmla="*/ 709574 w 1159459"/>
                  <a:gd name="connsiteY484" fmla="*/ 452628 h 934516"/>
                  <a:gd name="connsiteX485" fmla="*/ 712318 w 1159459"/>
                  <a:gd name="connsiteY485" fmla="*/ 460858 h 934516"/>
                  <a:gd name="connsiteX486" fmla="*/ 719633 w 1159459"/>
                  <a:gd name="connsiteY486" fmla="*/ 466344 h 934516"/>
                  <a:gd name="connsiteX487" fmla="*/ 726034 w 1159459"/>
                  <a:gd name="connsiteY487" fmla="*/ 468173 h 934516"/>
                  <a:gd name="connsiteX488" fmla="*/ 730606 w 1159459"/>
                  <a:gd name="connsiteY488" fmla="*/ 468173 h 934516"/>
                  <a:gd name="connsiteX489" fmla="*/ 736092 w 1159459"/>
                  <a:gd name="connsiteY489" fmla="*/ 468173 h 934516"/>
                  <a:gd name="connsiteX490" fmla="*/ 733349 w 1159459"/>
                  <a:gd name="connsiteY490" fmla="*/ 461772 h 934516"/>
                  <a:gd name="connsiteX491" fmla="*/ 737921 w 1159459"/>
                  <a:gd name="connsiteY491" fmla="*/ 458114 h 934516"/>
                  <a:gd name="connsiteX492" fmla="*/ 745236 w 1159459"/>
                  <a:gd name="connsiteY492" fmla="*/ 461772 h 934516"/>
                  <a:gd name="connsiteX493" fmla="*/ 749808 w 1159459"/>
                  <a:gd name="connsiteY493" fmla="*/ 462686 h 934516"/>
                  <a:gd name="connsiteX494" fmla="*/ 756209 w 1159459"/>
                  <a:gd name="connsiteY494" fmla="*/ 465430 h 934516"/>
                  <a:gd name="connsiteX495" fmla="*/ 761695 w 1159459"/>
                  <a:gd name="connsiteY495" fmla="*/ 469087 h 934516"/>
                  <a:gd name="connsiteX496" fmla="*/ 766267 w 1159459"/>
                  <a:gd name="connsiteY496" fmla="*/ 472745 h 934516"/>
                  <a:gd name="connsiteX497" fmla="*/ 771754 w 1159459"/>
                  <a:gd name="connsiteY497" fmla="*/ 474574 h 934516"/>
                  <a:gd name="connsiteX498" fmla="*/ 777240 w 1159459"/>
                  <a:gd name="connsiteY498" fmla="*/ 478231 h 934516"/>
                  <a:gd name="connsiteX499" fmla="*/ 782726 w 1159459"/>
                  <a:gd name="connsiteY499" fmla="*/ 479146 h 934516"/>
                  <a:gd name="connsiteX500" fmla="*/ 787298 w 1159459"/>
                  <a:gd name="connsiteY500" fmla="*/ 479146 h 934516"/>
                  <a:gd name="connsiteX501" fmla="*/ 793699 w 1159459"/>
                  <a:gd name="connsiteY501" fmla="*/ 480974 h 934516"/>
                  <a:gd name="connsiteX502" fmla="*/ 799186 w 1159459"/>
                  <a:gd name="connsiteY502" fmla="*/ 487375 h 934516"/>
                  <a:gd name="connsiteX503" fmla="*/ 807415 w 1159459"/>
                  <a:gd name="connsiteY503" fmla="*/ 488290 h 934516"/>
                  <a:gd name="connsiteX504" fmla="*/ 812902 w 1159459"/>
                  <a:gd name="connsiteY504" fmla="*/ 493776 h 934516"/>
                  <a:gd name="connsiteX505" fmla="*/ 818388 w 1159459"/>
                  <a:gd name="connsiteY505" fmla="*/ 498348 h 934516"/>
                  <a:gd name="connsiteX506" fmla="*/ 822960 w 1159459"/>
                  <a:gd name="connsiteY506" fmla="*/ 499262 h 934516"/>
                  <a:gd name="connsiteX507" fmla="*/ 830275 w 1159459"/>
                  <a:gd name="connsiteY507" fmla="*/ 497434 h 934516"/>
                  <a:gd name="connsiteX508" fmla="*/ 835762 w 1159459"/>
                  <a:gd name="connsiteY508" fmla="*/ 501091 h 934516"/>
                  <a:gd name="connsiteX509" fmla="*/ 841248 w 1159459"/>
                  <a:gd name="connsiteY509" fmla="*/ 507492 h 934516"/>
                  <a:gd name="connsiteX510" fmla="*/ 843077 w 1159459"/>
                  <a:gd name="connsiteY510" fmla="*/ 512064 h 934516"/>
                  <a:gd name="connsiteX511" fmla="*/ 848563 w 1159459"/>
                  <a:gd name="connsiteY511" fmla="*/ 514807 h 934516"/>
                  <a:gd name="connsiteX512" fmla="*/ 854964 w 1159459"/>
                  <a:gd name="connsiteY512" fmla="*/ 512064 h 934516"/>
                  <a:gd name="connsiteX513" fmla="*/ 861365 w 1159459"/>
                  <a:gd name="connsiteY513" fmla="*/ 519379 h 934516"/>
                  <a:gd name="connsiteX514" fmla="*/ 864108 w 1159459"/>
                  <a:gd name="connsiteY514" fmla="*/ 524866 h 934516"/>
                  <a:gd name="connsiteX515" fmla="*/ 862279 w 1159459"/>
                  <a:gd name="connsiteY515" fmla="*/ 529438 h 934516"/>
                  <a:gd name="connsiteX516" fmla="*/ 859536 w 1159459"/>
                  <a:gd name="connsiteY516" fmla="*/ 535838 h 934516"/>
                  <a:gd name="connsiteX517" fmla="*/ 854964 w 1159459"/>
                  <a:gd name="connsiteY517" fmla="*/ 542239 h 934516"/>
                  <a:gd name="connsiteX518" fmla="*/ 857707 w 1159459"/>
                  <a:gd name="connsiteY518" fmla="*/ 547726 h 934516"/>
                  <a:gd name="connsiteX519" fmla="*/ 856793 w 1159459"/>
                  <a:gd name="connsiteY519" fmla="*/ 552298 h 934516"/>
                  <a:gd name="connsiteX520" fmla="*/ 857707 w 1159459"/>
                  <a:gd name="connsiteY520" fmla="*/ 559613 h 934516"/>
                  <a:gd name="connsiteX521" fmla="*/ 858622 w 1159459"/>
                  <a:gd name="connsiteY521" fmla="*/ 566014 h 934516"/>
                  <a:gd name="connsiteX522" fmla="*/ 862279 w 1159459"/>
                  <a:gd name="connsiteY522" fmla="*/ 571500 h 934516"/>
                  <a:gd name="connsiteX523" fmla="*/ 867766 w 1159459"/>
                  <a:gd name="connsiteY523" fmla="*/ 575158 h 934516"/>
                  <a:gd name="connsiteX524" fmla="*/ 870509 w 1159459"/>
                  <a:gd name="connsiteY524" fmla="*/ 569671 h 934516"/>
                  <a:gd name="connsiteX525" fmla="*/ 872338 w 1159459"/>
                  <a:gd name="connsiteY525" fmla="*/ 565099 h 934516"/>
                  <a:gd name="connsiteX526" fmla="*/ 876910 w 1159459"/>
                  <a:gd name="connsiteY526" fmla="*/ 563270 h 934516"/>
                  <a:gd name="connsiteX527" fmla="*/ 881482 w 1159459"/>
                  <a:gd name="connsiteY527" fmla="*/ 565099 h 934516"/>
                  <a:gd name="connsiteX528" fmla="*/ 886968 w 1159459"/>
                  <a:gd name="connsiteY528" fmla="*/ 567842 h 934516"/>
                  <a:gd name="connsiteX529" fmla="*/ 895198 w 1159459"/>
                  <a:gd name="connsiteY529" fmla="*/ 570586 h 934516"/>
                  <a:gd name="connsiteX530" fmla="*/ 900684 w 1159459"/>
                  <a:gd name="connsiteY530" fmla="*/ 576072 h 934516"/>
                  <a:gd name="connsiteX531" fmla="*/ 910742 w 1159459"/>
                  <a:gd name="connsiteY531" fmla="*/ 581558 h 934516"/>
                  <a:gd name="connsiteX532" fmla="*/ 919886 w 1159459"/>
                  <a:gd name="connsiteY532" fmla="*/ 581558 h 934516"/>
                  <a:gd name="connsiteX533" fmla="*/ 923544 w 1159459"/>
                  <a:gd name="connsiteY533" fmla="*/ 587045 h 934516"/>
                  <a:gd name="connsiteX534" fmla="*/ 926287 w 1159459"/>
                  <a:gd name="connsiteY534" fmla="*/ 592531 h 934516"/>
                  <a:gd name="connsiteX535" fmla="*/ 928116 w 1159459"/>
                  <a:gd name="connsiteY535" fmla="*/ 598018 h 934516"/>
                  <a:gd name="connsiteX536" fmla="*/ 932688 w 1159459"/>
                  <a:gd name="connsiteY536" fmla="*/ 599846 h 934516"/>
                  <a:gd name="connsiteX537" fmla="*/ 940003 w 1159459"/>
                  <a:gd name="connsiteY537" fmla="*/ 604418 h 934516"/>
                  <a:gd name="connsiteX538" fmla="*/ 947318 w 1159459"/>
                  <a:gd name="connsiteY538" fmla="*/ 604418 h 934516"/>
                  <a:gd name="connsiteX539" fmla="*/ 951890 w 1159459"/>
                  <a:gd name="connsiteY539" fmla="*/ 608076 h 934516"/>
                  <a:gd name="connsiteX540" fmla="*/ 956462 w 1159459"/>
                  <a:gd name="connsiteY540" fmla="*/ 602590 h 934516"/>
                  <a:gd name="connsiteX541" fmla="*/ 961949 w 1159459"/>
                  <a:gd name="connsiteY541" fmla="*/ 598932 h 934516"/>
                  <a:gd name="connsiteX542" fmla="*/ 967435 w 1159459"/>
                  <a:gd name="connsiteY542" fmla="*/ 596189 h 934516"/>
                  <a:gd name="connsiteX543" fmla="*/ 972922 w 1159459"/>
                  <a:gd name="connsiteY543" fmla="*/ 592531 h 934516"/>
                  <a:gd name="connsiteX544" fmla="*/ 977494 w 1159459"/>
                  <a:gd name="connsiteY544" fmla="*/ 589788 h 934516"/>
                  <a:gd name="connsiteX545" fmla="*/ 982066 w 1159459"/>
                  <a:gd name="connsiteY545" fmla="*/ 584302 h 934516"/>
                  <a:gd name="connsiteX546" fmla="*/ 981151 w 1159459"/>
                  <a:gd name="connsiteY546" fmla="*/ 579730 h 934516"/>
                  <a:gd name="connsiteX547" fmla="*/ 982066 w 1159459"/>
                  <a:gd name="connsiteY547" fmla="*/ 574243 h 934516"/>
                  <a:gd name="connsiteX548" fmla="*/ 989381 w 1159459"/>
                  <a:gd name="connsiteY548" fmla="*/ 572414 h 934516"/>
                  <a:gd name="connsiteX549" fmla="*/ 993953 w 1159459"/>
                  <a:gd name="connsiteY549" fmla="*/ 574243 h 934516"/>
                  <a:gd name="connsiteX550" fmla="*/ 999439 w 1159459"/>
                  <a:gd name="connsiteY550" fmla="*/ 577901 h 934516"/>
                  <a:gd name="connsiteX551" fmla="*/ 1004011 w 1159459"/>
                  <a:gd name="connsiteY551" fmla="*/ 583387 h 934516"/>
                  <a:gd name="connsiteX552" fmla="*/ 1009498 w 1159459"/>
                  <a:gd name="connsiteY552" fmla="*/ 585216 h 934516"/>
                  <a:gd name="connsiteX553" fmla="*/ 1013155 w 1159459"/>
                  <a:gd name="connsiteY553" fmla="*/ 580644 h 934516"/>
                  <a:gd name="connsiteX554" fmla="*/ 1017727 w 1159459"/>
                  <a:gd name="connsiteY554" fmla="*/ 579730 h 934516"/>
                  <a:gd name="connsiteX555" fmla="*/ 1020470 w 1159459"/>
                  <a:gd name="connsiteY555" fmla="*/ 584302 h 934516"/>
                  <a:gd name="connsiteX556" fmla="*/ 1025957 w 1159459"/>
                  <a:gd name="connsiteY556" fmla="*/ 587959 h 934516"/>
                  <a:gd name="connsiteX557" fmla="*/ 1029614 w 1159459"/>
                  <a:gd name="connsiteY557" fmla="*/ 593446 h 934516"/>
                  <a:gd name="connsiteX558" fmla="*/ 1030529 w 1159459"/>
                  <a:gd name="connsiteY558" fmla="*/ 598932 h 934516"/>
                  <a:gd name="connsiteX559" fmla="*/ 1036015 w 1159459"/>
                  <a:gd name="connsiteY559" fmla="*/ 605333 h 934516"/>
                  <a:gd name="connsiteX560" fmla="*/ 1041502 w 1159459"/>
                  <a:gd name="connsiteY560" fmla="*/ 606247 h 934516"/>
                  <a:gd name="connsiteX561" fmla="*/ 1046988 w 1159459"/>
                  <a:gd name="connsiteY561" fmla="*/ 608990 h 934516"/>
                  <a:gd name="connsiteX562" fmla="*/ 1052475 w 1159459"/>
                  <a:gd name="connsiteY562" fmla="*/ 606247 h 934516"/>
                  <a:gd name="connsiteX563" fmla="*/ 1057047 w 1159459"/>
                  <a:gd name="connsiteY563" fmla="*/ 602590 h 934516"/>
                  <a:gd name="connsiteX564" fmla="*/ 1062533 w 1159459"/>
                  <a:gd name="connsiteY564" fmla="*/ 608990 h 934516"/>
                  <a:gd name="connsiteX565" fmla="*/ 1070763 w 1159459"/>
                  <a:gd name="connsiteY565" fmla="*/ 611734 h 934516"/>
                  <a:gd name="connsiteX566" fmla="*/ 1076249 w 1159459"/>
                  <a:gd name="connsiteY566" fmla="*/ 612648 h 934516"/>
                  <a:gd name="connsiteX567" fmla="*/ 1089051 w 1159459"/>
                  <a:gd name="connsiteY567" fmla="*/ 616306 h 934516"/>
                  <a:gd name="connsiteX568" fmla="*/ 1094537 w 1159459"/>
                  <a:gd name="connsiteY568" fmla="*/ 611734 h 934516"/>
                  <a:gd name="connsiteX569" fmla="*/ 1100023 w 1159459"/>
                  <a:gd name="connsiteY569" fmla="*/ 621792 h 934516"/>
                  <a:gd name="connsiteX570" fmla="*/ 1105510 w 1159459"/>
                  <a:gd name="connsiteY570" fmla="*/ 620878 h 934516"/>
                  <a:gd name="connsiteX571" fmla="*/ 1109167 w 1159459"/>
                  <a:gd name="connsiteY571" fmla="*/ 625450 h 934516"/>
                  <a:gd name="connsiteX572" fmla="*/ 1110996 w 1159459"/>
                  <a:gd name="connsiteY572" fmla="*/ 630022 h 934516"/>
                  <a:gd name="connsiteX573" fmla="*/ 1112825 w 1159459"/>
                  <a:gd name="connsiteY573" fmla="*/ 634594 h 934516"/>
                  <a:gd name="connsiteX574" fmla="*/ 1118311 w 1159459"/>
                  <a:gd name="connsiteY574" fmla="*/ 639166 h 934516"/>
                  <a:gd name="connsiteX575" fmla="*/ 1123798 w 1159459"/>
                  <a:gd name="connsiteY575" fmla="*/ 642823 h 934516"/>
                  <a:gd name="connsiteX576" fmla="*/ 1130199 w 1159459"/>
                  <a:gd name="connsiteY576" fmla="*/ 646481 h 934516"/>
                  <a:gd name="connsiteX577" fmla="*/ 1133856 w 1159459"/>
                  <a:gd name="connsiteY577" fmla="*/ 651053 h 934516"/>
                  <a:gd name="connsiteX578" fmla="*/ 1139343 w 1159459"/>
                  <a:gd name="connsiteY578" fmla="*/ 657454 h 934516"/>
                  <a:gd name="connsiteX579" fmla="*/ 1140257 w 1159459"/>
                  <a:gd name="connsiteY579" fmla="*/ 662940 h 934516"/>
                  <a:gd name="connsiteX580" fmla="*/ 1144829 w 1159459"/>
                  <a:gd name="connsiteY580" fmla="*/ 674827 h 934516"/>
                  <a:gd name="connsiteX581" fmla="*/ 1151230 w 1159459"/>
                  <a:gd name="connsiteY581" fmla="*/ 683971 h 934516"/>
                  <a:gd name="connsiteX582" fmla="*/ 1151230 w 1159459"/>
                  <a:gd name="connsiteY582" fmla="*/ 693115 h 934516"/>
                  <a:gd name="connsiteX583" fmla="*/ 1148487 w 1159459"/>
                  <a:gd name="connsiteY583" fmla="*/ 698602 h 934516"/>
                  <a:gd name="connsiteX584" fmla="*/ 1147572 w 1159459"/>
                  <a:gd name="connsiteY584" fmla="*/ 704088 h 934516"/>
                  <a:gd name="connsiteX585" fmla="*/ 1149401 w 1159459"/>
                  <a:gd name="connsiteY585" fmla="*/ 708660 h 934516"/>
                  <a:gd name="connsiteX586" fmla="*/ 1155802 w 1159459"/>
                  <a:gd name="connsiteY586" fmla="*/ 709574 h 934516"/>
                  <a:gd name="connsiteX587" fmla="*/ 1159459 w 1159459"/>
                  <a:gd name="connsiteY587" fmla="*/ 715061 h 934516"/>
                  <a:gd name="connsiteX588" fmla="*/ 1158545 w 1159459"/>
                  <a:gd name="connsiteY588" fmla="*/ 719633 h 934516"/>
                  <a:gd name="connsiteX589" fmla="*/ 1151230 w 1159459"/>
                  <a:gd name="connsiteY589" fmla="*/ 725119 h 934516"/>
                  <a:gd name="connsiteX590" fmla="*/ 1157631 w 1159459"/>
                  <a:gd name="connsiteY590" fmla="*/ 730606 h 934516"/>
                  <a:gd name="connsiteX591" fmla="*/ 1156716 w 1159459"/>
                  <a:gd name="connsiteY591" fmla="*/ 737921 h 934516"/>
                  <a:gd name="connsiteX592" fmla="*/ 1150315 w 1159459"/>
                  <a:gd name="connsiteY592" fmla="*/ 739750 h 934516"/>
                  <a:gd name="connsiteX593" fmla="*/ 1145743 w 1159459"/>
                  <a:gd name="connsiteY593" fmla="*/ 744322 h 934516"/>
                  <a:gd name="connsiteX594" fmla="*/ 1141171 w 1159459"/>
                  <a:gd name="connsiteY594" fmla="*/ 747979 h 934516"/>
                  <a:gd name="connsiteX595" fmla="*/ 1138428 w 1159459"/>
                  <a:gd name="connsiteY595" fmla="*/ 752551 h 934516"/>
                  <a:gd name="connsiteX596" fmla="*/ 1146658 w 1159459"/>
                  <a:gd name="connsiteY596" fmla="*/ 758038 h 934516"/>
                  <a:gd name="connsiteX597" fmla="*/ 1143915 w 1159459"/>
                  <a:gd name="connsiteY597" fmla="*/ 764438 h 934516"/>
                  <a:gd name="connsiteX598" fmla="*/ 1142086 w 1159459"/>
                  <a:gd name="connsiteY598" fmla="*/ 770839 h 934516"/>
                  <a:gd name="connsiteX599" fmla="*/ 1136599 w 1159459"/>
                  <a:gd name="connsiteY599" fmla="*/ 770839 h 934516"/>
                  <a:gd name="connsiteX600" fmla="*/ 1131113 w 1159459"/>
                  <a:gd name="connsiteY600" fmla="*/ 776326 h 934516"/>
                  <a:gd name="connsiteX601" fmla="*/ 1122883 w 1159459"/>
                  <a:gd name="connsiteY601" fmla="*/ 783641 h 934516"/>
                  <a:gd name="connsiteX602" fmla="*/ 1113739 w 1159459"/>
                  <a:gd name="connsiteY602" fmla="*/ 790042 h 934516"/>
                  <a:gd name="connsiteX603" fmla="*/ 1108253 w 1159459"/>
                  <a:gd name="connsiteY603" fmla="*/ 794614 h 934516"/>
                  <a:gd name="connsiteX604" fmla="*/ 1103681 w 1159459"/>
                  <a:gd name="connsiteY604" fmla="*/ 795528 h 934516"/>
                  <a:gd name="connsiteX605" fmla="*/ 1097280 w 1159459"/>
                  <a:gd name="connsiteY605" fmla="*/ 794614 h 934516"/>
                  <a:gd name="connsiteX606" fmla="*/ 1091794 w 1159459"/>
                  <a:gd name="connsiteY606" fmla="*/ 800100 h 934516"/>
                  <a:gd name="connsiteX607" fmla="*/ 1092708 w 1159459"/>
                  <a:gd name="connsiteY607" fmla="*/ 804672 h 934516"/>
                  <a:gd name="connsiteX608" fmla="*/ 1098195 w 1159459"/>
                  <a:gd name="connsiteY608" fmla="*/ 812902 h 934516"/>
                  <a:gd name="connsiteX609" fmla="*/ 1102767 w 1159459"/>
                  <a:gd name="connsiteY609" fmla="*/ 818388 h 934516"/>
                  <a:gd name="connsiteX610" fmla="*/ 1099109 w 1159459"/>
                  <a:gd name="connsiteY610" fmla="*/ 822960 h 934516"/>
                  <a:gd name="connsiteX611" fmla="*/ 1097280 w 1159459"/>
                  <a:gd name="connsiteY611" fmla="*/ 835762 h 934516"/>
                  <a:gd name="connsiteX612" fmla="*/ 1099109 w 1159459"/>
                  <a:gd name="connsiteY612" fmla="*/ 841248 h 934516"/>
                  <a:gd name="connsiteX613" fmla="*/ 1100938 w 1159459"/>
                  <a:gd name="connsiteY613" fmla="*/ 845820 h 934516"/>
                  <a:gd name="connsiteX614" fmla="*/ 1101852 w 1159459"/>
                  <a:gd name="connsiteY614" fmla="*/ 853135 h 934516"/>
                  <a:gd name="connsiteX615" fmla="*/ 1106424 w 1159459"/>
                  <a:gd name="connsiteY615" fmla="*/ 857707 h 934516"/>
                  <a:gd name="connsiteX616" fmla="*/ 1110082 w 1159459"/>
                  <a:gd name="connsiteY616" fmla="*/ 862279 h 934516"/>
                  <a:gd name="connsiteX617" fmla="*/ 1108253 w 1159459"/>
                  <a:gd name="connsiteY617" fmla="*/ 871423 h 934516"/>
                  <a:gd name="connsiteX618" fmla="*/ 1102767 w 1159459"/>
                  <a:gd name="connsiteY618" fmla="*/ 875081 h 934516"/>
                  <a:gd name="connsiteX619" fmla="*/ 1098195 w 1159459"/>
                  <a:gd name="connsiteY619" fmla="*/ 875081 h 934516"/>
                  <a:gd name="connsiteX620" fmla="*/ 1093623 w 1159459"/>
                  <a:gd name="connsiteY620" fmla="*/ 875995 h 934516"/>
                  <a:gd name="connsiteX621" fmla="*/ 1082650 w 1159459"/>
                  <a:gd name="connsiteY621" fmla="*/ 881482 h 934516"/>
                  <a:gd name="connsiteX622" fmla="*/ 1084479 w 1159459"/>
                  <a:gd name="connsiteY622" fmla="*/ 890626 h 934516"/>
                  <a:gd name="connsiteX623" fmla="*/ 1084479 w 1159459"/>
                  <a:gd name="connsiteY623" fmla="*/ 898855 h 934516"/>
                  <a:gd name="connsiteX624" fmla="*/ 1077163 w 1159459"/>
                  <a:gd name="connsiteY624" fmla="*/ 904342 h 934516"/>
                  <a:gd name="connsiteX625" fmla="*/ 1070763 w 1159459"/>
                  <a:gd name="connsiteY625" fmla="*/ 903427 h 934516"/>
                  <a:gd name="connsiteX626" fmla="*/ 1065276 w 1159459"/>
                  <a:gd name="connsiteY626" fmla="*/ 904342 h 934516"/>
                  <a:gd name="connsiteX627" fmla="*/ 1060704 w 1159459"/>
                  <a:gd name="connsiteY627" fmla="*/ 906170 h 934516"/>
                  <a:gd name="connsiteX628" fmla="*/ 1056132 w 1159459"/>
                  <a:gd name="connsiteY628" fmla="*/ 910742 h 934516"/>
                  <a:gd name="connsiteX629" fmla="*/ 1054303 w 1159459"/>
                  <a:gd name="connsiteY629" fmla="*/ 916229 h 934516"/>
                  <a:gd name="connsiteX630" fmla="*/ 1048817 w 1159459"/>
                  <a:gd name="connsiteY630" fmla="*/ 914400 h 934516"/>
                  <a:gd name="connsiteX631" fmla="*/ 1042416 w 1159459"/>
                  <a:gd name="connsiteY631" fmla="*/ 909828 h 934516"/>
                  <a:gd name="connsiteX632" fmla="*/ 1035101 w 1159459"/>
                  <a:gd name="connsiteY632" fmla="*/ 905256 h 934516"/>
                  <a:gd name="connsiteX633" fmla="*/ 1029614 w 1159459"/>
                  <a:gd name="connsiteY633" fmla="*/ 902513 h 934516"/>
                  <a:gd name="connsiteX634" fmla="*/ 1021385 w 1159459"/>
                  <a:gd name="connsiteY634" fmla="*/ 904342 h 934516"/>
                  <a:gd name="connsiteX635" fmla="*/ 1016813 w 1159459"/>
                  <a:gd name="connsiteY635" fmla="*/ 907999 h 934516"/>
                  <a:gd name="connsiteX636" fmla="*/ 1011326 w 1159459"/>
                  <a:gd name="connsiteY636" fmla="*/ 906170 h 934516"/>
                  <a:gd name="connsiteX637" fmla="*/ 1004011 w 1159459"/>
                  <a:gd name="connsiteY637" fmla="*/ 900684 h 934516"/>
                  <a:gd name="connsiteX638" fmla="*/ 998525 w 1159459"/>
                  <a:gd name="connsiteY638" fmla="*/ 899770 h 934516"/>
                  <a:gd name="connsiteX639" fmla="*/ 993038 w 1159459"/>
                  <a:gd name="connsiteY639" fmla="*/ 898855 h 934516"/>
                  <a:gd name="connsiteX640" fmla="*/ 987552 w 1159459"/>
                  <a:gd name="connsiteY640" fmla="*/ 899770 h 934516"/>
                  <a:gd name="connsiteX641" fmla="*/ 975665 w 1159459"/>
                  <a:gd name="connsiteY641" fmla="*/ 907085 h 934516"/>
                  <a:gd name="connsiteX642" fmla="*/ 970178 w 1159459"/>
                  <a:gd name="connsiteY642" fmla="*/ 910742 h 934516"/>
                  <a:gd name="connsiteX643" fmla="*/ 966521 w 1159459"/>
                  <a:gd name="connsiteY643" fmla="*/ 918058 h 934516"/>
                  <a:gd name="connsiteX644" fmla="*/ 968350 w 1159459"/>
                  <a:gd name="connsiteY644" fmla="*/ 927202 h 934516"/>
                  <a:gd name="connsiteX645" fmla="*/ 973836 w 1159459"/>
                  <a:gd name="connsiteY645" fmla="*/ 929945 h 934516"/>
                  <a:gd name="connsiteX646" fmla="*/ 968350 w 1159459"/>
                  <a:gd name="connsiteY646" fmla="*/ 934517 h 934516"/>
                  <a:gd name="connsiteX647" fmla="*/ 963778 w 1159459"/>
                  <a:gd name="connsiteY647" fmla="*/ 929945 h 934516"/>
                  <a:gd name="connsiteX648" fmla="*/ 959206 w 1159459"/>
                  <a:gd name="connsiteY648" fmla="*/ 932688 h 934516"/>
                  <a:gd name="connsiteX649" fmla="*/ 952805 w 1159459"/>
                  <a:gd name="connsiteY649" fmla="*/ 929030 h 934516"/>
                  <a:gd name="connsiteX650" fmla="*/ 947318 w 1159459"/>
                  <a:gd name="connsiteY650" fmla="*/ 924458 h 934516"/>
                  <a:gd name="connsiteX651" fmla="*/ 942746 w 1159459"/>
                  <a:gd name="connsiteY651" fmla="*/ 922630 h 934516"/>
                  <a:gd name="connsiteX652" fmla="*/ 936346 w 1159459"/>
                  <a:gd name="connsiteY652" fmla="*/ 921715 h 934516"/>
                  <a:gd name="connsiteX653" fmla="*/ 929030 w 1159459"/>
                  <a:gd name="connsiteY653" fmla="*/ 916229 h 934516"/>
                  <a:gd name="connsiteX654" fmla="*/ 924458 w 1159459"/>
                  <a:gd name="connsiteY654" fmla="*/ 915314 h 934516"/>
                  <a:gd name="connsiteX655" fmla="*/ 918972 w 1159459"/>
                  <a:gd name="connsiteY655" fmla="*/ 915314 h 934516"/>
                  <a:gd name="connsiteX656" fmla="*/ 911657 w 1159459"/>
                  <a:gd name="connsiteY656" fmla="*/ 908914 h 934516"/>
                  <a:gd name="connsiteX657" fmla="*/ 899770 w 1159459"/>
                  <a:gd name="connsiteY657" fmla="*/ 902513 h 934516"/>
                  <a:gd name="connsiteX658" fmla="*/ 893369 w 1159459"/>
                  <a:gd name="connsiteY658" fmla="*/ 898855 h 934516"/>
                  <a:gd name="connsiteX659" fmla="*/ 887882 w 1159459"/>
                  <a:gd name="connsiteY659" fmla="*/ 897026 h 934516"/>
                  <a:gd name="connsiteX660" fmla="*/ 882396 w 1159459"/>
                  <a:gd name="connsiteY660" fmla="*/ 894283 h 934516"/>
                  <a:gd name="connsiteX661" fmla="*/ 875995 w 1159459"/>
                  <a:gd name="connsiteY661" fmla="*/ 892454 h 934516"/>
                  <a:gd name="connsiteX662" fmla="*/ 870509 w 1159459"/>
                  <a:gd name="connsiteY662" fmla="*/ 890626 h 934516"/>
                  <a:gd name="connsiteX663" fmla="*/ 865022 w 1159459"/>
                  <a:gd name="connsiteY663" fmla="*/ 888797 h 934516"/>
                  <a:gd name="connsiteX664" fmla="*/ 858622 w 1159459"/>
                  <a:gd name="connsiteY664" fmla="*/ 887882 h 934516"/>
                  <a:gd name="connsiteX665" fmla="*/ 850392 w 1159459"/>
                  <a:gd name="connsiteY665" fmla="*/ 886054 h 934516"/>
                  <a:gd name="connsiteX666" fmla="*/ 844906 w 1159459"/>
                  <a:gd name="connsiteY666" fmla="*/ 885139 h 934516"/>
                  <a:gd name="connsiteX667" fmla="*/ 839419 w 1159459"/>
                  <a:gd name="connsiteY667" fmla="*/ 885139 h 934516"/>
                  <a:gd name="connsiteX668" fmla="*/ 834847 w 1159459"/>
                  <a:gd name="connsiteY668" fmla="*/ 885139 h 934516"/>
                  <a:gd name="connsiteX669" fmla="*/ 829361 w 1159459"/>
                  <a:gd name="connsiteY669" fmla="*/ 886968 h 934516"/>
                  <a:gd name="connsiteX670" fmla="*/ 825703 w 1159459"/>
                  <a:gd name="connsiteY670" fmla="*/ 893369 h 934516"/>
                  <a:gd name="connsiteX671" fmla="*/ 820217 w 1159459"/>
                  <a:gd name="connsiteY671" fmla="*/ 894283 h 934516"/>
                  <a:gd name="connsiteX672" fmla="*/ 813816 w 1159459"/>
                  <a:gd name="connsiteY672" fmla="*/ 894283 h 934516"/>
                  <a:gd name="connsiteX673" fmla="*/ 809244 w 1159459"/>
                  <a:gd name="connsiteY673" fmla="*/ 894283 h 934516"/>
                  <a:gd name="connsiteX674" fmla="*/ 803758 w 1159459"/>
                  <a:gd name="connsiteY674" fmla="*/ 895198 h 934516"/>
                  <a:gd name="connsiteX675" fmla="*/ 794614 w 1159459"/>
                  <a:gd name="connsiteY675" fmla="*/ 897941 h 934516"/>
                  <a:gd name="connsiteX676" fmla="*/ 789127 w 1159459"/>
                  <a:gd name="connsiteY676" fmla="*/ 900684 h 934516"/>
                  <a:gd name="connsiteX677" fmla="*/ 784555 w 1159459"/>
                  <a:gd name="connsiteY677" fmla="*/ 902513 h 934516"/>
                  <a:gd name="connsiteX678" fmla="*/ 778154 w 1159459"/>
                  <a:gd name="connsiteY678" fmla="*/ 906170 h 934516"/>
                  <a:gd name="connsiteX679" fmla="*/ 772668 w 1159459"/>
                  <a:gd name="connsiteY679" fmla="*/ 910742 h 934516"/>
                  <a:gd name="connsiteX680" fmla="*/ 764438 w 1159459"/>
                  <a:gd name="connsiteY680" fmla="*/ 917143 h 934516"/>
                  <a:gd name="connsiteX681" fmla="*/ 758952 w 1159459"/>
                  <a:gd name="connsiteY681" fmla="*/ 922630 h 934516"/>
                  <a:gd name="connsiteX682" fmla="*/ 755294 w 1159459"/>
                  <a:gd name="connsiteY682" fmla="*/ 929030 h 934516"/>
                  <a:gd name="connsiteX683" fmla="*/ 743407 w 1159459"/>
                  <a:gd name="connsiteY683" fmla="*/ 934517 h 934516"/>
                  <a:gd name="connsiteX684" fmla="*/ 737006 w 1159459"/>
                  <a:gd name="connsiteY684" fmla="*/ 933602 h 934516"/>
                  <a:gd name="connsiteX685" fmla="*/ 732434 w 1159459"/>
                  <a:gd name="connsiteY685" fmla="*/ 931774 h 934516"/>
                  <a:gd name="connsiteX686" fmla="*/ 726948 w 1159459"/>
                  <a:gd name="connsiteY686" fmla="*/ 924458 h 934516"/>
                  <a:gd name="connsiteX687" fmla="*/ 727862 w 1159459"/>
                  <a:gd name="connsiteY687" fmla="*/ 918058 h 934516"/>
                  <a:gd name="connsiteX688" fmla="*/ 725119 w 1159459"/>
                  <a:gd name="connsiteY688" fmla="*/ 912571 h 934516"/>
                  <a:gd name="connsiteX689" fmla="*/ 723290 w 1159459"/>
                  <a:gd name="connsiteY689" fmla="*/ 906170 h 934516"/>
                  <a:gd name="connsiteX690" fmla="*/ 718718 w 1159459"/>
                  <a:gd name="connsiteY690" fmla="*/ 897941 h 934516"/>
                  <a:gd name="connsiteX691" fmla="*/ 715975 w 1159459"/>
                  <a:gd name="connsiteY691" fmla="*/ 893369 h 934516"/>
                  <a:gd name="connsiteX692" fmla="*/ 712318 w 1159459"/>
                  <a:gd name="connsiteY692" fmla="*/ 886968 h 934516"/>
                  <a:gd name="connsiteX693" fmla="*/ 707746 w 1159459"/>
                  <a:gd name="connsiteY693" fmla="*/ 877824 h 934516"/>
                  <a:gd name="connsiteX694" fmla="*/ 700430 w 1159459"/>
                  <a:gd name="connsiteY694" fmla="*/ 869594 h 934516"/>
                  <a:gd name="connsiteX695" fmla="*/ 696773 w 1159459"/>
                  <a:gd name="connsiteY695" fmla="*/ 864108 h 934516"/>
                  <a:gd name="connsiteX696" fmla="*/ 692201 w 1159459"/>
                  <a:gd name="connsiteY696" fmla="*/ 859536 h 934516"/>
                  <a:gd name="connsiteX697" fmla="*/ 686714 w 1159459"/>
                  <a:gd name="connsiteY697" fmla="*/ 854050 h 934516"/>
                  <a:gd name="connsiteX698" fmla="*/ 680314 w 1159459"/>
                  <a:gd name="connsiteY698" fmla="*/ 848563 h 934516"/>
                  <a:gd name="connsiteX699" fmla="*/ 674827 w 1159459"/>
                  <a:gd name="connsiteY699" fmla="*/ 844906 h 934516"/>
                  <a:gd name="connsiteX700" fmla="*/ 667512 w 1159459"/>
                  <a:gd name="connsiteY700" fmla="*/ 839419 h 934516"/>
                  <a:gd name="connsiteX701" fmla="*/ 656539 w 1159459"/>
                  <a:gd name="connsiteY701" fmla="*/ 833018 h 934516"/>
                  <a:gd name="connsiteX702" fmla="*/ 646481 w 1159459"/>
                  <a:gd name="connsiteY702" fmla="*/ 828446 h 934516"/>
                  <a:gd name="connsiteX703" fmla="*/ 640994 w 1159459"/>
                  <a:gd name="connsiteY703" fmla="*/ 826618 h 934516"/>
                  <a:gd name="connsiteX704" fmla="*/ 636422 w 1159459"/>
                  <a:gd name="connsiteY704" fmla="*/ 825703 h 934516"/>
                  <a:gd name="connsiteX705" fmla="*/ 630936 w 1159459"/>
                  <a:gd name="connsiteY705" fmla="*/ 824789 h 934516"/>
                  <a:gd name="connsiteX706" fmla="*/ 626364 w 1159459"/>
                  <a:gd name="connsiteY706" fmla="*/ 825703 h 934516"/>
                  <a:gd name="connsiteX707" fmla="*/ 621792 w 1159459"/>
                  <a:gd name="connsiteY707" fmla="*/ 826618 h 934516"/>
                  <a:gd name="connsiteX708" fmla="*/ 617220 w 1159459"/>
                  <a:gd name="connsiteY708" fmla="*/ 824789 h 934516"/>
                  <a:gd name="connsiteX709" fmla="*/ 610819 w 1159459"/>
                  <a:gd name="connsiteY709" fmla="*/ 824789 h 934516"/>
                  <a:gd name="connsiteX710" fmla="*/ 606247 w 1159459"/>
                  <a:gd name="connsiteY710" fmla="*/ 825703 h 934516"/>
                  <a:gd name="connsiteX711" fmla="*/ 600761 w 1159459"/>
                  <a:gd name="connsiteY711" fmla="*/ 828446 h 934516"/>
                  <a:gd name="connsiteX712" fmla="*/ 595274 w 1159459"/>
                  <a:gd name="connsiteY712" fmla="*/ 824789 h 934516"/>
                  <a:gd name="connsiteX713" fmla="*/ 590702 w 1159459"/>
                  <a:gd name="connsiteY713" fmla="*/ 821131 h 934516"/>
                  <a:gd name="connsiteX714" fmla="*/ 585216 w 1159459"/>
                  <a:gd name="connsiteY714" fmla="*/ 816559 h 934516"/>
                  <a:gd name="connsiteX715" fmla="*/ 580644 w 1159459"/>
                  <a:gd name="connsiteY715" fmla="*/ 812902 h 934516"/>
                  <a:gd name="connsiteX716" fmla="*/ 575158 w 1159459"/>
                  <a:gd name="connsiteY716" fmla="*/ 810158 h 934516"/>
                  <a:gd name="connsiteX717" fmla="*/ 570586 w 1159459"/>
                  <a:gd name="connsiteY717" fmla="*/ 807415 h 934516"/>
                  <a:gd name="connsiteX718" fmla="*/ 560527 w 1159459"/>
                  <a:gd name="connsiteY718" fmla="*/ 803758 h 934516"/>
                  <a:gd name="connsiteX719" fmla="*/ 555955 w 1159459"/>
                  <a:gd name="connsiteY719" fmla="*/ 803758 h 934516"/>
                  <a:gd name="connsiteX720" fmla="*/ 549554 w 1159459"/>
                  <a:gd name="connsiteY720" fmla="*/ 805586 h 934516"/>
                  <a:gd name="connsiteX721" fmla="*/ 544982 w 1159459"/>
                  <a:gd name="connsiteY721" fmla="*/ 807415 h 934516"/>
                  <a:gd name="connsiteX722" fmla="*/ 538582 w 1159459"/>
                  <a:gd name="connsiteY722" fmla="*/ 811987 h 934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</a:cxnLst>
                <a:rect l="l" t="t" r="r" b="b"/>
                <a:pathLst>
                  <a:path w="1159459" h="934516">
                    <a:moveTo>
                      <a:pt x="538582" y="811987"/>
                    </a:moveTo>
                    <a:lnTo>
                      <a:pt x="532181" y="799186"/>
                    </a:lnTo>
                    <a:lnTo>
                      <a:pt x="527609" y="792785"/>
                    </a:lnTo>
                    <a:lnTo>
                      <a:pt x="519379" y="780898"/>
                    </a:lnTo>
                    <a:lnTo>
                      <a:pt x="515722" y="774497"/>
                    </a:lnTo>
                    <a:lnTo>
                      <a:pt x="511150" y="768096"/>
                    </a:lnTo>
                    <a:lnTo>
                      <a:pt x="507492" y="763524"/>
                    </a:lnTo>
                    <a:lnTo>
                      <a:pt x="501091" y="754380"/>
                    </a:lnTo>
                    <a:lnTo>
                      <a:pt x="496519" y="748894"/>
                    </a:lnTo>
                    <a:lnTo>
                      <a:pt x="489204" y="740664"/>
                    </a:lnTo>
                    <a:lnTo>
                      <a:pt x="483718" y="734263"/>
                    </a:lnTo>
                    <a:lnTo>
                      <a:pt x="479146" y="729691"/>
                    </a:lnTo>
                    <a:lnTo>
                      <a:pt x="474574" y="725119"/>
                    </a:lnTo>
                    <a:lnTo>
                      <a:pt x="467258" y="715975"/>
                    </a:lnTo>
                    <a:lnTo>
                      <a:pt x="451714" y="698602"/>
                    </a:lnTo>
                    <a:lnTo>
                      <a:pt x="443484" y="692201"/>
                    </a:lnTo>
                    <a:lnTo>
                      <a:pt x="437998" y="687629"/>
                    </a:lnTo>
                    <a:lnTo>
                      <a:pt x="432511" y="683057"/>
                    </a:lnTo>
                    <a:lnTo>
                      <a:pt x="422453" y="673913"/>
                    </a:lnTo>
                    <a:lnTo>
                      <a:pt x="415138" y="669341"/>
                    </a:lnTo>
                    <a:lnTo>
                      <a:pt x="404165" y="662940"/>
                    </a:lnTo>
                    <a:lnTo>
                      <a:pt x="396850" y="658368"/>
                    </a:lnTo>
                    <a:lnTo>
                      <a:pt x="392278" y="655625"/>
                    </a:lnTo>
                    <a:lnTo>
                      <a:pt x="382219" y="651053"/>
                    </a:lnTo>
                    <a:lnTo>
                      <a:pt x="371246" y="646481"/>
                    </a:lnTo>
                    <a:lnTo>
                      <a:pt x="365760" y="644652"/>
                    </a:lnTo>
                    <a:lnTo>
                      <a:pt x="361188" y="644652"/>
                    </a:lnTo>
                    <a:lnTo>
                      <a:pt x="366674" y="640994"/>
                    </a:lnTo>
                    <a:lnTo>
                      <a:pt x="362102" y="640994"/>
                    </a:lnTo>
                    <a:lnTo>
                      <a:pt x="354787" y="640994"/>
                    </a:lnTo>
                    <a:lnTo>
                      <a:pt x="356616" y="636422"/>
                    </a:lnTo>
                    <a:lnTo>
                      <a:pt x="354787" y="630936"/>
                    </a:lnTo>
                    <a:lnTo>
                      <a:pt x="352044" y="625450"/>
                    </a:lnTo>
                    <a:lnTo>
                      <a:pt x="353873" y="619049"/>
                    </a:lnTo>
                    <a:lnTo>
                      <a:pt x="348386" y="605333"/>
                    </a:lnTo>
                    <a:lnTo>
                      <a:pt x="346558" y="598018"/>
                    </a:lnTo>
                    <a:lnTo>
                      <a:pt x="343814" y="590702"/>
                    </a:lnTo>
                    <a:lnTo>
                      <a:pt x="341071" y="585216"/>
                    </a:lnTo>
                    <a:lnTo>
                      <a:pt x="338328" y="578815"/>
                    </a:lnTo>
                    <a:lnTo>
                      <a:pt x="334670" y="573329"/>
                    </a:lnTo>
                    <a:lnTo>
                      <a:pt x="331927" y="567842"/>
                    </a:lnTo>
                    <a:lnTo>
                      <a:pt x="329184" y="562356"/>
                    </a:lnTo>
                    <a:lnTo>
                      <a:pt x="325526" y="557784"/>
                    </a:lnTo>
                    <a:lnTo>
                      <a:pt x="321869" y="551383"/>
                    </a:lnTo>
                    <a:lnTo>
                      <a:pt x="318211" y="546811"/>
                    </a:lnTo>
                    <a:lnTo>
                      <a:pt x="313639" y="541325"/>
                    </a:lnTo>
                    <a:lnTo>
                      <a:pt x="309067" y="537667"/>
                    </a:lnTo>
                    <a:lnTo>
                      <a:pt x="304495" y="534010"/>
                    </a:lnTo>
                    <a:lnTo>
                      <a:pt x="299009" y="531266"/>
                    </a:lnTo>
                    <a:lnTo>
                      <a:pt x="294437" y="531266"/>
                    </a:lnTo>
                    <a:lnTo>
                      <a:pt x="289865" y="527609"/>
                    </a:lnTo>
                    <a:lnTo>
                      <a:pt x="284378" y="523037"/>
                    </a:lnTo>
                    <a:lnTo>
                      <a:pt x="278892" y="521208"/>
                    </a:lnTo>
                    <a:lnTo>
                      <a:pt x="273406" y="518465"/>
                    </a:lnTo>
                    <a:lnTo>
                      <a:pt x="267919" y="512978"/>
                    </a:lnTo>
                    <a:lnTo>
                      <a:pt x="264262" y="506578"/>
                    </a:lnTo>
                    <a:lnTo>
                      <a:pt x="256946" y="500177"/>
                    </a:lnTo>
                    <a:lnTo>
                      <a:pt x="247802" y="497434"/>
                    </a:lnTo>
                    <a:lnTo>
                      <a:pt x="241402" y="495605"/>
                    </a:lnTo>
                    <a:lnTo>
                      <a:pt x="236830" y="491033"/>
                    </a:lnTo>
                    <a:lnTo>
                      <a:pt x="234086" y="486461"/>
                    </a:lnTo>
                    <a:lnTo>
                      <a:pt x="227686" y="482803"/>
                    </a:lnTo>
                    <a:lnTo>
                      <a:pt x="219456" y="477317"/>
                    </a:lnTo>
                    <a:lnTo>
                      <a:pt x="213970" y="472745"/>
                    </a:lnTo>
                    <a:lnTo>
                      <a:pt x="207569" y="470916"/>
                    </a:lnTo>
                    <a:lnTo>
                      <a:pt x="202082" y="471830"/>
                    </a:lnTo>
                    <a:lnTo>
                      <a:pt x="195682" y="472745"/>
                    </a:lnTo>
                    <a:lnTo>
                      <a:pt x="183794" y="477317"/>
                    </a:lnTo>
                    <a:lnTo>
                      <a:pt x="178308" y="478231"/>
                    </a:lnTo>
                    <a:lnTo>
                      <a:pt x="174650" y="473659"/>
                    </a:lnTo>
                    <a:lnTo>
                      <a:pt x="169164" y="467258"/>
                    </a:lnTo>
                    <a:lnTo>
                      <a:pt x="165506" y="460858"/>
                    </a:lnTo>
                    <a:lnTo>
                      <a:pt x="162763" y="448970"/>
                    </a:lnTo>
                    <a:lnTo>
                      <a:pt x="157277" y="444398"/>
                    </a:lnTo>
                    <a:lnTo>
                      <a:pt x="150876" y="441655"/>
                    </a:lnTo>
                    <a:lnTo>
                      <a:pt x="149962" y="436169"/>
                    </a:lnTo>
                    <a:lnTo>
                      <a:pt x="145390" y="429768"/>
                    </a:lnTo>
                    <a:lnTo>
                      <a:pt x="142646" y="424282"/>
                    </a:lnTo>
                    <a:lnTo>
                      <a:pt x="135331" y="416052"/>
                    </a:lnTo>
                    <a:lnTo>
                      <a:pt x="133502" y="410566"/>
                    </a:lnTo>
                    <a:lnTo>
                      <a:pt x="128930" y="404165"/>
                    </a:lnTo>
                    <a:lnTo>
                      <a:pt x="130759" y="399593"/>
                    </a:lnTo>
                    <a:lnTo>
                      <a:pt x="128016" y="391363"/>
                    </a:lnTo>
                    <a:lnTo>
                      <a:pt x="122530" y="384962"/>
                    </a:lnTo>
                    <a:lnTo>
                      <a:pt x="118872" y="377647"/>
                    </a:lnTo>
                    <a:lnTo>
                      <a:pt x="116129" y="371246"/>
                    </a:lnTo>
                    <a:lnTo>
                      <a:pt x="113386" y="363931"/>
                    </a:lnTo>
                    <a:lnTo>
                      <a:pt x="110642" y="359359"/>
                    </a:lnTo>
                    <a:lnTo>
                      <a:pt x="106070" y="354787"/>
                    </a:lnTo>
                    <a:lnTo>
                      <a:pt x="99670" y="343814"/>
                    </a:lnTo>
                    <a:lnTo>
                      <a:pt x="96012" y="339242"/>
                    </a:lnTo>
                    <a:lnTo>
                      <a:pt x="92354" y="334670"/>
                    </a:lnTo>
                    <a:lnTo>
                      <a:pt x="85039" y="327355"/>
                    </a:lnTo>
                    <a:lnTo>
                      <a:pt x="78638" y="321869"/>
                    </a:lnTo>
                    <a:lnTo>
                      <a:pt x="72238" y="317297"/>
                    </a:lnTo>
                    <a:lnTo>
                      <a:pt x="66751" y="313639"/>
                    </a:lnTo>
                    <a:lnTo>
                      <a:pt x="61265" y="309982"/>
                    </a:lnTo>
                    <a:lnTo>
                      <a:pt x="52121" y="302666"/>
                    </a:lnTo>
                    <a:lnTo>
                      <a:pt x="47549" y="299923"/>
                    </a:lnTo>
                    <a:lnTo>
                      <a:pt x="42977" y="297180"/>
                    </a:lnTo>
                    <a:lnTo>
                      <a:pt x="29261" y="289865"/>
                    </a:lnTo>
                    <a:lnTo>
                      <a:pt x="23774" y="287122"/>
                    </a:lnTo>
                    <a:lnTo>
                      <a:pt x="16459" y="284378"/>
                    </a:lnTo>
                    <a:lnTo>
                      <a:pt x="3658" y="278892"/>
                    </a:lnTo>
                    <a:lnTo>
                      <a:pt x="1829" y="272491"/>
                    </a:lnTo>
                    <a:lnTo>
                      <a:pt x="0" y="267919"/>
                    </a:lnTo>
                    <a:lnTo>
                      <a:pt x="5486" y="261518"/>
                    </a:lnTo>
                    <a:lnTo>
                      <a:pt x="10058" y="257861"/>
                    </a:lnTo>
                    <a:lnTo>
                      <a:pt x="13716" y="252374"/>
                    </a:lnTo>
                    <a:lnTo>
                      <a:pt x="12802" y="247802"/>
                    </a:lnTo>
                    <a:lnTo>
                      <a:pt x="15545" y="241402"/>
                    </a:lnTo>
                    <a:lnTo>
                      <a:pt x="21031" y="240487"/>
                    </a:lnTo>
                    <a:lnTo>
                      <a:pt x="26518" y="243230"/>
                    </a:lnTo>
                    <a:lnTo>
                      <a:pt x="31090" y="243230"/>
                    </a:lnTo>
                    <a:lnTo>
                      <a:pt x="40234" y="238658"/>
                    </a:lnTo>
                    <a:lnTo>
                      <a:pt x="45720" y="240487"/>
                    </a:lnTo>
                    <a:lnTo>
                      <a:pt x="53950" y="240487"/>
                    </a:lnTo>
                    <a:lnTo>
                      <a:pt x="64922" y="241402"/>
                    </a:lnTo>
                    <a:lnTo>
                      <a:pt x="70409" y="240487"/>
                    </a:lnTo>
                    <a:lnTo>
                      <a:pt x="73152" y="235915"/>
                    </a:lnTo>
                    <a:lnTo>
                      <a:pt x="72238" y="229514"/>
                    </a:lnTo>
                    <a:lnTo>
                      <a:pt x="72238" y="222199"/>
                    </a:lnTo>
                    <a:lnTo>
                      <a:pt x="73152" y="217627"/>
                    </a:lnTo>
                    <a:lnTo>
                      <a:pt x="71323" y="213055"/>
                    </a:lnTo>
                    <a:lnTo>
                      <a:pt x="68580" y="207569"/>
                    </a:lnTo>
                    <a:lnTo>
                      <a:pt x="63094" y="205740"/>
                    </a:lnTo>
                    <a:lnTo>
                      <a:pt x="58522" y="202082"/>
                    </a:lnTo>
                    <a:lnTo>
                      <a:pt x="52121" y="197510"/>
                    </a:lnTo>
                    <a:lnTo>
                      <a:pt x="47549" y="194767"/>
                    </a:lnTo>
                    <a:lnTo>
                      <a:pt x="47549" y="189281"/>
                    </a:lnTo>
                    <a:lnTo>
                      <a:pt x="49378" y="183794"/>
                    </a:lnTo>
                    <a:lnTo>
                      <a:pt x="56693" y="178308"/>
                    </a:lnTo>
                    <a:lnTo>
                      <a:pt x="54864" y="169164"/>
                    </a:lnTo>
                    <a:lnTo>
                      <a:pt x="53950" y="164592"/>
                    </a:lnTo>
                    <a:lnTo>
                      <a:pt x="62179" y="161849"/>
                    </a:lnTo>
                    <a:lnTo>
                      <a:pt x="70409" y="167335"/>
                    </a:lnTo>
                    <a:lnTo>
                      <a:pt x="73152" y="162763"/>
                    </a:lnTo>
                    <a:lnTo>
                      <a:pt x="78638" y="164592"/>
                    </a:lnTo>
                    <a:lnTo>
                      <a:pt x="86868" y="160020"/>
                    </a:lnTo>
                    <a:lnTo>
                      <a:pt x="91440" y="157277"/>
                    </a:lnTo>
                    <a:lnTo>
                      <a:pt x="97841" y="154534"/>
                    </a:lnTo>
                    <a:lnTo>
                      <a:pt x="99670" y="149962"/>
                    </a:lnTo>
                    <a:lnTo>
                      <a:pt x="98755" y="144475"/>
                    </a:lnTo>
                    <a:lnTo>
                      <a:pt x="104242" y="142646"/>
                    </a:lnTo>
                    <a:lnTo>
                      <a:pt x="108814" y="138989"/>
                    </a:lnTo>
                    <a:lnTo>
                      <a:pt x="115214" y="136246"/>
                    </a:lnTo>
                    <a:lnTo>
                      <a:pt x="120701" y="138989"/>
                    </a:lnTo>
                    <a:lnTo>
                      <a:pt x="124358" y="131674"/>
                    </a:lnTo>
                    <a:lnTo>
                      <a:pt x="128016" y="127102"/>
                    </a:lnTo>
                    <a:lnTo>
                      <a:pt x="127102" y="121615"/>
                    </a:lnTo>
                    <a:lnTo>
                      <a:pt x="136246" y="120701"/>
                    </a:lnTo>
                    <a:lnTo>
                      <a:pt x="140818" y="120701"/>
                    </a:lnTo>
                    <a:lnTo>
                      <a:pt x="146304" y="117043"/>
                    </a:lnTo>
                    <a:lnTo>
                      <a:pt x="150876" y="115214"/>
                    </a:lnTo>
                    <a:lnTo>
                      <a:pt x="152705" y="109728"/>
                    </a:lnTo>
                    <a:lnTo>
                      <a:pt x="150876" y="104242"/>
                    </a:lnTo>
                    <a:lnTo>
                      <a:pt x="145390" y="100584"/>
                    </a:lnTo>
                    <a:lnTo>
                      <a:pt x="140818" y="93269"/>
                    </a:lnTo>
                    <a:lnTo>
                      <a:pt x="141732" y="88697"/>
                    </a:lnTo>
                    <a:lnTo>
                      <a:pt x="139903" y="79553"/>
                    </a:lnTo>
                    <a:lnTo>
                      <a:pt x="145390" y="78638"/>
                    </a:lnTo>
                    <a:lnTo>
                      <a:pt x="149962" y="72238"/>
                    </a:lnTo>
                    <a:lnTo>
                      <a:pt x="150876" y="65837"/>
                    </a:lnTo>
                    <a:lnTo>
                      <a:pt x="153619" y="57607"/>
                    </a:lnTo>
                    <a:lnTo>
                      <a:pt x="152705" y="52121"/>
                    </a:lnTo>
                    <a:lnTo>
                      <a:pt x="146304" y="49378"/>
                    </a:lnTo>
                    <a:lnTo>
                      <a:pt x="138074" y="48463"/>
                    </a:lnTo>
                    <a:lnTo>
                      <a:pt x="135331" y="42062"/>
                    </a:lnTo>
                    <a:lnTo>
                      <a:pt x="130759" y="36576"/>
                    </a:lnTo>
                    <a:lnTo>
                      <a:pt x="125273" y="33833"/>
                    </a:lnTo>
                    <a:lnTo>
                      <a:pt x="124358" y="29261"/>
                    </a:lnTo>
                    <a:lnTo>
                      <a:pt x="125273" y="24689"/>
                    </a:lnTo>
                    <a:lnTo>
                      <a:pt x="128016" y="18288"/>
                    </a:lnTo>
                    <a:lnTo>
                      <a:pt x="131674" y="13716"/>
                    </a:lnTo>
                    <a:lnTo>
                      <a:pt x="137160" y="12802"/>
                    </a:lnTo>
                    <a:lnTo>
                      <a:pt x="142646" y="16459"/>
                    </a:lnTo>
                    <a:lnTo>
                      <a:pt x="147218" y="21946"/>
                    </a:lnTo>
                    <a:lnTo>
                      <a:pt x="150876" y="17374"/>
                    </a:lnTo>
                    <a:lnTo>
                      <a:pt x="151790" y="11887"/>
                    </a:lnTo>
                    <a:lnTo>
                      <a:pt x="155448" y="7315"/>
                    </a:lnTo>
                    <a:lnTo>
                      <a:pt x="164592" y="2743"/>
                    </a:lnTo>
                    <a:lnTo>
                      <a:pt x="170078" y="0"/>
                    </a:lnTo>
                    <a:lnTo>
                      <a:pt x="176479" y="914"/>
                    </a:lnTo>
                    <a:lnTo>
                      <a:pt x="181966" y="914"/>
                    </a:lnTo>
                    <a:lnTo>
                      <a:pt x="189281" y="2743"/>
                    </a:lnTo>
                    <a:lnTo>
                      <a:pt x="192024" y="7315"/>
                    </a:lnTo>
                    <a:lnTo>
                      <a:pt x="193853" y="12802"/>
                    </a:lnTo>
                    <a:lnTo>
                      <a:pt x="197510" y="20117"/>
                    </a:lnTo>
                    <a:lnTo>
                      <a:pt x="200254" y="30175"/>
                    </a:lnTo>
                    <a:lnTo>
                      <a:pt x="208483" y="34747"/>
                    </a:lnTo>
                    <a:lnTo>
                      <a:pt x="215798" y="36576"/>
                    </a:lnTo>
                    <a:lnTo>
                      <a:pt x="224028" y="41148"/>
                    </a:lnTo>
                    <a:lnTo>
                      <a:pt x="225857" y="46634"/>
                    </a:lnTo>
                    <a:lnTo>
                      <a:pt x="222199" y="53950"/>
                    </a:lnTo>
                    <a:lnTo>
                      <a:pt x="220370" y="59436"/>
                    </a:lnTo>
                    <a:lnTo>
                      <a:pt x="212141" y="64008"/>
                    </a:lnTo>
                    <a:lnTo>
                      <a:pt x="210312" y="68580"/>
                    </a:lnTo>
                    <a:lnTo>
                      <a:pt x="204826" y="71323"/>
                    </a:lnTo>
                    <a:lnTo>
                      <a:pt x="202997" y="76810"/>
                    </a:lnTo>
                    <a:lnTo>
                      <a:pt x="207569" y="80467"/>
                    </a:lnTo>
                    <a:lnTo>
                      <a:pt x="213055" y="82296"/>
                    </a:lnTo>
                    <a:lnTo>
                      <a:pt x="210312" y="88697"/>
                    </a:lnTo>
                    <a:lnTo>
                      <a:pt x="217627" y="92354"/>
                    </a:lnTo>
                    <a:lnTo>
                      <a:pt x="224028" y="93269"/>
                    </a:lnTo>
                    <a:lnTo>
                      <a:pt x="230429" y="96926"/>
                    </a:lnTo>
                    <a:lnTo>
                      <a:pt x="236830" y="100584"/>
                    </a:lnTo>
                    <a:lnTo>
                      <a:pt x="242316" y="103327"/>
                    </a:lnTo>
                    <a:lnTo>
                      <a:pt x="246888" y="107899"/>
                    </a:lnTo>
                    <a:lnTo>
                      <a:pt x="249631" y="112471"/>
                    </a:lnTo>
                    <a:lnTo>
                      <a:pt x="254203" y="108814"/>
                    </a:lnTo>
                    <a:lnTo>
                      <a:pt x="264262" y="106070"/>
                    </a:lnTo>
                    <a:lnTo>
                      <a:pt x="270662" y="104242"/>
                    </a:lnTo>
                    <a:lnTo>
                      <a:pt x="276149" y="104242"/>
                    </a:lnTo>
                    <a:lnTo>
                      <a:pt x="282550" y="98755"/>
                    </a:lnTo>
                    <a:lnTo>
                      <a:pt x="286207" y="103327"/>
                    </a:lnTo>
                    <a:lnTo>
                      <a:pt x="290779" y="106985"/>
                    </a:lnTo>
                    <a:lnTo>
                      <a:pt x="292608" y="101498"/>
                    </a:lnTo>
                    <a:lnTo>
                      <a:pt x="297180" y="102413"/>
                    </a:lnTo>
                    <a:lnTo>
                      <a:pt x="300838" y="97841"/>
                    </a:lnTo>
                    <a:lnTo>
                      <a:pt x="306324" y="90526"/>
                    </a:lnTo>
                    <a:lnTo>
                      <a:pt x="311810" y="91440"/>
                    </a:lnTo>
                    <a:lnTo>
                      <a:pt x="316382" y="96012"/>
                    </a:lnTo>
                    <a:lnTo>
                      <a:pt x="321869" y="96926"/>
                    </a:lnTo>
                    <a:lnTo>
                      <a:pt x="327355" y="101498"/>
                    </a:lnTo>
                    <a:lnTo>
                      <a:pt x="333756" y="106985"/>
                    </a:lnTo>
                    <a:lnTo>
                      <a:pt x="336499" y="112471"/>
                    </a:lnTo>
                    <a:lnTo>
                      <a:pt x="341071" y="116129"/>
                    </a:lnTo>
                    <a:lnTo>
                      <a:pt x="341986" y="120701"/>
                    </a:lnTo>
                    <a:lnTo>
                      <a:pt x="337414" y="126187"/>
                    </a:lnTo>
                    <a:lnTo>
                      <a:pt x="344729" y="134417"/>
                    </a:lnTo>
                    <a:lnTo>
                      <a:pt x="342900" y="140818"/>
                    </a:lnTo>
                    <a:lnTo>
                      <a:pt x="341986" y="146304"/>
                    </a:lnTo>
                    <a:lnTo>
                      <a:pt x="342900" y="151790"/>
                    </a:lnTo>
                    <a:lnTo>
                      <a:pt x="352958" y="158191"/>
                    </a:lnTo>
                    <a:lnTo>
                      <a:pt x="357530" y="157277"/>
                    </a:lnTo>
                    <a:lnTo>
                      <a:pt x="360274" y="162763"/>
                    </a:lnTo>
                    <a:lnTo>
                      <a:pt x="360274" y="168250"/>
                    </a:lnTo>
                    <a:lnTo>
                      <a:pt x="355702" y="171907"/>
                    </a:lnTo>
                    <a:lnTo>
                      <a:pt x="357530" y="177394"/>
                    </a:lnTo>
                    <a:lnTo>
                      <a:pt x="364846" y="180137"/>
                    </a:lnTo>
                    <a:lnTo>
                      <a:pt x="359359" y="183794"/>
                    </a:lnTo>
                    <a:lnTo>
                      <a:pt x="361188" y="189281"/>
                    </a:lnTo>
                    <a:lnTo>
                      <a:pt x="365760" y="186538"/>
                    </a:lnTo>
                    <a:lnTo>
                      <a:pt x="371246" y="190195"/>
                    </a:lnTo>
                    <a:lnTo>
                      <a:pt x="372161" y="197510"/>
                    </a:lnTo>
                    <a:lnTo>
                      <a:pt x="367589" y="195682"/>
                    </a:lnTo>
                    <a:lnTo>
                      <a:pt x="373075" y="199339"/>
                    </a:lnTo>
                    <a:lnTo>
                      <a:pt x="377647" y="199339"/>
                    </a:lnTo>
                    <a:lnTo>
                      <a:pt x="384048" y="196596"/>
                    </a:lnTo>
                    <a:lnTo>
                      <a:pt x="390449" y="201168"/>
                    </a:lnTo>
                    <a:lnTo>
                      <a:pt x="393192" y="205740"/>
                    </a:lnTo>
                    <a:lnTo>
                      <a:pt x="397764" y="205740"/>
                    </a:lnTo>
                    <a:lnTo>
                      <a:pt x="403250" y="202997"/>
                    </a:lnTo>
                    <a:lnTo>
                      <a:pt x="407822" y="197510"/>
                    </a:lnTo>
                    <a:lnTo>
                      <a:pt x="410566" y="192024"/>
                    </a:lnTo>
                    <a:lnTo>
                      <a:pt x="416052" y="191110"/>
                    </a:lnTo>
                    <a:lnTo>
                      <a:pt x="424282" y="194767"/>
                    </a:lnTo>
                    <a:lnTo>
                      <a:pt x="426110" y="200254"/>
                    </a:lnTo>
                    <a:lnTo>
                      <a:pt x="420624" y="202997"/>
                    </a:lnTo>
                    <a:lnTo>
                      <a:pt x="420624" y="209398"/>
                    </a:lnTo>
                    <a:lnTo>
                      <a:pt x="426110" y="210312"/>
                    </a:lnTo>
                    <a:lnTo>
                      <a:pt x="428854" y="214884"/>
                    </a:lnTo>
                    <a:lnTo>
                      <a:pt x="424282" y="215798"/>
                    </a:lnTo>
                    <a:lnTo>
                      <a:pt x="420624" y="223114"/>
                    </a:lnTo>
                    <a:lnTo>
                      <a:pt x="424282" y="227686"/>
                    </a:lnTo>
                    <a:lnTo>
                      <a:pt x="423367" y="232258"/>
                    </a:lnTo>
                    <a:lnTo>
                      <a:pt x="425196" y="236830"/>
                    </a:lnTo>
                    <a:lnTo>
                      <a:pt x="429768" y="235001"/>
                    </a:lnTo>
                    <a:lnTo>
                      <a:pt x="434340" y="234086"/>
                    </a:lnTo>
                    <a:lnTo>
                      <a:pt x="439826" y="233172"/>
                    </a:lnTo>
                    <a:lnTo>
                      <a:pt x="446227" y="235001"/>
                    </a:lnTo>
                    <a:lnTo>
                      <a:pt x="443484" y="241402"/>
                    </a:lnTo>
                    <a:lnTo>
                      <a:pt x="442570" y="245974"/>
                    </a:lnTo>
                    <a:lnTo>
                      <a:pt x="436169" y="249631"/>
                    </a:lnTo>
                    <a:lnTo>
                      <a:pt x="441655" y="250546"/>
                    </a:lnTo>
                    <a:lnTo>
                      <a:pt x="447142" y="249631"/>
                    </a:lnTo>
                    <a:lnTo>
                      <a:pt x="451714" y="245974"/>
                    </a:lnTo>
                    <a:lnTo>
                      <a:pt x="457200" y="249631"/>
                    </a:lnTo>
                    <a:lnTo>
                      <a:pt x="463601" y="246888"/>
                    </a:lnTo>
                    <a:lnTo>
                      <a:pt x="468173" y="248717"/>
                    </a:lnTo>
                    <a:lnTo>
                      <a:pt x="467258" y="259690"/>
                    </a:lnTo>
                    <a:lnTo>
                      <a:pt x="469087" y="265176"/>
                    </a:lnTo>
                    <a:lnTo>
                      <a:pt x="474574" y="268834"/>
                    </a:lnTo>
                    <a:lnTo>
                      <a:pt x="478231" y="263347"/>
                    </a:lnTo>
                    <a:lnTo>
                      <a:pt x="482803" y="257861"/>
                    </a:lnTo>
                    <a:lnTo>
                      <a:pt x="489204" y="256946"/>
                    </a:lnTo>
                    <a:lnTo>
                      <a:pt x="493776" y="254203"/>
                    </a:lnTo>
                    <a:lnTo>
                      <a:pt x="503834" y="245974"/>
                    </a:lnTo>
                    <a:lnTo>
                      <a:pt x="509321" y="239573"/>
                    </a:lnTo>
                    <a:lnTo>
                      <a:pt x="510235" y="233172"/>
                    </a:lnTo>
                    <a:lnTo>
                      <a:pt x="509321" y="227686"/>
                    </a:lnTo>
                    <a:lnTo>
                      <a:pt x="511150" y="219456"/>
                    </a:lnTo>
                    <a:lnTo>
                      <a:pt x="512064" y="212141"/>
                    </a:lnTo>
                    <a:lnTo>
                      <a:pt x="512064" y="205740"/>
                    </a:lnTo>
                    <a:lnTo>
                      <a:pt x="518465" y="204826"/>
                    </a:lnTo>
                    <a:lnTo>
                      <a:pt x="521208" y="209398"/>
                    </a:lnTo>
                    <a:lnTo>
                      <a:pt x="523037" y="214884"/>
                    </a:lnTo>
                    <a:lnTo>
                      <a:pt x="524866" y="219456"/>
                    </a:lnTo>
                    <a:lnTo>
                      <a:pt x="530352" y="221285"/>
                    </a:lnTo>
                    <a:lnTo>
                      <a:pt x="535838" y="220370"/>
                    </a:lnTo>
                    <a:lnTo>
                      <a:pt x="543154" y="215798"/>
                    </a:lnTo>
                    <a:lnTo>
                      <a:pt x="546811" y="211226"/>
                    </a:lnTo>
                    <a:lnTo>
                      <a:pt x="553212" y="208483"/>
                    </a:lnTo>
                    <a:lnTo>
                      <a:pt x="558698" y="206654"/>
                    </a:lnTo>
                    <a:lnTo>
                      <a:pt x="564185" y="202997"/>
                    </a:lnTo>
                    <a:lnTo>
                      <a:pt x="561442" y="197510"/>
                    </a:lnTo>
                    <a:lnTo>
                      <a:pt x="555041" y="193853"/>
                    </a:lnTo>
                    <a:lnTo>
                      <a:pt x="552298" y="188366"/>
                    </a:lnTo>
                    <a:lnTo>
                      <a:pt x="554126" y="182880"/>
                    </a:lnTo>
                    <a:lnTo>
                      <a:pt x="559613" y="179222"/>
                    </a:lnTo>
                    <a:lnTo>
                      <a:pt x="566014" y="179222"/>
                    </a:lnTo>
                    <a:lnTo>
                      <a:pt x="570586" y="177394"/>
                    </a:lnTo>
                    <a:lnTo>
                      <a:pt x="576986" y="176479"/>
                    </a:lnTo>
                    <a:lnTo>
                      <a:pt x="577901" y="171907"/>
                    </a:lnTo>
                    <a:lnTo>
                      <a:pt x="576986" y="165506"/>
                    </a:lnTo>
                    <a:lnTo>
                      <a:pt x="581558" y="164592"/>
                    </a:lnTo>
                    <a:lnTo>
                      <a:pt x="587045" y="163678"/>
                    </a:lnTo>
                    <a:lnTo>
                      <a:pt x="592531" y="161849"/>
                    </a:lnTo>
                    <a:lnTo>
                      <a:pt x="598018" y="161849"/>
                    </a:lnTo>
                    <a:lnTo>
                      <a:pt x="603504" y="157277"/>
                    </a:lnTo>
                    <a:lnTo>
                      <a:pt x="608076" y="152705"/>
                    </a:lnTo>
                    <a:lnTo>
                      <a:pt x="616306" y="148133"/>
                    </a:lnTo>
                    <a:lnTo>
                      <a:pt x="623621" y="144475"/>
                    </a:lnTo>
                    <a:lnTo>
                      <a:pt x="629107" y="144475"/>
                    </a:lnTo>
                    <a:lnTo>
                      <a:pt x="629107" y="138989"/>
                    </a:lnTo>
                    <a:lnTo>
                      <a:pt x="627278" y="131674"/>
                    </a:lnTo>
                    <a:lnTo>
                      <a:pt x="622706" y="123444"/>
                    </a:lnTo>
                    <a:lnTo>
                      <a:pt x="621792" y="117958"/>
                    </a:lnTo>
                    <a:lnTo>
                      <a:pt x="629107" y="112471"/>
                    </a:lnTo>
                    <a:lnTo>
                      <a:pt x="633679" y="115214"/>
                    </a:lnTo>
                    <a:lnTo>
                      <a:pt x="638251" y="117043"/>
                    </a:lnTo>
                    <a:lnTo>
                      <a:pt x="643738" y="119786"/>
                    </a:lnTo>
                    <a:lnTo>
                      <a:pt x="646481" y="112471"/>
                    </a:lnTo>
                    <a:lnTo>
                      <a:pt x="651967" y="110642"/>
                    </a:lnTo>
                    <a:lnTo>
                      <a:pt x="657454" y="109728"/>
                    </a:lnTo>
                    <a:lnTo>
                      <a:pt x="662940" y="110642"/>
                    </a:lnTo>
                    <a:lnTo>
                      <a:pt x="668426" y="111557"/>
                    </a:lnTo>
                    <a:lnTo>
                      <a:pt x="673913" y="111557"/>
                    </a:lnTo>
                    <a:lnTo>
                      <a:pt x="678485" y="109728"/>
                    </a:lnTo>
                    <a:lnTo>
                      <a:pt x="679399" y="105156"/>
                    </a:lnTo>
                    <a:lnTo>
                      <a:pt x="682142" y="98755"/>
                    </a:lnTo>
                    <a:lnTo>
                      <a:pt x="686714" y="97841"/>
                    </a:lnTo>
                    <a:lnTo>
                      <a:pt x="688543" y="102413"/>
                    </a:lnTo>
                    <a:lnTo>
                      <a:pt x="695858" y="105156"/>
                    </a:lnTo>
                    <a:lnTo>
                      <a:pt x="701345" y="105156"/>
                    </a:lnTo>
                    <a:lnTo>
                      <a:pt x="706831" y="101498"/>
                    </a:lnTo>
                    <a:lnTo>
                      <a:pt x="711403" y="97841"/>
                    </a:lnTo>
                    <a:lnTo>
                      <a:pt x="715975" y="96926"/>
                    </a:lnTo>
                    <a:lnTo>
                      <a:pt x="721462" y="93269"/>
                    </a:lnTo>
                    <a:lnTo>
                      <a:pt x="724205" y="87782"/>
                    </a:lnTo>
                    <a:lnTo>
                      <a:pt x="725119" y="83210"/>
                    </a:lnTo>
                    <a:lnTo>
                      <a:pt x="730606" y="83210"/>
                    </a:lnTo>
                    <a:lnTo>
                      <a:pt x="736092" y="89611"/>
                    </a:lnTo>
                    <a:lnTo>
                      <a:pt x="741578" y="85954"/>
                    </a:lnTo>
                    <a:lnTo>
                      <a:pt x="747065" y="79553"/>
                    </a:lnTo>
                    <a:lnTo>
                      <a:pt x="749808" y="66751"/>
                    </a:lnTo>
                    <a:lnTo>
                      <a:pt x="748894" y="62179"/>
                    </a:lnTo>
                    <a:lnTo>
                      <a:pt x="751637" y="55778"/>
                    </a:lnTo>
                    <a:lnTo>
                      <a:pt x="754380" y="51206"/>
                    </a:lnTo>
                    <a:lnTo>
                      <a:pt x="753466" y="46634"/>
                    </a:lnTo>
                    <a:lnTo>
                      <a:pt x="753466" y="37490"/>
                    </a:lnTo>
                    <a:lnTo>
                      <a:pt x="758038" y="35662"/>
                    </a:lnTo>
                    <a:lnTo>
                      <a:pt x="771754" y="40234"/>
                    </a:lnTo>
                    <a:lnTo>
                      <a:pt x="780898" y="42062"/>
                    </a:lnTo>
                    <a:lnTo>
                      <a:pt x="784555" y="36576"/>
                    </a:lnTo>
                    <a:lnTo>
                      <a:pt x="786384" y="32004"/>
                    </a:lnTo>
                    <a:lnTo>
                      <a:pt x="792785" y="31090"/>
                    </a:lnTo>
                    <a:lnTo>
                      <a:pt x="797357" y="33833"/>
                    </a:lnTo>
                    <a:lnTo>
                      <a:pt x="802843" y="37490"/>
                    </a:lnTo>
                    <a:lnTo>
                      <a:pt x="807415" y="39319"/>
                    </a:lnTo>
                    <a:lnTo>
                      <a:pt x="812902" y="42977"/>
                    </a:lnTo>
                    <a:lnTo>
                      <a:pt x="818388" y="51206"/>
                    </a:lnTo>
                    <a:lnTo>
                      <a:pt x="823874" y="53950"/>
                    </a:lnTo>
                    <a:lnTo>
                      <a:pt x="828446" y="56693"/>
                    </a:lnTo>
                    <a:lnTo>
                      <a:pt x="825703" y="64008"/>
                    </a:lnTo>
                    <a:lnTo>
                      <a:pt x="824789" y="69494"/>
                    </a:lnTo>
                    <a:lnTo>
                      <a:pt x="828446" y="74066"/>
                    </a:lnTo>
                    <a:lnTo>
                      <a:pt x="832104" y="79553"/>
                    </a:lnTo>
                    <a:lnTo>
                      <a:pt x="837590" y="82296"/>
                    </a:lnTo>
                    <a:lnTo>
                      <a:pt x="844906" y="84125"/>
                    </a:lnTo>
                    <a:lnTo>
                      <a:pt x="850392" y="85954"/>
                    </a:lnTo>
                    <a:lnTo>
                      <a:pt x="852221" y="93269"/>
                    </a:lnTo>
                    <a:lnTo>
                      <a:pt x="847649" y="97841"/>
                    </a:lnTo>
                    <a:lnTo>
                      <a:pt x="847649" y="102413"/>
                    </a:lnTo>
                    <a:lnTo>
                      <a:pt x="844906" y="107899"/>
                    </a:lnTo>
                    <a:lnTo>
                      <a:pt x="845820" y="116129"/>
                    </a:lnTo>
                    <a:lnTo>
                      <a:pt x="843077" y="120701"/>
                    </a:lnTo>
                    <a:lnTo>
                      <a:pt x="833018" y="125273"/>
                    </a:lnTo>
                    <a:lnTo>
                      <a:pt x="825703" y="128016"/>
                    </a:lnTo>
                    <a:lnTo>
                      <a:pt x="818388" y="125273"/>
                    </a:lnTo>
                    <a:lnTo>
                      <a:pt x="812902" y="128016"/>
                    </a:lnTo>
                    <a:lnTo>
                      <a:pt x="805586" y="130759"/>
                    </a:lnTo>
                    <a:lnTo>
                      <a:pt x="799186" y="124358"/>
                    </a:lnTo>
                    <a:lnTo>
                      <a:pt x="789127" y="124358"/>
                    </a:lnTo>
                    <a:lnTo>
                      <a:pt x="783641" y="129845"/>
                    </a:lnTo>
                    <a:lnTo>
                      <a:pt x="778154" y="129845"/>
                    </a:lnTo>
                    <a:lnTo>
                      <a:pt x="770839" y="126187"/>
                    </a:lnTo>
                    <a:lnTo>
                      <a:pt x="764438" y="124358"/>
                    </a:lnTo>
                    <a:lnTo>
                      <a:pt x="758952" y="123444"/>
                    </a:lnTo>
                    <a:lnTo>
                      <a:pt x="758952" y="128930"/>
                    </a:lnTo>
                    <a:lnTo>
                      <a:pt x="752551" y="135331"/>
                    </a:lnTo>
                    <a:lnTo>
                      <a:pt x="752551" y="139903"/>
                    </a:lnTo>
                    <a:lnTo>
                      <a:pt x="753466" y="145390"/>
                    </a:lnTo>
                    <a:lnTo>
                      <a:pt x="748894" y="151790"/>
                    </a:lnTo>
                    <a:lnTo>
                      <a:pt x="744322" y="152705"/>
                    </a:lnTo>
                    <a:lnTo>
                      <a:pt x="745236" y="160020"/>
                    </a:lnTo>
                    <a:lnTo>
                      <a:pt x="749808" y="166421"/>
                    </a:lnTo>
                    <a:lnTo>
                      <a:pt x="754380" y="168250"/>
                    </a:lnTo>
                    <a:lnTo>
                      <a:pt x="754380" y="176479"/>
                    </a:lnTo>
                    <a:lnTo>
                      <a:pt x="752551" y="183794"/>
                    </a:lnTo>
                    <a:lnTo>
                      <a:pt x="753466" y="191110"/>
                    </a:lnTo>
                    <a:lnTo>
                      <a:pt x="747065" y="197510"/>
                    </a:lnTo>
                    <a:lnTo>
                      <a:pt x="742493" y="198425"/>
                    </a:lnTo>
                    <a:lnTo>
                      <a:pt x="737006" y="201168"/>
                    </a:lnTo>
                    <a:lnTo>
                      <a:pt x="729691" y="210312"/>
                    </a:lnTo>
                    <a:lnTo>
                      <a:pt x="737006" y="213970"/>
                    </a:lnTo>
                    <a:lnTo>
                      <a:pt x="741578" y="218542"/>
                    </a:lnTo>
                    <a:lnTo>
                      <a:pt x="747065" y="224942"/>
                    </a:lnTo>
                    <a:lnTo>
                      <a:pt x="754380" y="230429"/>
                    </a:lnTo>
                    <a:lnTo>
                      <a:pt x="763524" y="234086"/>
                    </a:lnTo>
                    <a:lnTo>
                      <a:pt x="765353" y="240487"/>
                    </a:lnTo>
                    <a:lnTo>
                      <a:pt x="763524" y="245974"/>
                    </a:lnTo>
                    <a:lnTo>
                      <a:pt x="755294" y="252374"/>
                    </a:lnTo>
                    <a:lnTo>
                      <a:pt x="750722" y="257861"/>
                    </a:lnTo>
                    <a:lnTo>
                      <a:pt x="753466" y="263347"/>
                    </a:lnTo>
                    <a:lnTo>
                      <a:pt x="762610" y="269748"/>
                    </a:lnTo>
                    <a:lnTo>
                      <a:pt x="766267" y="274320"/>
                    </a:lnTo>
                    <a:lnTo>
                      <a:pt x="770839" y="275234"/>
                    </a:lnTo>
                    <a:lnTo>
                      <a:pt x="777240" y="279806"/>
                    </a:lnTo>
                    <a:lnTo>
                      <a:pt x="781812" y="281635"/>
                    </a:lnTo>
                    <a:lnTo>
                      <a:pt x="782726" y="287122"/>
                    </a:lnTo>
                    <a:lnTo>
                      <a:pt x="783641" y="297180"/>
                    </a:lnTo>
                    <a:lnTo>
                      <a:pt x="785470" y="301752"/>
                    </a:lnTo>
                    <a:lnTo>
                      <a:pt x="789127" y="309067"/>
                    </a:lnTo>
                    <a:lnTo>
                      <a:pt x="796442" y="312725"/>
                    </a:lnTo>
                    <a:lnTo>
                      <a:pt x="803758" y="319126"/>
                    </a:lnTo>
                    <a:lnTo>
                      <a:pt x="805586" y="323698"/>
                    </a:lnTo>
                    <a:lnTo>
                      <a:pt x="809244" y="329184"/>
                    </a:lnTo>
                    <a:lnTo>
                      <a:pt x="815645" y="331927"/>
                    </a:lnTo>
                    <a:lnTo>
                      <a:pt x="822046" y="331927"/>
                    </a:lnTo>
                    <a:lnTo>
                      <a:pt x="826618" y="332842"/>
                    </a:lnTo>
                    <a:lnTo>
                      <a:pt x="832104" y="336499"/>
                    </a:lnTo>
                    <a:lnTo>
                      <a:pt x="832104" y="342900"/>
                    </a:lnTo>
                    <a:lnTo>
                      <a:pt x="835762" y="350215"/>
                    </a:lnTo>
                    <a:lnTo>
                      <a:pt x="841248" y="354787"/>
                    </a:lnTo>
                    <a:lnTo>
                      <a:pt x="849478" y="355702"/>
                    </a:lnTo>
                    <a:lnTo>
                      <a:pt x="854050" y="360274"/>
                    </a:lnTo>
                    <a:lnTo>
                      <a:pt x="848563" y="361188"/>
                    </a:lnTo>
                    <a:lnTo>
                      <a:pt x="843077" y="363931"/>
                    </a:lnTo>
                    <a:lnTo>
                      <a:pt x="837590" y="363017"/>
                    </a:lnTo>
                    <a:lnTo>
                      <a:pt x="843077" y="368503"/>
                    </a:lnTo>
                    <a:lnTo>
                      <a:pt x="836676" y="370332"/>
                    </a:lnTo>
                    <a:lnTo>
                      <a:pt x="831190" y="371246"/>
                    </a:lnTo>
                    <a:lnTo>
                      <a:pt x="832104" y="376733"/>
                    </a:lnTo>
                    <a:lnTo>
                      <a:pt x="827532" y="377647"/>
                    </a:lnTo>
                    <a:lnTo>
                      <a:pt x="822960" y="384048"/>
                    </a:lnTo>
                    <a:lnTo>
                      <a:pt x="812902" y="389534"/>
                    </a:lnTo>
                    <a:lnTo>
                      <a:pt x="806501" y="388620"/>
                    </a:lnTo>
                    <a:lnTo>
                      <a:pt x="801014" y="392278"/>
                    </a:lnTo>
                    <a:lnTo>
                      <a:pt x="791870" y="394106"/>
                    </a:lnTo>
                    <a:lnTo>
                      <a:pt x="789127" y="389534"/>
                    </a:lnTo>
                    <a:lnTo>
                      <a:pt x="783641" y="384962"/>
                    </a:lnTo>
                    <a:lnTo>
                      <a:pt x="778154" y="383134"/>
                    </a:lnTo>
                    <a:lnTo>
                      <a:pt x="771754" y="377647"/>
                    </a:lnTo>
                    <a:lnTo>
                      <a:pt x="765353" y="381305"/>
                    </a:lnTo>
                    <a:lnTo>
                      <a:pt x="760781" y="380390"/>
                    </a:lnTo>
                    <a:lnTo>
                      <a:pt x="755294" y="378562"/>
                    </a:lnTo>
                    <a:lnTo>
                      <a:pt x="747065" y="373075"/>
                    </a:lnTo>
                    <a:lnTo>
                      <a:pt x="741578" y="368503"/>
                    </a:lnTo>
                    <a:lnTo>
                      <a:pt x="736092" y="369418"/>
                    </a:lnTo>
                    <a:lnTo>
                      <a:pt x="731520" y="369418"/>
                    </a:lnTo>
                    <a:lnTo>
                      <a:pt x="725119" y="368503"/>
                    </a:lnTo>
                    <a:lnTo>
                      <a:pt x="727862" y="374904"/>
                    </a:lnTo>
                    <a:lnTo>
                      <a:pt x="726948" y="381305"/>
                    </a:lnTo>
                    <a:lnTo>
                      <a:pt x="726034" y="385877"/>
                    </a:lnTo>
                    <a:lnTo>
                      <a:pt x="721462" y="391363"/>
                    </a:lnTo>
                    <a:lnTo>
                      <a:pt x="715061" y="401422"/>
                    </a:lnTo>
                    <a:lnTo>
                      <a:pt x="704088" y="404165"/>
                    </a:lnTo>
                    <a:lnTo>
                      <a:pt x="703174" y="411480"/>
                    </a:lnTo>
                    <a:lnTo>
                      <a:pt x="699516" y="418795"/>
                    </a:lnTo>
                    <a:lnTo>
                      <a:pt x="697687" y="427939"/>
                    </a:lnTo>
                    <a:lnTo>
                      <a:pt x="699516" y="436169"/>
                    </a:lnTo>
                    <a:lnTo>
                      <a:pt x="701345" y="442570"/>
                    </a:lnTo>
                    <a:lnTo>
                      <a:pt x="704088" y="447142"/>
                    </a:lnTo>
                    <a:lnTo>
                      <a:pt x="709574" y="452628"/>
                    </a:lnTo>
                    <a:lnTo>
                      <a:pt x="712318" y="460858"/>
                    </a:lnTo>
                    <a:lnTo>
                      <a:pt x="719633" y="466344"/>
                    </a:lnTo>
                    <a:lnTo>
                      <a:pt x="726034" y="468173"/>
                    </a:lnTo>
                    <a:lnTo>
                      <a:pt x="730606" y="468173"/>
                    </a:lnTo>
                    <a:lnTo>
                      <a:pt x="736092" y="468173"/>
                    </a:lnTo>
                    <a:lnTo>
                      <a:pt x="733349" y="461772"/>
                    </a:lnTo>
                    <a:lnTo>
                      <a:pt x="737921" y="458114"/>
                    </a:lnTo>
                    <a:lnTo>
                      <a:pt x="745236" y="461772"/>
                    </a:lnTo>
                    <a:lnTo>
                      <a:pt x="749808" y="462686"/>
                    </a:lnTo>
                    <a:lnTo>
                      <a:pt x="756209" y="465430"/>
                    </a:lnTo>
                    <a:lnTo>
                      <a:pt x="761695" y="469087"/>
                    </a:lnTo>
                    <a:lnTo>
                      <a:pt x="766267" y="472745"/>
                    </a:lnTo>
                    <a:lnTo>
                      <a:pt x="771754" y="474574"/>
                    </a:lnTo>
                    <a:lnTo>
                      <a:pt x="777240" y="478231"/>
                    </a:lnTo>
                    <a:lnTo>
                      <a:pt x="782726" y="479146"/>
                    </a:lnTo>
                    <a:lnTo>
                      <a:pt x="787298" y="479146"/>
                    </a:lnTo>
                    <a:lnTo>
                      <a:pt x="793699" y="480974"/>
                    </a:lnTo>
                    <a:lnTo>
                      <a:pt x="799186" y="487375"/>
                    </a:lnTo>
                    <a:lnTo>
                      <a:pt x="807415" y="488290"/>
                    </a:lnTo>
                    <a:lnTo>
                      <a:pt x="812902" y="493776"/>
                    </a:lnTo>
                    <a:lnTo>
                      <a:pt x="818388" y="498348"/>
                    </a:lnTo>
                    <a:lnTo>
                      <a:pt x="822960" y="499262"/>
                    </a:lnTo>
                    <a:lnTo>
                      <a:pt x="830275" y="497434"/>
                    </a:lnTo>
                    <a:lnTo>
                      <a:pt x="835762" y="501091"/>
                    </a:lnTo>
                    <a:lnTo>
                      <a:pt x="841248" y="507492"/>
                    </a:lnTo>
                    <a:lnTo>
                      <a:pt x="843077" y="512064"/>
                    </a:lnTo>
                    <a:lnTo>
                      <a:pt x="848563" y="514807"/>
                    </a:lnTo>
                    <a:lnTo>
                      <a:pt x="854964" y="512064"/>
                    </a:lnTo>
                    <a:lnTo>
                      <a:pt x="861365" y="519379"/>
                    </a:lnTo>
                    <a:lnTo>
                      <a:pt x="864108" y="524866"/>
                    </a:lnTo>
                    <a:lnTo>
                      <a:pt x="862279" y="529438"/>
                    </a:lnTo>
                    <a:lnTo>
                      <a:pt x="859536" y="535838"/>
                    </a:lnTo>
                    <a:lnTo>
                      <a:pt x="854964" y="542239"/>
                    </a:lnTo>
                    <a:lnTo>
                      <a:pt x="857707" y="547726"/>
                    </a:lnTo>
                    <a:lnTo>
                      <a:pt x="856793" y="552298"/>
                    </a:lnTo>
                    <a:lnTo>
                      <a:pt x="857707" y="559613"/>
                    </a:lnTo>
                    <a:lnTo>
                      <a:pt x="858622" y="566014"/>
                    </a:lnTo>
                    <a:lnTo>
                      <a:pt x="862279" y="571500"/>
                    </a:lnTo>
                    <a:lnTo>
                      <a:pt x="867766" y="575158"/>
                    </a:lnTo>
                    <a:lnTo>
                      <a:pt x="870509" y="569671"/>
                    </a:lnTo>
                    <a:lnTo>
                      <a:pt x="872338" y="565099"/>
                    </a:lnTo>
                    <a:lnTo>
                      <a:pt x="876910" y="563270"/>
                    </a:lnTo>
                    <a:lnTo>
                      <a:pt x="881482" y="565099"/>
                    </a:lnTo>
                    <a:lnTo>
                      <a:pt x="886968" y="567842"/>
                    </a:lnTo>
                    <a:lnTo>
                      <a:pt x="895198" y="570586"/>
                    </a:lnTo>
                    <a:lnTo>
                      <a:pt x="900684" y="576072"/>
                    </a:lnTo>
                    <a:lnTo>
                      <a:pt x="910742" y="581558"/>
                    </a:lnTo>
                    <a:lnTo>
                      <a:pt x="919886" y="581558"/>
                    </a:lnTo>
                    <a:lnTo>
                      <a:pt x="923544" y="587045"/>
                    </a:lnTo>
                    <a:lnTo>
                      <a:pt x="926287" y="592531"/>
                    </a:lnTo>
                    <a:lnTo>
                      <a:pt x="928116" y="598018"/>
                    </a:lnTo>
                    <a:lnTo>
                      <a:pt x="932688" y="599846"/>
                    </a:lnTo>
                    <a:lnTo>
                      <a:pt x="940003" y="604418"/>
                    </a:lnTo>
                    <a:lnTo>
                      <a:pt x="947318" y="604418"/>
                    </a:lnTo>
                    <a:lnTo>
                      <a:pt x="951890" y="608076"/>
                    </a:lnTo>
                    <a:lnTo>
                      <a:pt x="956462" y="602590"/>
                    </a:lnTo>
                    <a:lnTo>
                      <a:pt x="961949" y="598932"/>
                    </a:lnTo>
                    <a:lnTo>
                      <a:pt x="967435" y="596189"/>
                    </a:lnTo>
                    <a:lnTo>
                      <a:pt x="972922" y="592531"/>
                    </a:lnTo>
                    <a:lnTo>
                      <a:pt x="977494" y="589788"/>
                    </a:lnTo>
                    <a:lnTo>
                      <a:pt x="982066" y="584302"/>
                    </a:lnTo>
                    <a:lnTo>
                      <a:pt x="981151" y="579730"/>
                    </a:lnTo>
                    <a:lnTo>
                      <a:pt x="982066" y="574243"/>
                    </a:lnTo>
                    <a:lnTo>
                      <a:pt x="989381" y="572414"/>
                    </a:lnTo>
                    <a:lnTo>
                      <a:pt x="993953" y="574243"/>
                    </a:lnTo>
                    <a:lnTo>
                      <a:pt x="999439" y="577901"/>
                    </a:lnTo>
                    <a:lnTo>
                      <a:pt x="1004011" y="583387"/>
                    </a:lnTo>
                    <a:lnTo>
                      <a:pt x="1009498" y="585216"/>
                    </a:lnTo>
                    <a:lnTo>
                      <a:pt x="1013155" y="580644"/>
                    </a:lnTo>
                    <a:lnTo>
                      <a:pt x="1017727" y="579730"/>
                    </a:lnTo>
                    <a:lnTo>
                      <a:pt x="1020470" y="584302"/>
                    </a:lnTo>
                    <a:lnTo>
                      <a:pt x="1025957" y="587959"/>
                    </a:lnTo>
                    <a:lnTo>
                      <a:pt x="1029614" y="593446"/>
                    </a:lnTo>
                    <a:lnTo>
                      <a:pt x="1030529" y="598932"/>
                    </a:lnTo>
                    <a:lnTo>
                      <a:pt x="1036015" y="605333"/>
                    </a:lnTo>
                    <a:lnTo>
                      <a:pt x="1041502" y="606247"/>
                    </a:lnTo>
                    <a:lnTo>
                      <a:pt x="1046988" y="608990"/>
                    </a:lnTo>
                    <a:lnTo>
                      <a:pt x="1052475" y="606247"/>
                    </a:lnTo>
                    <a:lnTo>
                      <a:pt x="1057047" y="602590"/>
                    </a:lnTo>
                    <a:lnTo>
                      <a:pt x="1062533" y="608990"/>
                    </a:lnTo>
                    <a:lnTo>
                      <a:pt x="1070763" y="611734"/>
                    </a:lnTo>
                    <a:lnTo>
                      <a:pt x="1076249" y="612648"/>
                    </a:lnTo>
                    <a:lnTo>
                      <a:pt x="1089051" y="616306"/>
                    </a:lnTo>
                    <a:lnTo>
                      <a:pt x="1094537" y="611734"/>
                    </a:lnTo>
                    <a:lnTo>
                      <a:pt x="1100023" y="621792"/>
                    </a:lnTo>
                    <a:lnTo>
                      <a:pt x="1105510" y="620878"/>
                    </a:lnTo>
                    <a:lnTo>
                      <a:pt x="1109167" y="625450"/>
                    </a:lnTo>
                    <a:lnTo>
                      <a:pt x="1110996" y="630022"/>
                    </a:lnTo>
                    <a:lnTo>
                      <a:pt x="1112825" y="634594"/>
                    </a:lnTo>
                    <a:lnTo>
                      <a:pt x="1118311" y="639166"/>
                    </a:lnTo>
                    <a:lnTo>
                      <a:pt x="1123798" y="642823"/>
                    </a:lnTo>
                    <a:lnTo>
                      <a:pt x="1130199" y="646481"/>
                    </a:lnTo>
                    <a:lnTo>
                      <a:pt x="1133856" y="651053"/>
                    </a:lnTo>
                    <a:lnTo>
                      <a:pt x="1139343" y="657454"/>
                    </a:lnTo>
                    <a:lnTo>
                      <a:pt x="1140257" y="662940"/>
                    </a:lnTo>
                    <a:lnTo>
                      <a:pt x="1144829" y="674827"/>
                    </a:lnTo>
                    <a:lnTo>
                      <a:pt x="1151230" y="683971"/>
                    </a:lnTo>
                    <a:lnTo>
                      <a:pt x="1151230" y="693115"/>
                    </a:lnTo>
                    <a:lnTo>
                      <a:pt x="1148487" y="698602"/>
                    </a:lnTo>
                    <a:lnTo>
                      <a:pt x="1147572" y="704088"/>
                    </a:lnTo>
                    <a:lnTo>
                      <a:pt x="1149401" y="708660"/>
                    </a:lnTo>
                    <a:lnTo>
                      <a:pt x="1155802" y="709574"/>
                    </a:lnTo>
                    <a:lnTo>
                      <a:pt x="1159459" y="715061"/>
                    </a:lnTo>
                    <a:lnTo>
                      <a:pt x="1158545" y="719633"/>
                    </a:lnTo>
                    <a:lnTo>
                      <a:pt x="1151230" y="725119"/>
                    </a:lnTo>
                    <a:lnTo>
                      <a:pt x="1157631" y="730606"/>
                    </a:lnTo>
                    <a:lnTo>
                      <a:pt x="1156716" y="737921"/>
                    </a:lnTo>
                    <a:lnTo>
                      <a:pt x="1150315" y="739750"/>
                    </a:lnTo>
                    <a:lnTo>
                      <a:pt x="1145743" y="744322"/>
                    </a:lnTo>
                    <a:lnTo>
                      <a:pt x="1141171" y="747979"/>
                    </a:lnTo>
                    <a:lnTo>
                      <a:pt x="1138428" y="752551"/>
                    </a:lnTo>
                    <a:lnTo>
                      <a:pt x="1146658" y="758038"/>
                    </a:lnTo>
                    <a:lnTo>
                      <a:pt x="1143915" y="764438"/>
                    </a:lnTo>
                    <a:lnTo>
                      <a:pt x="1142086" y="770839"/>
                    </a:lnTo>
                    <a:lnTo>
                      <a:pt x="1136599" y="770839"/>
                    </a:lnTo>
                    <a:lnTo>
                      <a:pt x="1131113" y="776326"/>
                    </a:lnTo>
                    <a:lnTo>
                      <a:pt x="1122883" y="783641"/>
                    </a:lnTo>
                    <a:lnTo>
                      <a:pt x="1113739" y="790042"/>
                    </a:lnTo>
                    <a:lnTo>
                      <a:pt x="1108253" y="794614"/>
                    </a:lnTo>
                    <a:lnTo>
                      <a:pt x="1103681" y="795528"/>
                    </a:lnTo>
                    <a:lnTo>
                      <a:pt x="1097280" y="794614"/>
                    </a:lnTo>
                    <a:lnTo>
                      <a:pt x="1091794" y="800100"/>
                    </a:lnTo>
                    <a:lnTo>
                      <a:pt x="1092708" y="804672"/>
                    </a:lnTo>
                    <a:lnTo>
                      <a:pt x="1098195" y="812902"/>
                    </a:lnTo>
                    <a:lnTo>
                      <a:pt x="1102767" y="818388"/>
                    </a:lnTo>
                    <a:lnTo>
                      <a:pt x="1099109" y="822960"/>
                    </a:lnTo>
                    <a:lnTo>
                      <a:pt x="1097280" y="835762"/>
                    </a:lnTo>
                    <a:lnTo>
                      <a:pt x="1099109" y="841248"/>
                    </a:lnTo>
                    <a:lnTo>
                      <a:pt x="1100938" y="845820"/>
                    </a:lnTo>
                    <a:lnTo>
                      <a:pt x="1101852" y="853135"/>
                    </a:lnTo>
                    <a:lnTo>
                      <a:pt x="1106424" y="857707"/>
                    </a:lnTo>
                    <a:lnTo>
                      <a:pt x="1110082" y="862279"/>
                    </a:lnTo>
                    <a:lnTo>
                      <a:pt x="1108253" y="871423"/>
                    </a:lnTo>
                    <a:lnTo>
                      <a:pt x="1102767" y="875081"/>
                    </a:lnTo>
                    <a:lnTo>
                      <a:pt x="1098195" y="875081"/>
                    </a:lnTo>
                    <a:lnTo>
                      <a:pt x="1093623" y="875995"/>
                    </a:lnTo>
                    <a:lnTo>
                      <a:pt x="1082650" y="881482"/>
                    </a:lnTo>
                    <a:lnTo>
                      <a:pt x="1084479" y="890626"/>
                    </a:lnTo>
                    <a:lnTo>
                      <a:pt x="1084479" y="898855"/>
                    </a:lnTo>
                    <a:lnTo>
                      <a:pt x="1077163" y="904342"/>
                    </a:lnTo>
                    <a:lnTo>
                      <a:pt x="1070763" y="903427"/>
                    </a:lnTo>
                    <a:lnTo>
                      <a:pt x="1065276" y="904342"/>
                    </a:lnTo>
                    <a:lnTo>
                      <a:pt x="1060704" y="906170"/>
                    </a:lnTo>
                    <a:lnTo>
                      <a:pt x="1056132" y="910742"/>
                    </a:lnTo>
                    <a:lnTo>
                      <a:pt x="1054303" y="916229"/>
                    </a:lnTo>
                    <a:lnTo>
                      <a:pt x="1048817" y="914400"/>
                    </a:lnTo>
                    <a:lnTo>
                      <a:pt x="1042416" y="909828"/>
                    </a:lnTo>
                    <a:lnTo>
                      <a:pt x="1035101" y="905256"/>
                    </a:lnTo>
                    <a:lnTo>
                      <a:pt x="1029614" y="902513"/>
                    </a:lnTo>
                    <a:lnTo>
                      <a:pt x="1021385" y="904342"/>
                    </a:lnTo>
                    <a:lnTo>
                      <a:pt x="1016813" y="907999"/>
                    </a:lnTo>
                    <a:lnTo>
                      <a:pt x="1011326" y="906170"/>
                    </a:lnTo>
                    <a:lnTo>
                      <a:pt x="1004011" y="900684"/>
                    </a:lnTo>
                    <a:lnTo>
                      <a:pt x="998525" y="899770"/>
                    </a:lnTo>
                    <a:lnTo>
                      <a:pt x="993038" y="898855"/>
                    </a:lnTo>
                    <a:lnTo>
                      <a:pt x="987552" y="899770"/>
                    </a:lnTo>
                    <a:lnTo>
                      <a:pt x="975665" y="907085"/>
                    </a:lnTo>
                    <a:lnTo>
                      <a:pt x="970178" y="910742"/>
                    </a:lnTo>
                    <a:lnTo>
                      <a:pt x="966521" y="918058"/>
                    </a:lnTo>
                    <a:lnTo>
                      <a:pt x="968350" y="927202"/>
                    </a:lnTo>
                    <a:lnTo>
                      <a:pt x="973836" y="929945"/>
                    </a:lnTo>
                    <a:lnTo>
                      <a:pt x="968350" y="934517"/>
                    </a:lnTo>
                    <a:lnTo>
                      <a:pt x="963778" y="929945"/>
                    </a:lnTo>
                    <a:lnTo>
                      <a:pt x="959206" y="932688"/>
                    </a:lnTo>
                    <a:lnTo>
                      <a:pt x="952805" y="929030"/>
                    </a:lnTo>
                    <a:lnTo>
                      <a:pt x="947318" y="924458"/>
                    </a:lnTo>
                    <a:lnTo>
                      <a:pt x="942746" y="922630"/>
                    </a:lnTo>
                    <a:lnTo>
                      <a:pt x="936346" y="921715"/>
                    </a:lnTo>
                    <a:lnTo>
                      <a:pt x="929030" y="916229"/>
                    </a:lnTo>
                    <a:lnTo>
                      <a:pt x="924458" y="915314"/>
                    </a:lnTo>
                    <a:lnTo>
                      <a:pt x="918972" y="915314"/>
                    </a:lnTo>
                    <a:lnTo>
                      <a:pt x="911657" y="908914"/>
                    </a:lnTo>
                    <a:lnTo>
                      <a:pt x="899770" y="902513"/>
                    </a:lnTo>
                    <a:lnTo>
                      <a:pt x="893369" y="898855"/>
                    </a:lnTo>
                    <a:lnTo>
                      <a:pt x="887882" y="897026"/>
                    </a:lnTo>
                    <a:lnTo>
                      <a:pt x="882396" y="894283"/>
                    </a:lnTo>
                    <a:lnTo>
                      <a:pt x="875995" y="892454"/>
                    </a:lnTo>
                    <a:lnTo>
                      <a:pt x="870509" y="890626"/>
                    </a:lnTo>
                    <a:lnTo>
                      <a:pt x="865022" y="888797"/>
                    </a:lnTo>
                    <a:lnTo>
                      <a:pt x="858622" y="887882"/>
                    </a:lnTo>
                    <a:lnTo>
                      <a:pt x="850392" y="886054"/>
                    </a:lnTo>
                    <a:lnTo>
                      <a:pt x="844906" y="885139"/>
                    </a:lnTo>
                    <a:lnTo>
                      <a:pt x="839419" y="885139"/>
                    </a:lnTo>
                    <a:lnTo>
                      <a:pt x="834847" y="885139"/>
                    </a:lnTo>
                    <a:lnTo>
                      <a:pt x="829361" y="886968"/>
                    </a:lnTo>
                    <a:lnTo>
                      <a:pt x="825703" y="893369"/>
                    </a:lnTo>
                    <a:lnTo>
                      <a:pt x="820217" y="894283"/>
                    </a:lnTo>
                    <a:lnTo>
                      <a:pt x="813816" y="894283"/>
                    </a:lnTo>
                    <a:lnTo>
                      <a:pt x="809244" y="894283"/>
                    </a:lnTo>
                    <a:lnTo>
                      <a:pt x="803758" y="895198"/>
                    </a:lnTo>
                    <a:lnTo>
                      <a:pt x="794614" y="897941"/>
                    </a:lnTo>
                    <a:lnTo>
                      <a:pt x="789127" y="900684"/>
                    </a:lnTo>
                    <a:lnTo>
                      <a:pt x="784555" y="902513"/>
                    </a:lnTo>
                    <a:lnTo>
                      <a:pt x="778154" y="906170"/>
                    </a:lnTo>
                    <a:lnTo>
                      <a:pt x="772668" y="910742"/>
                    </a:lnTo>
                    <a:lnTo>
                      <a:pt x="764438" y="917143"/>
                    </a:lnTo>
                    <a:lnTo>
                      <a:pt x="758952" y="922630"/>
                    </a:lnTo>
                    <a:lnTo>
                      <a:pt x="755294" y="929030"/>
                    </a:lnTo>
                    <a:lnTo>
                      <a:pt x="743407" y="934517"/>
                    </a:lnTo>
                    <a:lnTo>
                      <a:pt x="737006" y="933602"/>
                    </a:lnTo>
                    <a:lnTo>
                      <a:pt x="732434" y="931774"/>
                    </a:lnTo>
                    <a:lnTo>
                      <a:pt x="726948" y="924458"/>
                    </a:lnTo>
                    <a:lnTo>
                      <a:pt x="727862" y="918058"/>
                    </a:lnTo>
                    <a:lnTo>
                      <a:pt x="725119" y="912571"/>
                    </a:lnTo>
                    <a:lnTo>
                      <a:pt x="723290" y="906170"/>
                    </a:lnTo>
                    <a:lnTo>
                      <a:pt x="718718" y="897941"/>
                    </a:lnTo>
                    <a:lnTo>
                      <a:pt x="715975" y="893369"/>
                    </a:lnTo>
                    <a:lnTo>
                      <a:pt x="712318" y="886968"/>
                    </a:lnTo>
                    <a:lnTo>
                      <a:pt x="707746" y="877824"/>
                    </a:lnTo>
                    <a:lnTo>
                      <a:pt x="700430" y="869594"/>
                    </a:lnTo>
                    <a:lnTo>
                      <a:pt x="696773" y="864108"/>
                    </a:lnTo>
                    <a:lnTo>
                      <a:pt x="692201" y="859536"/>
                    </a:lnTo>
                    <a:lnTo>
                      <a:pt x="686714" y="854050"/>
                    </a:lnTo>
                    <a:lnTo>
                      <a:pt x="680314" y="848563"/>
                    </a:lnTo>
                    <a:lnTo>
                      <a:pt x="674827" y="844906"/>
                    </a:lnTo>
                    <a:lnTo>
                      <a:pt x="667512" y="839419"/>
                    </a:lnTo>
                    <a:lnTo>
                      <a:pt x="656539" y="833018"/>
                    </a:lnTo>
                    <a:lnTo>
                      <a:pt x="646481" y="828446"/>
                    </a:lnTo>
                    <a:lnTo>
                      <a:pt x="640994" y="826618"/>
                    </a:lnTo>
                    <a:lnTo>
                      <a:pt x="636422" y="825703"/>
                    </a:lnTo>
                    <a:lnTo>
                      <a:pt x="630936" y="824789"/>
                    </a:lnTo>
                    <a:lnTo>
                      <a:pt x="626364" y="825703"/>
                    </a:lnTo>
                    <a:lnTo>
                      <a:pt x="621792" y="826618"/>
                    </a:lnTo>
                    <a:lnTo>
                      <a:pt x="617220" y="824789"/>
                    </a:lnTo>
                    <a:lnTo>
                      <a:pt x="610819" y="824789"/>
                    </a:lnTo>
                    <a:lnTo>
                      <a:pt x="606247" y="825703"/>
                    </a:lnTo>
                    <a:lnTo>
                      <a:pt x="600761" y="828446"/>
                    </a:lnTo>
                    <a:lnTo>
                      <a:pt x="595274" y="824789"/>
                    </a:lnTo>
                    <a:lnTo>
                      <a:pt x="590702" y="821131"/>
                    </a:lnTo>
                    <a:lnTo>
                      <a:pt x="585216" y="816559"/>
                    </a:lnTo>
                    <a:lnTo>
                      <a:pt x="580644" y="812902"/>
                    </a:lnTo>
                    <a:lnTo>
                      <a:pt x="575158" y="810158"/>
                    </a:lnTo>
                    <a:lnTo>
                      <a:pt x="570586" y="807415"/>
                    </a:lnTo>
                    <a:lnTo>
                      <a:pt x="560527" y="803758"/>
                    </a:lnTo>
                    <a:lnTo>
                      <a:pt x="555955" y="803758"/>
                    </a:lnTo>
                    <a:lnTo>
                      <a:pt x="549554" y="805586"/>
                    </a:lnTo>
                    <a:lnTo>
                      <a:pt x="544982" y="807415"/>
                    </a:lnTo>
                    <a:lnTo>
                      <a:pt x="538582" y="811987"/>
                    </a:lnTo>
                    <a:close/>
                  </a:path>
                </a:pathLst>
              </a:custGeom>
              <a:solidFill>
                <a:srgbClr val="057DC7"/>
              </a:solidFill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57" name="Figura a mano libera: forma 56">
                <a:extLst>
                  <a:ext uri="{FF2B5EF4-FFF2-40B4-BE49-F238E27FC236}">
                    <a16:creationId xmlns:a16="http://schemas.microsoft.com/office/drawing/2014/main" id="{F8A3FCCF-EEA9-F80D-B29A-CC8617862FA4}"/>
                  </a:ext>
                </a:extLst>
              </p:cNvPr>
              <p:cNvSpPr/>
              <p:nvPr/>
            </p:nvSpPr>
            <p:spPr>
              <a:xfrm>
                <a:off x="3346650" y="3504275"/>
                <a:ext cx="5486" cy="7315"/>
              </a:xfrm>
              <a:custGeom>
                <a:avLst/>
                <a:gdLst>
                  <a:gd name="connsiteX0" fmla="*/ 914 w 5486"/>
                  <a:gd name="connsiteY0" fmla="*/ 0 h 7315"/>
                  <a:gd name="connsiteX1" fmla="*/ 5486 w 5486"/>
                  <a:gd name="connsiteY1" fmla="*/ 7315 h 7315"/>
                  <a:gd name="connsiteX2" fmla="*/ 0 w 5486"/>
                  <a:gd name="connsiteY2" fmla="*/ 914 h 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86" h="7315">
                    <a:moveTo>
                      <a:pt x="914" y="0"/>
                    </a:moveTo>
                    <a:lnTo>
                      <a:pt x="5486" y="7315"/>
                    </a:lnTo>
                    <a:lnTo>
                      <a:pt x="0" y="914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58" name="Figura a mano libera: forma 57">
                <a:extLst>
                  <a:ext uri="{FF2B5EF4-FFF2-40B4-BE49-F238E27FC236}">
                    <a16:creationId xmlns:a16="http://schemas.microsoft.com/office/drawing/2014/main" id="{4A80DF93-F332-AC0A-7E99-DD18B61FCE86}"/>
                  </a:ext>
                </a:extLst>
              </p:cNvPr>
              <p:cNvSpPr/>
              <p:nvPr/>
            </p:nvSpPr>
            <p:spPr>
              <a:xfrm>
                <a:off x="3253382" y="3413750"/>
                <a:ext cx="5486" cy="2743"/>
              </a:xfrm>
              <a:custGeom>
                <a:avLst/>
                <a:gdLst>
                  <a:gd name="connsiteX0" fmla="*/ 5486 w 5486"/>
                  <a:gd name="connsiteY0" fmla="*/ 0 h 2743"/>
                  <a:gd name="connsiteX1" fmla="*/ 0 w 5486"/>
                  <a:gd name="connsiteY1" fmla="*/ 2743 h 2743"/>
                  <a:gd name="connsiteX2" fmla="*/ 5486 w 5486"/>
                  <a:gd name="connsiteY2" fmla="*/ 0 h 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86" h="2743">
                    <a:moveTo>
                      <a:pt x="5486" y="0"/>
                    </a:moveTo>
                    <a:lnTo>
                      <a:pt x="0" y="2743"/>
                    </a:lnTo>
                    <a:lnTo>
                      <a:pt x="5486" y="0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59" name="Figura a mano libera: forma 58">
                <a:extLst>
                  <a:ext uri="{FF2B5EF4-FFF2-40B4-BE49-F238E27FC236}">
                    <a16:creationId xmlns:a16="http://schemas.microsoft.com/office/drawing/2014/main" id="{E91B5F22-45B1-2641-A847-559EE5583CE0}"/>
                  </a:ext>
                </a:extLst>
              </p:cNvPr>
              <p:cNvSpPr/>
              <p:nvPr/>
            </p:nvSpPr>
            <p:spPr>
              <a:xfrm>
                <a:off x="3500270" y="3978849"/>
                <a:ext cx="21945" cy="30175"/>
              </a:xfrm>
              <a:custGeom>
                <a:avLst/>
                <a:gdLst>
                  <a:gd name="connsiteX0" fmla="*/ 10058 w 21945"/>
                  <a:gd name="connsiteY0" fmla="*/ 8230 h 30175"/>
                  <a:gd name="connsiteX1" fmla="*/ 9144 w 21945"/>
                  <a:gd name="connsiteY1" fmla="*/ 12802 h 30175"/>
                  <a:gd name="connsiteX2" fmla="*/ 7315 w 21945"/>
                  <a:gd name="connsiteY2" fmla="*/ 22860 h 30175"/>
                  <a:gd name="connsiteX3" fmla="*/ 9144 w 21945"/>
                  <a:gd name="connsiteY3" fmla="*/ 30175 h 30175"/>
                  <a:gd name="connsiteX4" fmla="*/ 3658 w 21945"/>
                  <a:gd name="connsiteY4" fmla="*/ 30175 h 30175"/>
                  <a:gd name="connsiteX5" fmla="*/ 5486 w 21945"/>
                  <a:gd name="connsiteY5" fmla="*/ 25603 h 30175"/>
                  <a:gd name="connsiteX6" fmla="*/ 0 w 21945"/>
                  <a:gd name="connsiteY6" fmla="*/ 21031 h 30175"/>
                  <a:gd name="connsiteX7" fmla="*/ 1829 w 21945"/>
                  <a:gd name="connsiteY7" fmla="*/ 14630 h 30175"/>
                  <a:gd name="connsiteX8" fmla="*/ 6401 w 21945"/>
                  <a:gd name="connsiteY8" fmla="*/ 9144 h 30175"/>
                  <a:gd name="connsiteX9" fmla="*/ 10973 w 21945"/>
                  <a:gd name="connsiteY9" fmla="*/ 5486 h 30175"/>
                  <a:gd name="connsiteX10" fmla="*/ 14630 w 21945"/>
                  <a:gd name="connsiteY10" fmla="*/ 914 h 30175"/>
                  <a:gd name="connsiteX11" fmla="*/ 21946 w 21945"/>
                  <a:gd name="connsiteY11" fmla="*/ 0 h 30175"/>
                  <a:gd name="connsiteX12" fmla="*/ 15545 w 21945"/>
                  <a:gd name="connsiteY12" fmla="*/ 4572 h 30175"/>
                  <a:gd name="connsiteX13" fmla="*/ 10973 w 21945"/>
                  <a:gd name="connsiteY13" fmla="*/ 8230 h 3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945" h="30175">
                    <a:moveTo>
                      <a:pt x="10058" y="8230"/>
                    </a:moveTo>
                    <a:lnTo>
                      <a:pt x="9144" y="12802"/>
                    </a:lnTo>
                    <a:lnTo>
                      <a:pt x="7315" y="22860"/>
                    </a:lnTo>
                    <a:lnTo>
                      <a:pt x="9144" y="30175"/>
                    </a:lnTo>
                    <a:lnTo>
                      <a:pt x="3658" y="30175"/>
                    </a:lnTo>
                    <a:lnTo>
                      <a:pt x="5486" y="25603"/>
                    </a:lnTo>
                    <a:lnTo>
                      <a:pt x="0" y="21031"/>
                    </a:lnTo>
                    <a:lnTo>
                      <a:pt x="1829" y="14630"/>
                    </a:lnTo>
                    <a:lnTo>
                      <a:pt x="6401" y="9144"/>
                    </a:lnTo>
                    <a:lnTo>
                      <a:pt x="10973" y="5486"/>
                    </a:lnTo>
                    <a:lnTo>
                      <a:pt x="14630" y="914"/>
                    </a:lnTo>
                    <a:lnTo>
                      <a:pt x="21946" y="0"/>
                    </a:lnTo>
                    <a:lnTo>
                      <a:pt x="15545" y="4572"/>
                    </a:lnTo>
                    <a:lnTo>
                      <a:pt x="10973" y="8230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60" name="Figura a mano libera: forma 59">
                <a:extLst>
                  <a:ext uri="{FF2B5EF4-FFF2-40B4-BE49-F238E27FC236}">
                    <a16:creationId xmlns:a16="http://schemas.microsoft.com/office/drawing/2014/main" id="{AF6ADAD7-37F5-2699-03D2-335F895EE353}"/>
                  </a:ext>
                </a:extLst>
              </p:cNvPr>
              <p:cNvSpPr/>
              <p:nvPr/>
            </p:nvSpPr>
            <p:spPr>
              <a:xfrm>
                <a:off x="3716068" y="4050172"/>
                <a:ext cx="5486" cy="8229"/>
              </a:xfrm>
              <a:custGeom>
                <a:avLst/>
                <a:gdLst>
                  <a:gd name="connsiteX0" fmla="*/ 5486 w 5486"/>
                  <a:gd name="connsiteY0" fmla="*/ 4572 h 8229"/>
                  <a:gd name="connsiteX1" fmla="*/ 0 w 5486"/>
                  <a:gd name="connsiteY1" fmla="*/ 8230 h 8229"/>
                  <a:gd name="connsiteX2" fmla="*/ 4572 w 5486"/>
                  <a:gd name="connsiteY2" fmla="*/ 0 h 8229"/>
                  <a:gd name="connsiteX3" fmla="*/ 5486 w 5486"/>
                  <a:gd name="connsiteY3" fmla="*/ 4572 h 8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86" h="8229">
                    <a:moveTo>
                      <a:pt x="5486" y="4572"/>
                    </a:moveTo>
                    <a:lnTo>
                      <a:pt x="0" y="8230"/>
                    </a:lnTo>
                    <a:lnTo>
                      <a:pt x="4572" y="0"/>
                    </a:lnTo>
                    <a:lnTo>
                      <a:pt x="5486" y="4572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61" name="Figura a mano libera: forma 60">
                <a:extLst>
                  <a:ext uri="{FF2B5EF4-FFF2-40B4-BE49-F238E27FC236}">
                    <a16:creationId xmlns:a16="http://schemas.microsoft.com/office/drawing/2014/main" id="{5F7A8C0F-17CF-4BA0-1091-01F175703F4C}"/>
                  </a:ext>
                </a:extLst>
              </p:cNvPr>
              <p:cNvSpPr/>
              <p:nvPr/>
            </p:nvSpPr>
            <p:spPr>
              <a:xfrm>
                <a:off x="3457293" y="3972448"/>
                <a:ext cx="5486" cy="12801"/>
              </a:xfrm>
              <a:custGeom>
                <a:avLst/>
                <a:gdLst>
                  <a:gd name="connsiteX0" fmla="*/ 5486 w 5486"/>
                  <a:gd name="connsiteY0" fmla="*/ 11887 h 12801"/>
                  <a:gd name="connsiteX1" fmla="*/ 0 w 5486"/>
                  <a:gd name="connsiteY1" fmla="*/ 12802 h 12801"/>
                  <a:gd name="connsiteX2" fmla="*/ 2743 w 5486"/>
                  <a:gd name="connsiteY2" fmla="*/ 5486 h 12801"/>
                  <a:gd name="connsiteX3" fmla="*/ 1829 w 5486"/>
                  <a:gd name="connsiteY3" fmla="*/ 0 h 12801"/>
                  <a:gd name="connsiteX4" fmla="*/ 5486 w 5486"/>
                  <a:gd name="connsiteY4" fmla="*/ 4572 h 12801"/>
                  <a:gd name="connsiteX5" fmla="*/ 5486 w 5486"/>
                  <a:gd name="connsiteY5" fmla="*/ 11887 h 1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86" h="12801">
                    <a:moveTo>
                      <a:pt x="5486" y="11887"/>
                    </a:moveTo>
                    <a:lnTo>
                      <a:pt x="0" y="12802"/>
                    </a:lnTo>
                    <a:lnTo>
                      <a:pt x="2743" y="5486"/>
                    </a:lnTo>
                    <a:lnTo>
                      <a:pt x="1829" y="0"/>
                    </a:lnTo>
                    <a:lnTo>
                      <a:pt x="5486" y="4572"/>
                    </a:lnTo>
                    <a:lnTo>
                      <a:pt x="5486" y="11887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62" name="Figura a mano libera: forma 61">
                <a:extLst>
                  <a:ext uri="{FF2B5EF4-FFF2-40B4-BE49-F238E27FC236}">
                    <a16:creationId xmlns:a16="http://schemas.microsoft.com/office/drawing/2014/main" id="{BC69C2CA-D86F-91F2-CF42-C826079913E7}"/>
                  </a:ext>
                </a:extLst>
              </p:cNvPr>
              <p:cNvSpPr/>
              <p:nvPr/>
            </p:nvSpPr>
            <p:spPr>
              <a:xfrm>
                <a:off x="3545990" y="3954160"/>
                <a:ext cx="7315" cy="5486"/>
              </a:xfrm>
              <a:custGeom>
                <a:avLst/>
                <a:gdLst>
                  <a:gd name="connsiteX0" fmla="*/ 4572 w 7315"/>
                  <a:gd name="connsiteY0" fmla="*/ 5486 h 5486"/>
                  <a:gd name="connsiteX1" fmla="*/ 0 w 7315"/>
                  <a:gd name="connsiteY1" fmla="*/ 4572 h 5486"/>
                  <a:gd name="connsiteX2" fmla="*/ 3658 w 7315"/>
                  <a:gd name="connsiteY2" fmla="*/ 0 h 5486"/>
                  <a:gd name="connsiteX3" fmla="*/ 7315 w 7315"/>
                  <a:gd name="connsiteY3" fmla="*/ 4572 h 5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15" h="5486">
                    <a:moveTo>
                      <a:pt x="4572" y="5486"/>
                    </a:moveTo>
                    <a:lnTo>
                      <a:pt x="0" y="4572"/>
                    </a:lnTo>
                    <a:lnTo>
                      <a:pt x="3658" y="0"/>
                    </a:lnTo>
                    <a:lnTo>
                      <a:pt x="7315" y="4572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  <p:grpSp>
          <p:nvGrpSpPr>
            <p:cNvPr id="30" name="Elemento grafico 1062">
              <a:extLst>
                <a:ext uri="{FF2B5EF4-FFF2-40B4-BE49-F238E27FC236}">
                  <a16:creationId xmlns:a16="http://schemas.microsoft.com/office/drawing/2014/main" id="{AE737199-4A53-2E91-4325-C5A838CF2836}"/>
                </a:ext>
              </a:extLst>
            </p:cNvPr>
            <p:cNvGrpSpPr/>
            <p:nvPr/>
          </p:nvGrpSpPr>
          <p:grpSpPr>
            <a:xfrm>
              <a:off x="2022599" y="1923278"/>
              <a:ext cx="1154887" cy="1308506"/>
              <a:chOff x="2022599" y="1923278"/>
              <a:chExt cx="1154887" cy="1308506"/>
            </a:xfrm>
            <a:noFill/>
          </p:grpSpPr>
          <p:sp>
            <p:nvSpPr>
              <p:cNvPr id="47" name="Figura a mano libera: forma 46">
                <a:extLst>
                  <a:ext uri="{FF2B5EF4-FFF2-40B4-BE49-F238E27FC236}">
                    <a16:creationId xmlns:a16="http://schemas.microsoft.com/office/drawing/2014/main" id="{B6F95AA6-EBCB-BC49-61FB-7C4E91498030}"/>
                  </a:ext>
                </a:extLst>
              </p:cNvPr>
              <p:cNvSpPr/>
              <p:nvPr/>
            </p:nvSpPr>
            <p:spPr>
              <a:xfrm>
                <a:off x="2022599" y="1923278"/>
                <a:ext cx="1154887" cy="1239926"/>
              </a:xfrm>
              <a:custGeom>
                <a:avLst/>
                <a:gdLst>
                  <a:gd name="connsiteX0" fmla="*/ 205740 w 1154887"/>
                  <a:gd name="connsiteY0" fmla="*/ 303581 h 1239926"/>
                  <a:gd name="connsiteX1" fmla="*/ 201168 w 1154887"/>
                  <a:gd name="connsiteY1" fmla="*/ 299009 h 1239926"/>
                  <a:gd name="connsiteX2" fmla="*/ 197510 w 1154887"/>
                  <a:gd name="connsiteY2" fmla="*/ 293522 h 1239926"/>
                  <a:gd name="connsiteX3" fmla="*/ 192938 w 1154887"/>
                  <a:gd name="connsiteY3" fmla="*/ 289865 h 1239926"/>
                  <a:gd name="connsiteX4" fmla="*/ 188366 w 1154887"/>
                  <a:gd name="connsiteY4" fmla="*/ 285293 h 1239926"/>
                  <a:gd name="connsiteX5" fmla="*/ 182880 w 1154887"/>
                  <a:gd name="connsiteY5" fmla="*/ 279806 h 1239926"/>
                  <a:gd name="connsiteX6" fmla="*/ 173736 w 1154887"/>
                  <a:gd name="connsiteY6" fmla="*/ 271577 h 1239926"/>
                  <a:gd name="connsiteX7" fmla="*/ 168250 w 1154887"/>
                  <a:gd name="connsiteY7" fmla="*/ 267005 h 1239926"/>
                  <a:gd name="connsiteX8" fmla="*/ 162763 w 1154887"/>
                  <a:gd name="connsiteY8" fmla="*/ 263347 h 1239926"/>
                  <a:gd name="connsiteX9" fmla="*/ 156362 w 1154887"/>
                  <a:gd name="connsiteY9" fmla="*/ 259690 h 1239926"/>
                  <a:gd name="connsiteX10" fmla="*/ 146304 w 1154887"/>
                  <a:gd name="connsiteY10" fmla="*/ 256032 h 1239926"/>
                  <a:gd name="connsiteX11" fmla="*/ 141732 w 1154887"/>
                  <a:gd name="connsiteY11" fmla="*/ 253289 h 1239926"/>
                  <a:gd name="connsiteX12" fmla="*/ 145390 w 1154887"/>
                  <a:gd name="connsiteY12" fmla="*/ 245974 h 1239926"/>
                  <a:gd name="connsiteX13" fmla="*/ 152705 w 1154887"/>
                  <a:gd name="connsiteY13" fmla="*/ 237744 h 1239926"/>
                  <a:gd name="connsiteX14" fmla="*/ 161849 w 1154887"/>
                  <a:gd name="connsiteY14" fmla="*/ 227686 h 1239926"/>
                  <a:gd name="connsiteX15" fmla="*/ 163678 w 1154887"/>
                  <a:gd name="connsiteY15" fmla="*/ 221285 h 1239926"/>
                  <a:gd name="connsiteX16" fmla="*/ 158191 w 1154887"/>
                  <a:gd name="connsiteY16" fmla="*/ 214884 h 1239926"/>
                  <a:gd name="connsiteX17" fmla="*/ 153619 w 1154887"/>
                  <a:gd name="connsiteY17" fmla="*/ 211226 h 1239926"/>
                  <a:gd name="connsiteX18" fmla="*/ 143561 w 1154887"/>
                  <a:gd name="connsiteY18" fmla="*/ 208483 h 1239926"/>
                  <a:gd name="connsiteX19" fmla="*/ 138074 w 1154887"/>
                  <a:gd name="connsiteY19" fmla="*/ 211226 h 1239926"/>
                  <a:gd name="connsiteX20" fmla="*/ 134417 w 1154887"/>
                  <a:gd name="connsiteY20" fmla="*/ 215798 h 1239926"/>
                  <a:gd name="connsiteX21" fmla="*/ 132588 w 1154887"/>
                  <a:gd name="connsiteY21" fmla="*/ 220370 h 1239926"/>
                  <a:gd name="connsiteX22" fmla="*/ 127102 w 1154887"/>
                  <a:gd name="connsiteY22" fmla="*/ 221285 h 1239926"/>
                  <a:gd name="connsiteX23" fmla="*/ 131674 w 1154887"/>
                  <a:gd name="connsiteY23" fmla="*/ 214884 h 1239926"/>
                  <a:gd name="connsiteX24" fmla="*/ 131674 w 1154887"/>
                  <a:gd name="connsiteY24" fmla="*/ 210312 h 1239926"/>
                  <a:gd name="connsiteX25" fmla="*/ 126187 w 1154887"/>
                  <a:gd name="connsiteY25" fmla="*/ 205740 h 1239926"/>
                  <a:gd name="connsiteX26" fmla="*/ 123444 w 1154887"/>
                  <a:gd name="connsiteY26" fmla="*/ 196596 h 1239926"/>
                  <a:gd name="connsiteX27" fmla="*/ 123444 w 1154887"/>
                  <a:gd name="connsiteY27" fmla="*/ 190195 h 1239926"/>
                  <a:gd name="connsiteX28" fmla="*/ 124358 w 1154887"/>
                  <a:gd name="connsiteY28" fmla="*/ 183794 h 1239926"/>
                  <a:gd name="connsiteX29" fmla="*/ 119786 w 1154887"/>
                  <a:gd name="connsiteY29" fmla="*/ 179222 h 1239926"/>
                  <a:gd name="connsiteX30" fmla="*/ 114300 w 1154887"/>
                  <a:gd name="connsiteY30" fmla="*/ 181966 h 1239926"/>
                  <a:gd name="connsiteX31" fmla="*/ 107899 w 1154887"/>
                  <a:gd name="connsiteY31" fmla="*/ 180137 h 1239926"/>
                  <a:gd name="connsiteX32" fmla="*/ 102413 w 1154887"/>
                  <a:gd name="connsiteY32" fmla="*/ 181051 h 1239926"/>
                  <a:gd name="connsiteX33" fmla="*/ 96012 w 1154887"/>
                  <a:gd name="connsiteY33" fmla="*/ 180137 h 1239926"/>
                  <a:gd name="connsiteX34" fmla="*/ 89611 w 1154887"/>
                  <a:gd name="connsiteY34" fmla="*/ 182880 h 1239926"/>
                  <a:gd name="connsiteX35" fmla="*/ 90526 w 1154887"/>
                  <a:gd name="connsiteY35" fmla="*/ 177394 h 1239926"/>
                  <a:gd name="connsiteX36" fmla="*/ 98755 w 1154887"/>
                  <a:gd name="connsiteY36" fmla="*/ 168250 h 1239926"/>
                  <a:gd name="connsiteX37" fmla="*/ 105156 w 1154887"/>
                  <a:gd name="connsiteY37" fmla="*/ 163678 h 1239926"/>
                  <a:gd name="connsiteX38" fmla="*/ 99670 w 1154887"/>
                  <a:gd name="connsiteY38" fmla="*/ 160934 h 1239926"/>
                  <a:gd name="connsiteX39" fmla="*/ 95098 w 1154887"/>
                  <a:gd name="connsiteY39" fmla="*/ 160020 h 1239926"/>
                  <a:gd name="connsiteX40" fmla="*/ 88697 w 1154887"/>
                  <a:gd name="connsiteY40" fmla="*/ 155448 h 1239926"/>
                  <a:gd name="connsiteX41" fmla="*/ 81382 w 1154887"/>
                  <a:gd name="connsiteY41" fmla="*/ 161849 h 1239926"/>
                  <a:gd name="connsiteX42" fmla="*/ 78638 w 1154887"/>
                  <a:gd name="connsiteY42" fmla="*/ 166421 h 1239926"/>
                  <a:gd name="connsiteX43" fmla="*/ 75895 w 1154887"/>
                  <a:gd name="connsiteY43" fmla="*/ 172822 h 1239926"/>
                  <a:gd name="connsiteX44" fmla="*/ 72238 w 1154887"/>
                  <a:gd name="connsiteY44" fmla="*/ 165506 h 1239926"/>
                  <a:gd name="connsiteX45" fmla="*/ 74981 w 1154887"/>
                  <a:gd name="connsiteY45" fmla="*/ 158191 h 1239926"/>
                  <a:gd name="connsiteX46" fmla="*/ 77724 w 1154887"/>
                  <a:gd name="connsiteY46" fmla="*/ 151790 h 1239926"/>
                  <a:gd name="connsiteX47" fmla="*/ 78638 w 1154887"/>
                  <a:gd name="connsiteY47" fmla="*/ 146304 h 1239926"/>
                  <a:gd name="connsiteX48" fmla="*/ 74066 w 1154887"/>
                  <a:gd name="connsiteY48" fmla="*/ 144475 h 1239926"/>
                  <a:gd name="connsiteX49" fmla="*/ 72238 w 1154887"/>
                  <a:gd name="connsiteY49" fmla="*/ 139903 h 1239926"/>
                  <a:gd name="connsiteX50" fmla="*/ 73152 w 1154887"/>
                  <a:gd name="connsiteY50" fmla="*/ 131674 h 1239926"/>
                  <a:gd name="connsiteX51" fmla="*/ 70409 w 1154887"/>
                  <a:gd name="connsiteY51" fmla="*/ 124358 h 1239926"/>
                  <a:gd name="connsiteX52" fmla="*/ 65837 w 1154887"/>
                  <a:gd name="connsiteY52" fmla="*/ 118872 h 1239926"/>
                  <a:gd name="connsiteX53" fmla="*/ 60350 w 1154887"/>
                  <a:gd name="connsiteY53" fmla="*/ 114300 h 1239926"/>
                  <a:gd name="connsiteX54" fmla="*/ 53950 w 1154887"/>
                  <a:gd name="connsiteY54" fmla="*/ 110642 h 1239926"/>
                  <a:gd name="connsiteX55" fmla="*/ 48463 w 1154887"/>
                  <a:gd name="connsiteY55" fmla="*/ 111557 h 1239926"/>
                  <a:gd name="connsiteX56" fmla="*/ 42062 w 1154887"/>
                  <a:gd name="connsiteY56" fmla="*/ 106070 h 1239926"/>
                  <a:gd name="connsiteX57" fmla="*/ 34747 w 1154887"/>
                  <a:gd name="connsiteY57" fmla="*/ 102413 h 1239926"/>
                  <a:gd name="connsiteX58" fmla="*/ 32004 w 1154887"/>
                  <a:gd name="connsiteY58" fmla="*/ 97841 h 1239926"/>
                  <a:gd name="connsiteX59" fmla="*/ 29261 w 1154887"/>
                  <a:gd name="connsiteY59" fmla="*/ 92354 h 1239926"/>
                  <a:gd name="connsiteX60" fmla="*/ 22860 w 1154887"/>
                  <a:gd name="connsiteY60" fmla="*/ 86868 h 1239926"/>
                  <a:gd name="connsiteX61" fmla="*/ 17374 w 1154887"/>
                  <a:gd name="connsiteY61" fmla="*/ 85954 h 1239926"/>
                  <a:gd name="connsiteX62" fmla="*/ 14630 w 1154887"/>
                  <a:gd name="connsiteY62" fmla="*/ 80467 h 1239926"/>
                  <a:gd name="connsiteX63" fmla="*/ 11887 w 1154887"/>
                  <a:gd name="connsiteY63" fmla="*/ 73152 h 1239926"/>
                  <a:gd name="connsiteX64" fmla="*/ 9144 w 1154887"/>
                  <a:gd name="connsiteY64" fmla="*/ 64922 h 1239926"/>
                  <a:gd name="connsiteX65" fmla="*/ 0 w 1154887"/>
                  <a:gd name="connsiteY65" fmla="*/ 64008 h 1239926"/>
                  <a:gd name="connsiteX66" fmla="*/ 11887 w 1154887"/>
                  <a:gd name="connsiteY66" fmla="*/ 53950 h 1239926"/>
                  <a:gd name="connsiteX67" fmla="*/ 16459 w 1154887"/>
                  <a:gd name="connsiteY67" fmla="*/ 54864 h 1239926"/>
                  <a:gd name="connsiteX68" fmla="*/ 22860 w 1154887"/>
                  <a:gd name="connsiteY68" fmla="*/ 54864 h 1239926"/>
                  <a:gd name="connsiteX69" fmla="*/ 22860 w 1154887"/>
                  <a:gd name="connsiteY69" fmla="*/ 50292 h 1239926"/>
                  <a:gd name="connsiteX70" fmla="*/ 29261 w 1154887"/>
                  <a:gd name="connsiteY70" fmla="*/ 49378 h 1239926"/>
                  <a:gd name="connsiteX71" fmla="*/ 26518 w 1154887"/>
                  <a:gd name="connsiteY71" fmla="*/ 42977 h 1239926"/>
                  <a:gd name="connsiteX72" fmla="*/ 34747 w 1154887"/>
                  <a:gd name="connsiteY72" fmla="*/ 33833 h 1239926"/>
                  <a:gd name="connsiteX73" fmla="*/ 38405 w 1154887"/>
                  <a:gd name="connsiteY73" fmla="*/ 28346 h 1239926"/>
                  <a:gd name="connsiteX74" fmla="*/ 41148 w 1154887"/>
                  <a:gd name="connsiteY74" fmla="*/ 23774 h 1239926"/>
                  <a:gd name="connsiteX75" fmla="*/ 44806 w 1154887"/>
                  <a:gd name="connsiteY75" fmla="*/ 18288 h 1239926"/>
                  <a:gd name="connsiteX76" fmla="*/ 50292 w 1154887"/>
                  <a:gd name="connsiteY76" fmla="*/ 13716 h 1239926"/>
                  <a:gd name="connsiteX77" fmla="*/ 53035 w 1154887"/>
                  <a:gd name="connsiteY77" fmla="*/ 9144 h 1239926"/>
                  <a:gd name="connsiteX78" fmla="*/ 54864 w 1154887"/>
                  <a:gd name="connsiteY78" fmla="*/ 3658 h 1239926"/>
                  <a:gd name="connsiteX79" fmla="*/ 68580 w 1154887"/>
                  <a:gd name="connsiteY79" fmla="*/ 914 h 1239926"/>
                  <a:gd name="connsiteX80" fmla="*/ 74066 w 1154887"/>
                  <a:gd name="connsiteY80" fmla="*/ 914 h 1239926"/>
                  <a:gd name="connsiteX81" fmla="*/ 81382 w 1154887"/>
                  <a:gd name="connsiteY81" fmla="*/ 1829 h 1239926"/>
                  <a:gd name="connsiteX82" fmla="*/ 88697 w 1154887"/>
                  <a:gd name="connsiteY82" fmla="*/ 0 h 1239926"/>
                  <a:gd name="connsiteX83" fmla="*/ 95098 w 1154887"/>
                  <a:gd name="connsiteY83" fmla="*/ 1829 h 1239926"/>
                  <a:gd name="connsiteX84" fmla="*/ 101498 w 1154887"/>
                  <a:gd name="connsiteY84" fmla="*/ 0 h 1239926"/>
                  <a:gd name="connsiteX85" fmla="*/ 111557 w 1154887"/>
                  <a:gd name="connsiteY85" fmla="*/ 1829 h 1239926"/>
                  <a:gd name="connsiteX86" fmla="*/ 117958 w 1154887"/>
                  <a:gd name="connsiteY86" fmla="*/ 4572 h 1239926"/>
                  <a:gd name="connsiteX87" fmla="*/ 118872 w 1154887"/>
                  <a:gd name="connsiteY87" fmla="*/ 11887 h 1239926"/>
                  <a:gd name="connsiteX88" fmla="*/ 126187 w 1154887"/>
                  <a:gd name="connsiteY88" fmla="*/ 15545 h 1239926"/>
                  <a:gd name="connsiteX89" fmla="*/ 131674 w 1154887"/>
                  <a:gd name="connsiteY89" fmla="*/ 16459 h 1239926"/>
                  <a:gd name="connsiteX90" fmla="*/ 134417 w 1154887"/>
                  <a:gd name="connsiteY90" fmla="*/ 23774 h 1239926"/>
                  <a:gd name="connsiteX91" fmla="*/ 132588 w 1154887"/>
                  <a:gd name="connsiteY91" fmla="*/ 30175 h 1239926"/>
                  <a:gd name="connsiteX92" fmla="*/ 128016 w 1154887"/>
                  <a:gd name="connsiteY92" fmla="*/ 35662 h 1239926"/>
                  <a:gd name="connsiteX93" fmla="*/ 127102 w 1154887"/>
                  <a:gd name="connsiteY93" fmla="*/ 40234 h 1239926"/>
                  <a:gd name="connsiteX94" fmla="*/ 136246 w 1154887"/>
                  <a:gd name="connsiteY94" fmla="*/ 48463 h 1239926"/>
                  <a:gd name="connsiteX95" fmla="*/ 140818 w 1154887"/>
                  <a:gd name="connsiteY95" fmla="*/ 52121 h 1239926"/>
                  <a:gd name="connsiteX96" fmla="*/ 145390 w 1154887"/>
                  <a:gd name="connsiteY96" fmla="*/ 53950 h 1239926"/>
                  <a:gd name="connsiteX97" fmla="*/ 150876 w 1154887"/>
                  <a:gd name="connsiteY97" fmla="*/ 57607 h 1239926"/>
                  <a:gd name="connsiteX98" fmla="*/ 156362 w 1154887"/>
                  <a:gd name="connsiteY98" fmla="*/ 59436 h 1239926"/>
                  <a:gd name="connsiteX99" fmla="*/ 163678 w 1154887"/>
                  <a:gd name="connsiteY99" fmla="*/ 65837 h 1239926"/>
                  <a:gd name="connsiteX100" fmla="*/ 170078 w 1154887"/>
                  <a:gd name="connsiteY100" fmla="*/ 69494 h 1239926"/>
                  <a:gd name="connsiteX101" fmla="*/ 175565 w 1154887"/>
                  <a:gd name="connsiteY101" fmla="*/ 72238 h 1239926"/>
                  <a:gd name="connsiteX102" fmla="*/ 182880 w 1154887"/>
                  <a:gd name="connsiteY102" fmla="*/ 69494 h 1239926"/>
                  <a:gd name="connsiteX103" fmla="*/ 188366 w 1154887"/>
                  <a:gd name="connsiteY103" fmla="*/ 68580 h 1239926"/>
                  <a:gd name="connsiteX104" fmla="*/ 193853 w 1154887"/>
                  <a:gd name="connsiteY104" fmla="*/ 70409 h 1239926"/>
                  <a:gd name="connsiteX105" fmla="*/ 200254 w 1154887"/>
                  <a:gd name="connsiteY105" fmla="*/ 74981 h 1239926"/>
                  <a:gd name="connsiteX106" fmla="*/ 201168 w 1154887"/>
                  <a:gd name="connsiteY106" fmla="*/ 79553 h 1239926"/>
                  <a:gd name="connsiteX107" fmla="*/ 208483 w 1154887"/>
                  <a:gd name="connsiteY107" fmla="*/ 86868 h 1239926"/>
                  <a:gd name="connsiteX108" fmla="*/ 213055 w 1154887"/>
                  <a:gd name="connsiteY108" fmla="*/ 92354 h 1239926"/>
                  <a:gd name="connsiteX109" fmla="*/ 217627 w 1154887"/>
                  <a:gd name="connsiteY109" fmla="*/ 93269 h 1239926"/>
                  <a:gd name="connsiteX110" fmla="*/ 221285 w 1154887"/>
                  <a:gd name="connsiteY110" fmla="*/ 99670 h 1239926"/>
                  <a:gd name="connsiteX111" fmla="*/ 225857 w 1154887"/>
                  <a:gd name="connsiteY111" fmla="*/ 97841 h 1239926"/>
                  <a:gd name="connsiteX112" fmla="*/ 230429 w 1154887"/>
                  <a:gd name="connsiteY112" fmla="*/ 103327 h 1239926"/>
                  <a:gd name="connsiteX113" fmla="*/ 233172 w 1154887"/>
                  <a:gd name="connsiteY113" fmla="*/ 110642 h 1239926"/>
                  <a:gd name="connsiteX114" fmla="*/ 239573 w 1154887"/>
                  <a:gd name="connsiteY114" fmla="*/ 117958 h 1239926"/>
                  <a:gd name="connsiteX115" fmla="*/ 246888 w 1154887"/>
                  <a:gd name="connsiteY115" fmla="*/ 116129 h 1239926"/>
                  <a:gd name="connsiteX116" fmla="*/ 252374 w 1154887"/>
                  <a:gd name="connsiteY116" fmla="*/ 111557 h 1239926"/>
                  <a:gd name="connsiteX117" fmla="*/ 256946 w 1154887"/>
                  <a:gd name="connsiteY117" fmla="*/ 109728 h 1239926"/>
                  <a:gd name="connsiteX118" fmla="*/ 263347 w 1154887"/>
                  <a:gd name="connsiteY118" fmla="*/ 108814 h 1239926"/>
                  <a:gd name="connsiteX119" fmla="*/ 267919 w 1154887"/>
                  <a:gd name="connsiteY119" fmla="*/ 114300 h 1239926"/>
                  <a:gd name="connsiteX120" fmla="*/ 272491 w 1154887"/>
                  <a:gd name="connsiteY120" fmla="*/ 115214 h 1239926"/>
                  <a:gd name="connsiteX121" fmla="*/ 277978 w 1154887"/>
                  <a:gd name="connsiteY121" fmla="*/ 117958 h 1239926"/>
                  <a:gd name="connsiteX122" fmla="*/ 286207 w 1154887"/>
                  <a:gd name="connsiteY122" fmla="*/ 116129 h 1239926"/>
                  <a:gd name="connsiteX123" fmla="*/ 293522 w 1154887"/>
                  <a:gd name="connsiteY123" fmla="*/ 119786 h 1239926"/>
                  <a:gd name="connsiteX124" fmla="*/ 303581 w 1154887"/>
                  <a:gd name="connsiteY124" fmla="*/ 128016 h 1239926"/>
                  <a:gd name="connsiteX125" fmla="*/ 308153 w 1154887"/>
                  <a:gd name="connsiteY125" fmla="*/ 134417 h 1239926"/>
                  <a:gd name="connsiteX126" fmla="*/ 316382 w 1154887"/>
                  <a:gd name="connsiteY126" fmla="*/ 141732 h 1239926"/>
                  <a:gd name="connsiteX127" fmla="*/ 320954 w 1154887"/>
                  <a:gd name="connsiteY127" fmla="*/ 141732 h 1239926"/>
                  <a:gd name="connsiteX128" fmla="*/ 330098 w 1154887"/>
                  <a:gd name="connsiteY128" fmla="*/ 139903 h 1239926"/>
                  <a:gd name="connsiteX129" fmla="*/ 334670 w 1154887"/>
                  <a:gd name="connsiteY129" fmla="*/ 143561 h 1239926"/>
                  <a:gd name="connsiteX130" fmla="*/ 339242 w 1154887"/>
                  <a:gd name="connsiteY130" fmla="*/ 144475 h 1239926"/>
                  <a:gd name="connsiteX131" fmla="*/ 341071 w 1154887"/>
                  <a:gd name="connsiteY131" fmla="*/ 150876 h 1239926"/>
                  <a:gd name="connsiteX132" fmla="*/ 341986 w 1154887"/>
                  <a:gd name="connsiteY132" fmla="*/ 160020 h 1239926"/>
                  <a:gd name="connsiteX133" fmla="*/ 348386 w 1154887"/>
                  <a:gd name="connsiteY133" fmla="*/ 164592 h 1239926"/>
                  <a:gd name="connsiteX134" fmla="*/ 355702 w 1154887"/>
                  <a:gd name="connsiteY134" fmla="*/ 172822 h 1239926"/>
                  <a:gd name="connsiteX135" fmla="*/ 356616 w 1154887"/>
                  <a:gd name="connsiteY135" fmla="*/ 181966 h 1239926"/>
                  <a:gd name="connsiteX136" fmla="*/ 364846 w 1154887"/>
                  <a:gd name="connsiteY136" fmla="*/ 187452 h 1239926"/>
                  <a:gd name="connsiteX137" fmla="*/ 379476 w 1154887"/>
                  <a:gd name="connsiteY137" fmla="*/ 197510 h 1239926"/>
                  <a:gd name="connsiteX138" fmla="*/ 382219 w 1154887"/>
                  <a:gd name="connsiteY138" fmla="*/ 203911 h 1239926"/>
                  <a:gd name="connsiteX139" fmla="*/ 389534 w 1154887"/>
                  <a:gd name="connsiteY139" fmla="*/ 207569 h 1239926"/>
                  <a:gd name="connsiteX140" fmla="*/ 399593 w 1154887"/>
                  <a:gd name="connsiteY140" fmla="*/ 203911 h 1239926"/>
                  <a:gd name="connsiteX141" fmla="*/ 399593 w 1154887"/>
                  <a:gd name="connsiteY141" fmla="*/ 198425 h 1239926"/>
                  <a:gd name="connsiteX142" fmla="*/ 399593 w 1154887"/>
                  <a:gd name="connsiteY142" fmla="*/ 191110 h 1239926"/>
                  <a:gd name="connsiteX143" fmla="*/ 404165 w 1154887"/>
                  <a:gd name="connsiteY143" fmla="*/ 185623 h 1239926"/>
                  <a:gd name="connsiteX144" fmla="*/ 406908 w 1154887"/>
                  <a:gd name="connsiteY144" fmla="*/ 180137 h 1239926"/>
                  <a:gd name="connsiteX145" fmla="*/ 415138 w 1154887"/>
                  <a:gd name="connsiteY145" fmla="*/ 183794 h 1239926"/>
                  <a:gd name="connsiteX146" fmla="*/ 419710 w 1154887"/>
                  <a:gd name="connsiteY146" fmla="*/ 182880 h 1239926"/>
                  <a:gd name="connsiteX147" fmla="*/ 427939 w 1154887"/>
                  <a:gd name="connsiteY147" fmla="*/ 181051 h 1239926"/>
                  <a:gd name="connsiteX148" fmla="*/ 435254 w 1154887"/>
                  <a:gd name="connsiteY148" fmla="*/ 182880 h 1239926"/>
                  <a:gd name="connsiteX149" fmla="*/ 442570 w 1154887"/>
                  <a:gd name="connsiteY149" fmla="*/ 181966 h 1239926"/>
                  <a:gd name="connsiteX150" fmla="*/ 449885 w 1154887"/>
                  <a:gd name="connsiteY150" fmla="*/ 181051 h 1239926"/>
                  <a:gd name="connsiteX151" fmla="*/ 454457 w 1154887"/>
                  <a:gd name="connsiteY151" fmla="*/ 182880 h 1239926"/>
                  <a:gd name="connsiteX152" fmla="*/ 459943 w 1154887"/>
                  <a:gd name="connsiteY152" fmla="*/ 188366 h 1239926"/>
                  <a:gd name="connsiteX153" fmla="*/ 462686 w 1154887"/>
                  <a:gd name="connsiteY153" fmla="*/ 193853 h 1239926"/>
                  <a:gd name="connsiteX154" fmla="*/ 468173 w 1154887"/>
                  <a:gd name="connsiteY154" fmla="*/ 196596 h 1239926"/>
                  <a:gd name="connsiteX155" fmla="*/ 472745 w 1154887"/>
                  <a:gd name="connsiteY155" fmla="*/ 197510 h 1239926"/>
                  <a:gd name="connsiteX156" fmla="*/ 476402 w 1154887"/>
                  <a:gd name="connsiteY156" fmla="*/ 202997 h 1239926"/>
                  <a:gd name="connsiteX157" fmla="*/ 480974 w 1154887"/>
                  <a:gd name="connsiteY157" fmla="*/ 204826 h 1239926"/>
                  <a:gd name="connsiteX158" fmla="*/ 487375 w 1154887"/>
                  <a:gd name="connsiteY158" fmla="*/ 203911 h 1239926"/>
                  <a:gd name="connsiteX159" fmla="*/ 492862 w 1154887"/>
                  <a:gd name="connsiteY159" fmla="*/ 208483 h 1239926"/>
                  <a:gd name="connsiteX160" fmla="*/ 494690 w 1154887"/>
                  <a:gd name="connsiteY160" fmla="*/ 213055 h 1239926"/>
                  <a:gd name="connsiteX161" fmla="*/ 504749 w 1154887"/>
                  <a:gd name="connsiteY161" fmla="*/ 213970 h 1239926"/>
                  <a:gd name="connsiteX162" fmla="*/ 510235 w 1154887"/>
                  <a:gd name="connsiteY162" fmla="*/ 214884 h 1239926"/>
                  <a:gd name="connsiteX163" fmla="*/ 515722 w 1154887"/>
                  <a:gd name="connsiteY163" fmla="*/ 219456 h 1239926"/>
                  <a:gd name="connsiteX164" fmla="*/ 520294 w 1154887"/>
                  <a:gd name="connsiteY164" fmla="*/ 225857 h 1239926"/>
                  <a:gd name="connsiteX165" fmla="*/ 517550 w 1154887"/>
                  <a:gd name="connsiteY165" fmla="*/ 233172 h 1239926"/>
                  <a:gd name="connsiteX166" fmla="*/ 522122 w 1154887"/>
                  <a:gd name="connsiteY166" fmla="*/ 235001 h 1239926"/>
                  <a:gd name="connsiteX167" fmla="*/ 528523 w 1154887"/>
                  <a:gd name="connsiteY167" fmla="*/ 230429 h 1239926"/>
                  <a:gd name="connsiteX168" fmla="*/ 534010 w 1154887"/>
                  <a:gd name="connsiteY168" fmla="*/ 224942 h 1239926"/>
                  <a:gd name="connsiteX169" fmla="*/ 538582 w 1154887"/>
                  <a:gd name="connsiteY169" fmla="*/ 220370 h 1239926"/>
                  <a:gd name="connsiteX170" fmla="*/ 542239 w 1154887"/>
                  <a:gd name="connsiteY170" fmla="*/ 215798 h 1239926"/>
                  <a:gd name="connsiteX171" fmla="*/ 545897 w 1154887"/>
                  <a:gd name="connsiteY171" fmla="*/ 210312 h 1239926"/>
                  <a:gd name="connsiteX172" fmla="*/ 547726 w 1154887"/>
                  <a:gd name="connsiteY172" fmla="*/ 205740 h 1239926"/>
                  <a:gd name="connsiteX173" fmla="*/ 551383 w 1154887"/>
                  <a:gd name="connsiteY173" fmla="*/ 199339 h 1239926"/>
                  <a:gd name="connsiteX174" fmla="*/ 557784 w 1154887"/>
                  <a:gd name="connsiteY174" fmla="*/ 194767 h 1239926"/>
                  <a:gd name="connsiteX175" fmla="*/ 562356 w 1154887"/>
                  <a:gd name="connsiteY175" fmla="*/ 189281 h 1239926"/>
                  <a:gd name="connsiteX176" fmla="*/ 566014 w 1154887"/>
                  <a:gd name="connsiteY176" fmla="*/ 196596 h 1239926"/>
                  <a:gd name="connsiteX177" fmla="*/ 560527 w 1154887"/>
                  <a:gd name="connsiteY177" fmla="*/ 205740 h 1239926"/>
                  <a:gd name="connsiteX178" fmla="*/ 566014 w 1154887"/>
                  <a:gd name="connsiteY178" fmla="*/ 210312 h 1239926"/>
                  <a:gd name="connsiteX179" fmla="*/ 570586 w 1154887"/>
                  <a:gd name="connsiteY179" fmla="*/ 213970 h 1239926"/>
                  <a:gd name="connsiteX180" fmla="*/ 576072 w 1154887"/>
                  <a:gd name="connsiteY180" fmla="*/ 213970 h 1239926"/>
                  <a:gd name="connsiteX181" fmla="*/ 580644 w 1154887"/>
                  <a:gd name="connsiteY181" fmla="*/ 214884 h 1239926"/>
                  <a:gd name="connsiteX182" fmla="*/ 592531 w 1154887"/>
                  <a:gd name="connsiteY182" fmla="*/ 215798 h 1239926"/>
                  <a:gd name="connsiteX183" fmla="*/ 598932 w 1154887"/>
                  <a:gd name="connsiteY183" fmla="*/ 217627 h 1239926"/>
                  <a:gd name="connsiteX184" fmla="*/ 609905 w 1154887"/>
                  <a:gd name="connsiteY184" fmla="*/ 209398 h 1239926"/>
                  <a:gd name="connsiteX185" fmla="*/ 614477 w 1154887"/>
                  <a:gd name="connsiteY185" fmla="*/ 205740 h 1239926"/>
                  <a:gd name="connsiteX186" fmla="*/ 619963 w 1154887"/>
                  <a:gd name="connsiteY186" fmla="*/ 206654 h 1239926"/>
                  <a:gd name="connsiteX187" fmla="*/ 628193 w 1154887"/>
                  <a:gd name="connsiteY187" fmla="*/ 202997 h 1239926"/>
                  <a:gd name="connsiteX188" fmla="*/ 632765 w 1154887"/>
                  <a:gd name="connsiteY188" fmla="*/ 205740 h 1239926"/>
                  <a:gd name="connsiteX189" fmla="*/ 640080 w 1154887"/>
                  <a:gd name="connsiteY189" fmla="*/ 206654 h 1239926"/>
                  <a:gd name="connsiteX190" fmla="*/ 646481 w 1154887"/>
                  <a:gd name="connsiteY190" fmla="*/ 209398 h 1239926"/>
                  <a:gd name="connsiteX191" fmla="*/ 651967 w 1154887"/>
                  <a:gd name="connsiteY191" fmla="*/ 210312 h 1239926"/>
                  <a:gd name="connsiteX192" fmla="*/ 657454 w 1154887"/>
                  <a:gd name="connsiteY192" fmla="*/ 208483 h 1239926"/>
                  <a:gd name="connsiteX193" fmla="*/ 662940 w 1154887"/>
                  <a:gd name="connsiteY193" fmla="*/ 211226 h 1239926"/>
                  <a:gd name="connsiteX194" fmla="*/ 668426 w 1154887"/>
                  <a:gd name="connsiteY194" fmla="*/ 206654 h 1239926"/>
                  <a:gd name="connsiteX195" fmla="*/ 672998 w 1154887"/>
                  <a:gd name="connsiteY195" fmla="*/ 206654 h 1239926"/>
                  <a:gd name="connsiteX196" fmla="*/ 671170 w 1154887"/>
                  <a:gd name="connsiteY196" fmla="*/ 200254 h 1239926"/>
                  <a:gd name="connsiteX197" fmla="*/ 663854 w 1154887"/>
                  <a:gd name="connsiteY197" fmla="*/ 197510 h 1239926"/>
                  <a:gd name="connsiteX198" fmla="*/ 658368 w 1154887"/>
                  <a:gd name="connsiteY198" fmla="*/ 193853 h 1239926"/>
                  <a:gd name="connsiteX199" fmla="*/ 652882 w 1154887"/>
                  <a:gd name="connsiteY199" fmla="*/ 192938 h 1239926"/>
                  <a:gd name="connsiteX200" fmla="*/ 646481 w 1154887"/>
                  <a:gd name="connsiteY200" fmla="*/ 186538 h 1239926"/>
                  <a:gd name="connsiteX201" fmla="*/ 642823 w 1154887"/>
                  <a:gd name="connsiteY201" fmla="*/ 181966 h 1239926"/>
                  <a:gd name="connsiteX202" fmla="*/ 648310 w 1154887"/>
                  <a:gd name="connsiteY202" fmla="*/ 180137 h 1239926"/>
                  <a:gd name="connsiteX203" fmla="*/ 656539 w 1154887"/>
                  <a:gd name="connsiteY203" fmla="*/ 178308 h 1239926"/>
                  <a:gd name="connsiteX204" fmla="*/ 661111 w 1154887"/>
                  <a:gd name="connsiteY204" fmla="*/ 174650 h 1239926"/>
                  <a:gd name="connsiteX205" fmla="*/ 666598 w 1154887"/>
                  <a:gd name="connsiteY205" fmla="*/ 174650 h 1239926"/>
                  <a:gd name="connsiteX206" fmla="*/ 674827 w 1154887"/>
                  <a:gd name="connsiteY206" fmla="*/ 174650 h 1239926"/>
                  <a:gd name="connsiteX207" fmla="*/ 686714 w 1154887"/>
                  <a:gd name="connsiteY207" fmla="*/ 169164 h 1239926"/>
                  <a:gd name="connsiteX208" fmla="*/ 691286 w 1154887"/>
                  <a:gd name="connsiteY208" fmla="*/ 165506 h 1239926"/>
                  <a:gd name="connsiteX209" fmla="*/ 696773 w 1154887"/>
                  <a:gd name="connsiteY209" fmla="*/ 160020 h 1239926"/>
                  <a:gd name="connsiteX210" fmla="*/ 696773 w 1154887"/>
                  <a:gd name="connsiteY210" fmla="*/ 155448 h 1239926"/>
                  <a:gd name="connsiteX211" fmla="*/ 699516 w 1154887"/>
                  <a:gd name="connsiteY211" fmla="*/ 150876 h 1239926"/>
                  <a:gd name="connsiteX212" fmla="*/ 705002 w 1154887"/>
                  <a:gd name="connsiteY212" fmla="*/ 145390 h 1239926"/>
                  <a:gd name="connsiteX213" fmla="*/ 713232 w 1154887"/>
                  <a:gd name="connsiteY213" fmla="*/ 146304 h 1239926"/>
                  <a:gd name="connsiteX214" fmla="*/ 717804 w 1154887"/>
                  <a:gd name="connsiteY214" fmla="*/ 149047 h 1239926"/>
                  <a:gd name="connsiteX215" fmla="*/ 724205 w 1154887"/>
                  <a:gd name="connsiteY215" fmla="*/ 145390 h 1239926"/>
                  <a:gd name="connsiteX216" fmla="*/ 725119 w 1154887"/>
                  <a:gd name="connsiteY216" fmla="*/ 140818 h 1239926"/>
                  <a:gd name="connsiteX217" fmla="*/ 727862 w 1154887"/>
                  <a:gd name="connsiteY217" fmla="*/ 135331 h 1239926"/>
                  <a:gd name="connsiteX218" fmla="*/ 737006 w 1154887"/>
                  <a:gd name="connsiteY218" fmla="*/ 126187 h 1239926"/>
                  <a:gd name="connsiteX219" fmla="*/ 745236 w 1154887"/>
                  <a:gd name="connsiteY219" fmla="*/ 131674 h 1239926"/>
                  <a:gd name="connsiteX220" fmla="*/ 750722 w 1154887"/>
                  <a:gd name="connsiteY220" fmla="*/ 136246 h 1239926"/>
                  <a:gd name="connsiteX221" fmla="*/ 751637 w 1154887"/>
                  <a:gd name="connsiteY221" fmla="*/ 141732 h 1239926"/>
                  <a:gd name="connsiteX222" fmla="*/ 748894 w 1154887"/>
                  <a:gd name="connsiteY222" fmla="*/ 147218 h 1239926"/>
                  <a:gd name="connsiteX223" fmla="*/ 754380 w 1154887"/>
                  <a:gd name="connsiteY223" fmla="*/ 152705 h 1239926"/>
                  <a:gd name="connsiteX224" fmla="*/ 763524 w 1154887"/>
                  <a:gd name="connsiteY224" fmla="*/ 157277 h 1239926"/>
                  <a:gd name="connsiteX225" fmla="*/ 767182 w 1154887"/>
                  <a:gd name="connsiteY225" fmla="*/ 161849 h 1239926"/>
                  <a:gd name="connsiteX226" fmla="*/ 773582 w 1154887"/>
                  <a:gd name="connsiteY226" fmla="*/ 169164 h 1239926"/>
                  <a:gd name="connsiteX227" fmla="*/ 778154 w 1154887"/>
                  <a:gd name="connsiteY227" fmla="*/ 168250 h 1239926"/>
                  <a:gd name="connsiteX228" fmla="*/ 782726 w 1154887"/>
                  <a:gd name="connsiteY228" fmla="*/ 173736 h 1239926"/>
                  <a:gd name="connsiteX229" fmla="*/ 788213 w 1154887"/>
                  <a:gd name="connsiteY229" fmla="*/ 172822 h 1239926"/>
                  <a:gd name="connsiteX230" fmla="*/ 794614 w 1154887"/>
                  <a:gd name="connsiteY230" fmla="*/ 170993 h 1239926"/>
                  <a:gd name="connsiteX231" fmla="*/ 796442 w 1154887"/>
                  <a:gd name="connsiteY231" fmla="*/ 166421 h 1239926"/>
                  <a:gd name="connsiteX232" fmla="*/ 801929 w 1154887"/>
                  <a:gd name="connsiteY232" fmla="*/ 166421 h 1239926"/>
                  <a:gd name="connsiteX233" fmla="*/ 811987 w 1154887"/>
                  <a:gd name="connsiteY233" fmla="*/ 169164 h 1239926"/>
                  <a:gd name="connsiteX234" fmla="*/ 816559 w 1154887"/>
                  <a:gd name="connsiteY234" fmla="*/ 170993 h 1239926"/>
                  <a:gd name="connsiteX235" fmla="*/ 822046 w 1154887"/>
                  <a:gd name="connsiteY235" fmla="*/ 170078 h 1239926"/>
                  <a:gd name="connsiteX236" fmla="*/ 822960 w 1154887"/>
                  <a:gd name="connsiteY236" fmla="*/ 175565 h 1239926"/>
                  <a:gd name="connsiteX237" fmla="*/ 822046 w 1154887"/>
                  <a:gd name="connsiteY237" fmla="*/ 180137 h 1239926"/>
                  <a:gd name="connsiteX238" fmla="*/ 816559 w 1154887"/>
                  <a:gd name="connsiteY238" fmla="*/ 186538 h 1239926"/>
                  <a:gd name="connsiteX239" fmla="*/ 811987 w 1154887"/>
                  <a:gd name="connsiteY239" fmla="*/ 191110 h 1239926"/>
                  <a:gd name="connsiteX240" fmla="*/ 809244 w 1154887"/>
                  <a:gd name="connsiteY240" fmla="*/ 195682 h 1239926"/>
                  <a:gd name="connsiteX241" fmla="*/ 814730 w 1154887"/>
                  <a:gd name="connsiteY241" fmla="*/ 195682 h 1239926"/>
                  <a:gd name="connsiteX242" fmla="*/ 820217 w 1154887"/>
                  <a:gd name="connsiteY242" fmla="*/ 193853 h 1239926"/>
                  <a:gd name="connsiteX243" fmla="*/ 825703 w 1154887"/>
                  <a:gd name="connsiteY243" fmla="*/ 194767 h 1239926"/>
                  <a:gd name="connsiteX244" fmla="*/ 832104 w 1154887"/>
                  <a:gd name="connsiteY244" fmla="*/ 197510 h 1239926"/>
                  <a:gd name="connsiteX245" fmla="*/ 838505 w 1154887"/>
                  <a:gd name="connsiteY245" fmla="*/ 203911 h 1239926"/>
                  <a:gd name="connsiteX246" fmla="*/ 843991 w 1154887"/>
                  <a:gd name="connsiteY246" fmla="*/ 198425 h 1239926"/>
                  <a:gd name="connsiteX247" fmla="*/ 849478 w 1154887"/>
                  <a:gd name="connsiteY247" fmla="*/ 191110 h 1239926"/>
                  <a:gd name="connsiteX248" fmla="*/ 854050 w 1154887"/>
                  <a:gd name="connsiteY248" fmla="*/ 190195 h 1239926"/>
                  <a:gd name="connsiteX249" fmla="*/ 861365 w 1154887"/>
                  <a:gd name="connsiteY249" fmla="*/ 192024 h 1239926"/>
                  <a:gd name="connsiteX250" fmla="*/ 865937 w 1154887"/>
                  <a:gd name="connsiteY250" fmla="*/ 191110 h 1239926"/>
                  <a:gd name="connsiteX251" fmla="*/ 871423 w 1154887"/>
                  <a:gd name="connsiteY251" fmla="*/ 189281 h 1239926"/>
                  <a:gd name="connsiteX252" fmla="*/ 877824 w 1154887"/>
                  <a:gd name="connsiteY252" fmla="*/ 187452 h 1239926"/>
                  <a:gd name="connsiteX253" fmla="*/ 879653 w 1154887"/>
                  <a:gd name="connsiteY253" fmla="*/ 197510 h 1239926"/>
                  <a:gd name="connsiteX254" fmla="*/ 876910 w 1154887"/>
                  <a:gd name="connsiteY254" fmla="*/ 202997 h 1239926"/>
                  <a:gd name="connsiteX255" fmla="*/ 875081 w 1154887"/>
                  <a:gd name="connsiteY255" fmla="*/ 207569 h 1239926"/>
                  <a:gd name="connsiteX256" fmla="*/ 869594 w 1154887"/>
                  <a:gd name="connsiteY256" fmla="*/ 216713 h 1239926"/>
                  <a:gd name="connsiteX257" fmla="*/ 865022 w 1154887"/>
                  <a:gd name="connsiteY257" fmla="*/ 221285 h 1239926"/>
                  <a:gd name="connsiteX258" fmla="*/ 860450 w 1154887"/>
                  <a:gd name="connsiteY258" fmla="*/ 230429 h 1239926"/>
                  <a:gd name="connsiteX259" fmla="*/ 858622 w 1154887"/>
                  <a:gd name="connsiteY259" fmla="*/ 236830 h 1239926"/>
                  <a:gd name="connsiteX260" fmla="*/ 858622 w 1154887"/>
                  <a:gd name="connsiteY260" fmla="*/ 241402 h 1239926"/>
                  <a:gd name="connsiteX261" fmla="*/ 854050 w 1154887"/>
                  <a:gd name="connsiteY261" fmla="*/ 246888 h 1239926"/>
                  <a:gd name="connsiteX262" fmla="*/ 847649 w 1154887"/>
                  <a:gd name="connsiteY262" fmla="*/ 250546 h 1239926"/>
                  <a:gd name="connsiteX263" fmla="*/ 843077 w 1154887"/>
                  <a:gd name="connsiteY263" fmla="*/ 252374 h 1239926"/>
                  <a:gd name="connsiteX264" fmla="*/ 843991 w 1154887"/>
                  <a:gd name="connsiteY264" fmla="*/ 256946 h 1239926"/>
                  <a:gd name="connsiteX265" fmla="*/ 841248 w 1154887"/>
                  <a:gd name="connsiteY265" fmla="*/ 264262 h 1239926"/>
                  <a:gd name="connsiteX266" fmla="*/ 838505 w 1154887"/>
                  <a:gd name="connsiteY266" fmla="*/ 268834 h 1239926"/>
                  <a:gd name="connsiteX267" fmla="*/ 840334 w 1154887"/>
                  <a:gd name="connsiteY267" fmla="*/ 276149 h 1239926"/>
                  <a:gd name="connsiteX268" fmla="*/ 844906 w 1154887"/>
                  <a:gd name="connsiteY268" fmla="*/ 278892 h 1239926"/>
                  <a:gd name="connsiteX269" fmla="*/ 853135 w 1154887"/>
                  <a:gd name="connsiteY269" fmla="*/ 286207 h 1239926"/>
                  <a:gd name="connsiteX270" fmla="*/ 857707 w 1154887"/>
                  <a:gd name="connsiteY270" fmla="*/ 288950 h 1239926"/>
                  <a:gd name="connsiteX271" fmla="*/ 854964 w 1154887"/>
                  <a:gd name="connsiteY271" fmla="*/ 299923 h 1239926"/>
                  <a:gd name="connsiteX272" fmla="*/ 859536 w 1154887"/>
                  <a:gd name="connsiteY272" fmla="*/ 304495 h 1239926"/>
                  <a:gd name="connsiteX273" fmla="*/ 866851 w 1154887"/>
                  <a:gd name="connsiteY273" fmla="*/ 307238 h 1239926"/>
                  <a:gd name="connsiteX274" fmla="*/ 869594 w 1154887"/>
                  <a:gd name="connsiteY274" fmla="*/ 320040 h 1239926"/>
                  <a:gd name="connsiteX275" fmla="*/ 867766 w 1154887"/>
                  <a:gd name="connsiteY275" fmla="*/ 325526 h 1239926"/>
                  <a:gd name="connsiteX276" fmla="*/ 866851 w 1154887"/>
                  <a:gd name="connsiteY276" fmla="*/ 331013 h 1239926"/>
                  <a:gd name="connsiteX277" fmla="*/ 871423 w 1154887"/>
                  <a:gd name="connsiteY277" fmla="*/ 335585 h 1239926"/>
                  <a:gd name="connsiteX278" fmla="*/ 875995 w 1154887"/>
                  <a:gd name="connsiteY278" fmla="*/ 341986 h 1239926"/>
                  <a:gd name="connsiteX279" fmla="*/ 882396 w 1154887"/>
                  <a:gd name="connsiteY279" fmla="*/ 344729 h 1239926"/>
                  <a:gd name="connsiteX280" fmla="*/ 887882 w 1154887"/>
                  <a:gd name="connsiteY280" fmla="*/ 347472 h 1239926"/>
                  <a:gd name="connsiteX281" fmla="*/ 894283 w 1154887"/>
                  <a:gd name="connsiteY281" fmla="*/ 349301 h 1239926"/>
                  <a:gd name="connsiteX282" fmla="*/ 899770 w 1154887"/>
                  <a:gd name="connsiteY282" fmla="*/ 352044 h 1239926"/>
                  <a:gd name="connsiteX283" fmla="*/ 908914 w 1154887"/>
                  <a:gd name="connsiteY283" fmla="*/ 361188 h 1239926"/>
                  <a:gd name="connsiteX284" fmla="*/ 914400 w 1154887"/>
                  <a:gd name="connsiteY284" fmla="*/ 366674 h 1239926"/>
                  <a:gd name="connsiteX285" fmla="*/ 921715 w 1154887"/>
                  <a:gd name="connsiteY285" fmla="*/ 372161 h 1239926"/>
                  <a:gd name="connsiteX286" fmla="*/ 927202 w 1154887"/>
                  <a:gd name="connsiteY286" fmla="*/ 373990 h 1239926"/>
                  <a:gd name="connsiteX287" fmla="*/ 936346 w 1154887"/>
                  <a:gd name="connsiteY287" fmla="*/ 369418 h 1239926"/>
                  <a:gd name="connsiteX288" fmla="*/ 944575 w 1154887"/>
                  <a:gd name="connsiteY288" fmla="*/ 373990 h 1239926"/>
                  <a:gd name="connsiteX289" fmla="*/ 951890 w 1154887"/>
                  <a:gd name="connsiteY289" fmla="*/ 372161 h 1239926"/>
                  <a:gd name="connsiteX290" fmla="*/ 955548 w 1154887"/>
                  <a:gd name="connsiteY290" fmla="*/ 377647 h 1239926"/>
                  <a:gd name="connsiteX291" fmla="*/ 959206 w 1154887"/>
                  <a:gd name="connsiteY291" fmla="*/ 382219 h 1239926"/>
                  <a:gd name="connsiteX292" fmla="*/ 963778 w 1154887"/>
                  <a:gd name="connsiteY292" fmla="*/ 381305 h 1239926"/>
                  <a:gd name="connsiteX293" fmla="*/ 971093 w 1154887"/>
                  <a:gd name="connsiteY293" fmla="*/ 383134 h 1239926"/>
                  <a:gd name="connsiteX294" fmla="*/ 972922 w 1154887"/>
                  <a:gd name="connsiteY294" fmla="*/ 390449 h 1239926"/>
                  <a:gd name="connsiteX295" fmla="*/ 980237 w 1154887"/>
                  <a:gd name="connsiteY295" fmla="*/ 395021 h 1239926"/>
                  <a:gd name="connsiteX296" fmla="*/ 985723 w 1154887"/>
                  <a:gd name="connsiteY296" fmla="*/ 397764 h 1239926"/>
                  <a:gd name="connsiteX297" fmla="*/ 993038 w 1154887"/>
                  <a:gd name="connsiteY297" fmla="*/ 398678 h 1239926"/>
                  <a:gd name="connsiteX298" fmla="*/ 997610 w 1154887"/>
                  <a:gd name="connsiteY298" fmla="*/ 396850 h 1239926"/>
                  <a:gd name="connsiteX299" fmla="*/ 1003097 w 1154887"/>
                  <a:gd name="connsiteY299" fmla="*/ 399593 h 1239926"/>
                  <a:gd name="connsiteX300" fmla="*/ 1010412 w 1154887"/>
                  <a:gd name="connsiteY300" fmla="*/ 401422 h 1239926"/>
                  <a:gd name="connsiteX301" fmla="*/ 1016813 w 1154887"/>
                  <a:gd name="connsiteY301" fmla="*/ 401422 h 1239926"/>
                  <a:gd name="connsiteX302" fmla="*/ 1021385 w 1154887"/>
                  <a:gd name="connsiteY302" fmla="*/ 404165 h 1239926"/>
                  <a:gd name="connsiteX303" fmla="*/ 1022299 w 1154887"/>
                  <a:gd name="connsiteY303" fmla="*/ 409651 h 1239926"/>
                  <a:gd name="connsiteX304" fmla="*/ 1027786 w 1154887"/>
                  <a:gd name="connsiteY304" fmla="*/ 410566 h 1239926"/>
                  <a:gd name="connsiteX305" fmla="*/ 1032358 w 1154887"/>
                  <a:gd name="connsiteY305" fmla="*/ 406908 h 1239926"/>
                  <a:gd name="connsiteX306" fmla="*/ 1038758 w 1154887"/>
                  <a:gd name="connsiteY306" fmla="*/ 404165 h 1239926"/>
                  <a:gd name="connsiteX307" fmla="*/ 1046988 w 1154887"/>
                  <a:gd name="connsiteY307" fmla="*/ 405079 h 1239926"/>
                  <a:gd name="connsiteX308" fmla="*/ 1055218 w 1154887"/>
                  <a:gd name="connsiteY308" fmla="*/ 403250 h 1239926"/>
                  <a:gd name="connsiteX309" fmla="*/ 1059790 w 1154887"/>
                  <a:gd name="connsiteY309" fmla="*/ 398678 h 1239926"/>
                  <a:gd name="connsiteX310" fmla="*/ 1064362 w 1154887"/>
                  <a:gd name="connsiteY310" fmla="*/ 396850 h 1239926"/>
                  <a:gd name="connsiteX311" fmla="*/ 1067105 w 1154887"/>
                  <a:gd name="connsiteY311" fmla="*/ 401422 h 1239926"/>
                  <a:gd name="connsiteX312" fmla="*/ 1071677 w 1154887"/>
                  <a:gd name="connsiteY312" fmla="*/ 406908 h 1239926"/>
                  <a:gd name="connsiteX313" fmla="*/ 1077163 w 1154887"/>
                  <a:gd name="connsiteY313" fmla="*/ 412394 h 1239926"/>
                  <a:gd name="connsiteX314" fmla="*/ 1079907 w 1154887"/>
                  <a:gd name="connsiteY314" fmla="*/ 405994 h 1239926"/>
                  <a:gd name="connsiteX315" fmla="*/ 1084479 w 1154887"/>
                  <a:gd name="connsiteY315" fmla="*/ 400507 h 1239926"/>
                  <a:gd name="connsiteX316" fmla="*/ 1092708 w 1154887"/>
                  <a:gd name="connsiteY316" fmla="*/ 396850 h 1239926"/>
                  <a:gd name="connsiteX317" fmla="*/ 1097280 w 1154887"/>
                  <a:gd name="connsiteY317" fmla="*/ 399593 h 1239926"/>
                  <a:gd name="connsiteX318" fmla="*/ 1102767 w 1154887"/>
                  <a:gd name="connsiteY318" fmla="*/ 400507 h 1239926"/>
                  <a:gd name="connsiteX319" fmla="*/ 1103681 w 1154887"/>
                  <a:gd name="connsiteY319" fmla="*/ 395935 h 1239926"/>
                  <a:gd name="connsiteX320" fmla="*/ 1113739 w 1154887"/>
                  <a:gd name="connsiteY320" fmla="*/ 393192 h 1239926"/>
                  <a:gd name="connsiteX321" fmla="*/ 1118311 w 1154887"/>
                  <a:gd name="connsiteY321" fmla="*/ 394106 h 1239926"/>
                  <a:gd name="connsiteX322" fmla="*/ 1122883 w 1154887"/>
                  <a:gd name="connsiteY322" fmla="*/ 397764 h 1239926"/>
                  <a:gd name="connsiteX323" fmla="*/ 1130199 w 1154887"/>
                  <a:gd name="connsiteY323" fmla="*/ 397764 h 1239926"/>
                  <a:gd name="connsiteX324" fmla="*/ 1134771 w 1154887"/>
                  <a:gd name="connsiteY324" fmla="*/ 400507 h 1239926"/>
                  <a:gd name="connsiteX325" fmla="*/ 1138428 w 1154887"/>
                  <a:gd name="connsiteY325" fmla="*/ 406908 h 1239926"/>
                  <a:gd name="connsiteX326" fmla="*/ 1143915 w 1154887"/>
                  <a:gd name="connsiteY326" fmla="*/ 413309 h 1239926"/>
                  <a:gd name="connsiteX327" fmla="*/ 1150315 w 1154887"/>
                  <a:gd name="connsiteY327" fmla="*/ 418795 h 1239926"/>
                  <a:gd name="connsiteX328" fmla="*/ 1154887 w 1154887"/>
                  <a:gd name="connsiteY328" fmla="*/ 423367 h 1239926"/>
                  <a:gd name="connsiteX329" fmla="*/ 1149401 w 1154887"/>
                  <a:gd name="connsiteY329" fmla="*/ 428854 h 1239926"/>
                  <a:gd name="connsiteX330" fmla="*/ 1143915 w 1154887"/>
                  <a:gd name="connsiteY330" fmla="*/ 424282 h 1239926"/>
                  <a:gd name="connsiteX331" fmla="*/ 1138428 w 1154887"/>
                  <a:gd name="connsiteY331" fmla="*/ 426110 h 1239926"/>
                  <a:gd name="connsiteX332" fmla="*/ 1137514 w 1154887"/>
                  <a:gd name="connsiteY332" fmla="*/ 431597 h 1239926"/>
                  <a:gd name="connsiteX333" fmla="*/ 1139343 w 1154887"/>
                  <a:gd name="connsiteY333" fmla="*/ 441655 h 1239926"/>
                  <a:gd name="connsiteX334" fmla="*/ 1138428 w 1154887"/>
                  <a:gd name="connsiteY334" fmla="*/ 446227 h 1239926"/>
                  <a:gd name="connsiteX335" fmla="*/ 1132027 w 1154887"/>
                  <a:gd name="connsiteY335" fmla="*/ 444398 h 1239926"/>
                  <a:gd name="connsiteX336" fmla="*/ 1133856 w 1154887"/>
                  <a:gd name="connsiteY336" fmla="*/ 437998 h 1239926"/>
                  <a:gd name="connsiteX337" fmla="*/ 1131113 w 1154887"/>
                  <a:gd name="connsiteY337" fmla="*/ 430682 h 1239926"/>
                  <a:gd name="connsiteX338" fmla="*/ 1130199 w 1154887"/>
                  <a:gd name="connsiteY338" fmla="*/ 424282 h 1239926"/>
                  <a:gd name="connsiteX339" fmla="*/ 1130199 w 1154887"/>
                  <a:gd name="connsiteY339" fmla="*/ 418795 h 1239926"/>
                  <a:gd name="connsiteX340" fmla="*/ 1128370 w 1154887"/>
                  <a:gd name="connsiteY340" fmla="*/ 413309 h 1239926"/>
                  <a:gd name="connsiteX341" fmla="*/ 1124712 w 1154887"/>
                  <a:gd name="connsiteY341" fmla="*/ 418795 h 1239926"/>
                  <a:gd name="connsiteX342" fmla="*/ 1126541 w 1154887"/>
                  <a:gd name="connsiteY342" fmla="*/ 423367 h 1239926"/>
                  <a:gd name="connsiteX343" fmla="*/ 1126541 w 1154887"/>
                  <a:gd name="connsiteY343" fmla="*/ 429768 h 1239926"/>
                  <a:gd name="connsiteX344" fmla="*/ 1125627 w 1154887"/>
                  <a:gd name="connsiteY344" fmla="*/ 434340 h 1239926"/>
                  <a:gd name="connsiteX345" fmla="*/ 1123798 w 1154887"/>
                  <a:gd name="connsiteY345" fmla="*/ 439826 h 1239926"/>
                  <a:gd name="connsiteX346" fmla="*/ 1118311 w 1154887"/>
                  <a:gd name="connsiteY346" fmla="*/ 443484 h 1239926"/>
                  <a:gd name="connsiteX347" fmla="*/ 1113739 w 1154887"/>
                  <a:gd name="connsiteY347" fmla="*/ 446227 h 1239926"/>
                  <a:gd name="connsiteX348" fmla="*/ 1109167 w 1154887"/>
                  <a:gd name="connsiteY348" fmla="*/ 444398 h 1239926"/>
                  <a:gd name="connsiteX349" fmla="*/ 1101852 w 1154887"/>
                  <a:gd name="connsiteY349" fmla="*/ 443484 h 1239926"/>
                  <a:gd name="connsiteX350" fmla="*/ 1104595 w 1154887"/>
                  <a:gd name="connsiteY350" fmla="*/ 448056 h 1239926"/>
                  <a:gd name="connsiteX351" fmla="*/ 1096366 w 1154887"/>
                  <a:gd name="connsiteY351" fmla="*/ 459029 h 1239926"/>
                  <a:gd name="connsiteX352" fmla="*/ 1091794 w 1154887"/>
                  <a:gd name="connsiteY352" fmla="*/ 461772 h 1239926"/>
                  <a:gd name="connsiteX353" fmla="*/ 1087222 w 1154887"/>
                  <a:gd name="connsiteY353" fmla="*/ 462686 h 1239926"/>
                  <a:gd name="connsiteX354" fmla="*/ 1082650 w 1154887"/>
                  <a:gd name="connsiteY354" fmla="*/ 462686 h 1239926"/>
                  <a:gd name="connsiteX355" fmla="*/ 1077163 w 1154887"/>
                  <a:gd name="connsiteY355" fmla="*/ 467258 h 1239926"/>
                  <a:gd name="connsiteX356" fmla="*/ 1078078 w 1154887"/>
                  <a:gd name="connsiteY356" fmla="*/ 471830 h 1239926"/>
                  <a:gd name="connsiteX357" fmla="*/ 1082650 w 1154887"/>
                  <a:gd name="connsiteY357" fmla="*/ 475488 h 1239926"/>
                  <a:gd name="connsiteX358" fmla="*/ 1088136 w 1154887"/>
                  <a:gd name="connsiteY358" fmla="*/ 479146 h 1239926"/>
                  <a:gd name="connsiteX359" fmla="*/ 1089965 w 1154887"/>
                  <a:gd name="connsiteY359" fmla="*/ 485546 h 1239926"/>
                  <a:gd name="connsiteX360" fmla="*/ 1084479 w 1154887"/>
                  <a:gd name="connsiteY360" fmla="*/ 489204 h 1239926"/>
                  <a:gd name="connsiteX361" fmla="*/ 1082650 w 1154887"/>
                  <a:gd name="connsiteY361" fmla="*/ 493776 h 1239926"/>
                  <a:gd name="connsiteX362" fmla="*/ 1081735 w 1154887"/>
                  <a:gd name="connsiteY362" fmla="*/ 499262 h 1239926"/>
                  <a:gd name="connsiteX363" fmla="*/ 1076249 w 1154887"/>
                  <a:gd name="connsiteY363" fmla="*/ 504749 h 1239926"/>
                  <a:gd name="connsiteX364" fmla="*/ 1070763 w 1154887"/>
                  <a:gd name="connsiteY364" fmla="*/ 512978 h 1239926"/>
                  <a:gd name="connsiteX365" fmla="*/ 1067105 w 1154887"/>
                  <a:gd name="connsiteY365" fmla="*/ 523951 h 1239926"/>
                  <a:gd name="connsiteX366" fmla="*/ 1066191 w 1154887"/>
                  <a:gd name="connsiteY366" fmla="*/ 530352 h 1239926"/>
                  <a:gd name="connsiteX367" fmla="*/ 1065276 w 1154887"/>
                  <a:gd name="connsiteY367" fmla="*/ 534924 h 1239926"/>
                  <a:gd name="connsiteX368" fmla="*/ 1060704 w 1154887"/>
                  <a:gd name="connsiteY368" fmla="*/ 532181 h 1239926"/>
                  <a:gd name="connsiteX369" fmla="*/ 1049731 w 1154887"/>
                  <a:gd name="connsiteY369" fmla="*/ 535838 h 1239926"/>
                  <a:gd name="connsiteX370" fmla="*/ 1043330 w 1154887"/>
                  <a:gd name="connsiteY370" fmla="*/ 534924 h 1239926"/>
                  <a:gd name="connsiteX371" fmla="*/ 1038758 w 1154887"/>
                  <a:gd name="connsiteY371" fmla="*/ 545897 h 1239926"/>
                  <a:gd name="connsiteX372" fmla="*/ 1038758 w 1154887"/>
                  <a:gd name="connsiteY372" fmla="*/ 551383 h 1239926"/>
                  <a:gd name="connsiteX373" fmla="*/ 1046988 w 1154887"/>
                  <a:gd name="connsiteY373" fmla="*/ 555041 h 1239926"/>
                  <a:gd name="connsiteX374" fmla="*/ 1057047 w 1154887"/>
                  <a:gd name="connsiteY374" fmla="*/ 563270 h 1239926"/>
                  <a:gd name="connsiteX375" fmla="*/ 1062533 w 1154887"/>
                  <a:gd name="connsiteY375" fmla="*/ 564185 h 1239926"/>
                  <a:gd name="connsiteX376" fmla="*/ 1062533 w 1154887"/>
                  <a:gd name="connsiteY376" fmla="*/ 569671 h 1239926"/>
                  <a:gd name="connsiteX377" fmla="*/ 1054303 w 1154887"/>
                  <a:gd name="connsiteY377" fmla="*/ 572414 h 1239926"/>
                  <a:gd name="connsiteX378" fmla="*/ 1047902 w 1154887"/>
                  <a:gd name="connsiteY378" fmla="*/ 575158 h 1239926"/>
                  <a:gd name="connsiteX379" fmla="*/ 1044245 w 1154887"/>
                  <a:gd name="connsiteY379" fmla="*/ 579730 h 1239926"/>
                  <a:gd name="connsiteX380" fmla="*/ 1043330 w 1154887"/>
                  <a:gd name="connsiteY380" fmla="*/ 584302 h 1239926"/>
                  <a:gd name="connsiteX381" fmla="*/ 1038758 w 1154887"/>
                  <a:gd name="connsiteY381" fmla="*/ 589788 h 1239926"/>
                  <a:gd name="connsiteX382" fmla="*/ 1034186 w 1154887"/>
                  <a:gd name="connsiteY382" fmla="*/ 592531 h 1239926"/>
                  <a:gd name="connsiteX383" fmla="*/ 1027786 w 1154887"/>
                  <a:gd name="connsiteY383" fmla="*/ 590702 h 1239926"/>
                  <a:gd name="connsiteX384" fmla="*/ 1023214 w 1154887"/>
                  <a:gd name="connsiteY384" fmla="*/ 595274 h 1239926"/>
                  <a:gd name="connsiteX385" fmla="*/ 1016813 w 1154887"/>
                  <a:gd name="connsiteY385" fmla="*/ 598932 h 1239926"/>
                  <a:gd name="connsiteX386" fmla="*/ 1013155 w 1154887"/>
                  <a:gd name="connsiteY386" fmla="*/ 604418 h 1239926"/>
                  <a:gd name="connsiteX387" fmla="*/ 1015898 w 1154887"/>
                  <a:gd name="connsiteY387" fmla="*/ 612648 h 1239926"/>
                  <a:gd name="connsiteX388" fmla="*/ 1025042 w 1154887"/>
                  <a:gd name="connsiteY388" fmla="*/ 613562 h 1239926"/>
                  <a:gd name="connsiteX389" fmla="*/ 1030529 w 1154887"/>
                  <a:gd name="connsiteY389" fmla="*/ 610819 h 1239926"/>
                  <a:gd name="connsiteX390" fmla="*/ 1035101 w 1154887"/>
                  <a:gd name="connsiteY390" fmla="*/ 611734 h 1239926"/>
                  <a:gd name="connsiteX391" fmla="*/ 1034186 w 1154887"/>
                  <a:gd name="connsiteY391" fmla="*/ 617220 h 1239926"/>
                  <a:gd name="connsiteX392" fmla="*/ 1034186 w 1154887"/>
                  <a:gd name="connsiteY392" fmla="*/ 623621 h 1239926"/>
                  <a:gd name="connsiteX393" fmla="*/ 1034186 w 1154887"/>
                  <a:gd name="connsiteY393" fmla="*/ 630022 h 1239926"/>
                  <a:gd name="connsiteX394" fmla="*/ 1043330 w 1154887"/>
                  <a:gd name="connsiteY394" fmla="*/ 631850 h 1239926"/>
                  <a:gd name="connsiteX395" fmla="*/ 1049731 w 1154887"/>
                  <a:gd name="connsiteY395" fmla="*/ 630022 h 1239926"/>
                  <a:gd name="connsiteX396" fmla="*/ 1054303 w 1154887"/>
                  <a:gd name="connsiteY396" fmla="*/ 632765 h 1239926"/>
                  <a:gd name="connsiteX397" fmla="*/ 1057961 w 1154887"/>
                  <a:gd name="connsiteY397" fmla="*/ 638251 h 1239926"/>
                  <a:gd name="connsiteX398" fmla="*/ 1061619 w 1154887"/>
                  <a:gd name="connsiteY398" fmla="*/ 645566 h 1239926"/>
                  <a:gd name="connsiteX399" fmla="*/ 1062533 w 1154887"/>
                  <a:gd name="connsiteY399" fmla="*/ 651967 h 1239926"/>
                  <a:gd name="connsiteX400" fmla="*/ 1061619 w 1154887"/>
                  <a:gd name="connsiteY400" fmla="*/ 661111 h 1239926"/>
                  <a:gd name="connsiteX401" fmla="*/ 1058875 w 1154887"/>
                  <a:gd name="connsiteY401" fmla="*/ 666598 h 1239926"/>
                  <a:gd name="connsiteX402" fmla="*/ 1061619 w 1154887"/>
                  <a:gd name="connsiteY402" fmla="*/ 674827 h 1239926"/>
                  <a:gd name="connsiteX403" fmla="*/ 1069848 w 1154887"/>
                  <a:gd name="connsiteY403" fmla="*/ 679399 h 1239926"/>
                  <a:gd name="connsiteX404" fmla="*/ 1076249 w 1154887"/>
                  <a:gd name="connsiteY404" fmla="*/ 681228 h 1239926"/>
                  <a:gd name="connsiteX405" fmla="*/ 1080821 w 1154887"/>
                  <a:gd name="connsiteY405" fmla="*/ 681228 h 1239926"/>
                  <a:gd name="connsiteX406" fmla="*/ 1084479 w 1154887"/>
                  <a:gd name="connsiteY406" fmla="*/ 672998 h 1239926"/>
                  <a:gd name="connsiteX407" fmla="*/ 1088136 w 1154887"/>
                  <a:gd name="connsiteY407" fmla="*/ 662026 h 1239926"/>
                  <a:gd name="connsiteX408" fmla="*/ 1092708 w 1154887"/>
                  <a:gd name="connsiteY408" fmla="*/ 666598 h 1239926"/>
                  <a:gd name="connsiteX409" fmla="*/ 1098195 w 1154887"/>
                  <a:gd name="connsiteY409" fmla="*/ 670255 h 1239926"/>
                  <a:gd name="connsiteX410" fmla="*/ 1095451 w 1154887"/>
                  <a:gd name="connsiteY410" fmla="*/ 680314 h 1239926"/>
                  <a:gd name="connsiteX411" fmla="*/ 1090879 w 1154887"/>
                  <a:gd name="connsiteY411" fmla="*/ 682142 h 1239926"/>
                  <a:gd name="connsiteX412" fmla="*/ 1085393 w 1154887"/>
                  <a:gd name="connsiteY412" fmla="*/ 685800 h 1239926"/>
                  <a:gd name="connsiteX413" fmla="*/ 1080821 w 1154887"/>
                  <a:gd name="connsiteY413" fmla="*/ 685800 h 1239926"/>
                  <a:gd name="connsiteX414" fmla="*/ 1075335 w 1154887"/>
                  <a:gd name="connsiteY414" fmla="*/ 690372 h 1239926"/>
                  <a:gd name="connsiteX415" fmla="*/ 1070763 w 1154887"/>
                  <a:gd name="connsiteY415" fmla="*/ 695858 h 1239926"/>
                  <a:gd name="connsiteX416" fmla="*/ 1066191 w 1154887"/>
                  <a:gd name="connsiteY416" fmla="*/ 698602 h 1239926"/>
                  <a:gd name="connsiteX417" fmla="*/ 1060704 w 1154887"/>
                  <a:gd name="connsiteY417" fmla="*/ 698602 h 1239926"/>
                  <a:gd name="connsiteX418" fmla="*/ 1054303 w 1154887"/>
                  <a:gd name="connsiteY418" fmla="*/ 700430 h 1239926"/>
                  <a:gd name="connsiteX419" fmla="*/ 1050646 w 1154887"/>
                  <a:gd name="connsiteY419" fmla="*/ 705917 h 1239926"/>
                  <a:gd name="connsiteX420" fmla="*/ 1045159 w 1154887"/>
                  <a:gd name="connsiteY420" fmla="*/ 709574 h 1239926"/>
                  <a:gd name="connsiteX421" fmla="*/ 1039673 w 1154887"/>
                  <a:gd name="connsiteY421" fmla="*/ 705917 h 1239926"/>
                  <a:gd name="connsiteX422" fmla="*/ 1034186 w 1154887"/>
                  <a:gd name="connsiteY422" fmla="*/ 704088 h 1239926"/>
                  <a:gd name="connsiteX423" fmla="*/ 1029614 w 1154887"/>
                  <a:gd name="connsiteY423" fmla="*/ 702259 h 1239926"/>
                  <a:gd name="connsiteX424" fmla="*/ 1024128 w 1154887"/>
                  <a:gd name="connsiteY424" fmla="*/ 701345 h 1239926"/>
                  <a:gd name="connsiteX425" fmla="*/ 1020470 w 1154887"/>
                  <a:gd name="connsiteY425" fmla="*/ 707746 h 1239926"/>
                  <a:gd name="connsiteX426" fmla="*/ 1023214 w 1154887"/>
                  <a:gd name="connsiteY426" fmla="*/ 714146 h 1239926"/>
                  <a:gd name="connsiteX427" fmla="*/ 1021385 w 1154887"/>
                  <a:gd name="connsiteY427" fmla="*/ 719633 h 1239926"/>
                  <a:gd name="connsiteX428" fmla="*/ 1019556 w 1154887"/>
                  <a:gd name="connsiteY428" fmla="*/ 727862 h 1239926"/>
                  <a:gd name="connsiteX429" fmla="*/ 1018642 w 1154887"/>
                  <a:gd name="connsiteY429" fmla="*/ 732434 h 1239926"/>
                  <a:gd name="connsiteX430" fmla="*/ 1016813 w 1154887"/>
                  <a:gd name="connsiteY430" fmla="*/ 738835 h 1239926"/>
                  <a:gd name="connsiteX431" fmla="*/ 1009498 w 1154887"/>
                  <a:gd name="connsiteY431" fmla="*/ 743407 h 1239926"/>
                  <a:gd name="connsiteX432" fmla="*/ 1004011 w 1154887"/>
                  <a:gd name="connsiteY432" fmla="*/ 744322 h 1239926"/>
                  <a:gd name="connsiteX433" fmla="*/ 996696 w 1154887"/>
                  <a:gd name="connsiteY433" fmla="*/ 747065 h 1239926"/>
                  <a:gd name="connsiteX434" fmla="*/ 992124 w 1154887"/>
                  <a:gd name="connsiteY434" fmla="*/ 752551 h 1239926"/>
                  <a:gd name="connsiteX435" fmla="*/ 983894 w 1154887"/>
                  <a:gd name="connsiteY435" fmla="*/ 755294 h 1239926"/>
                  <a:gd name="connsiteX436" fmla="*/ 978408 w 1154887"/>
                  <a:gd name="connsiteY436" fmla="*/ 759866 h 1239926"/>
                  <a:gd name="connsiteX437" fmla="*/ 974750 w 1154887"/>
                  <a:gd name="connsiteY437" fmla="*/ 764438 h 1239926"/>
                  <a:gd name="connsiteX438" fmla="*/ 973836 w 1154887"/>
                  <a:gd name="connsiteY438" fmla="*/ 770839 h 1239926"/>
                  <a:gd name="connsiteX439" fmla="*/ 970178 w 1154887"/>
                  <a:gd name="connsiteY439" fmla="*/ 775411 h 1239926"/>
                  <a:gd name="connsiteX440" fmla="*/ 972922 w 1154887"/>
                  <a:gd name="connsiteY440" fmla="*/ 780898 h 1239926"/>
                  <a:gd name="connsiteX441" fmla="*/ 978408 w 1154887"/>
                  <a:gd name="connsiteY441" fmla="*/ 795528 h 1239926"/>
                  <a:gd name="connsiteX442" fmla="*/ 977494 w 1154887"/>
                  <a:gd name="connsiteY442" fmla="*/ 801014 h 1239926"/>
                  <a:gd name="connsiteX443" fmla="*/ 975665 w 1154887"/>
                  <a:gd name="connsiteY443" fmla="*/ 807415 h 1239926"/>
                  <a:gd name="connsiteX444" fmla="*/ 979322 w 1154887"/>
                  <a:gd name="connsiteY444" fmla="*/ 811987 h 1239926"/>
                  <a:gd name="connsiteX445" fmla="*/ 981151 w 1154887"/>
                  <a:gd name="connsiteY445" fmla="*/ 816559 h 1239926"/>
                  <a:gd name="connsiteX446" fmla="*/ 985723 w 1154887"/>
                  <a:gd name="connsiteY446" fmla="*/ 819302 h 1239926"/>
                  <a:gd name="connsiteX447" fmla="*/ 987552 w 1154887"/>
                  <a:gd name="connsiteY447" fmla="*/ 814730 h 1239926"/>
                  <a:gd name="connsiteX448" fmla="*/ 992124 w 1154887"/>
                  <a:gd name="connsiteY448" fmla="*/ 811073 h 1239926"/>
                  <a:gd name="connsiteX449" fmla="*/ 997610 w 1154887"/>
                  <a:gd name="connsiteY449" fmla="*/ 812902 h 1239926"/>
                  <a:gd name="connsiteX450" fmla="*/ 1002182 w 1154887"/>
                  <a:gd name="connsiteY450" fmla="*/ 820217 h 1239926"/>
                  <a:gd name="connsiteX451" fmla="*/ 1000354 w 1154887"/>
                  <a:gd name="connsiteY451" fmla="*/ 824789 h 1239926"/>
                  <a:gd name="connsiteX452" fmla="*/ 997610 w 1154887"/>
                  <a:gd name="connsiteY452" fmla="*/ 830275 h 1239926"/>
                  <a:gd name="connsiteX453" fmla="*/ 997610 w 1154887"/>
                  <a:gd name="connsiteY453" fmla="*/ 836676 h 1239926"/>
                  <a:gd name="connsiteX454" fmla="*/ 996696 w 1154887"/>
                  <a:gd name="connsiteY454" fmla="*/ 842162 h 1239926"/>
                  <a:gd name="connsiteX455" fmla="*/ 994867 w 1154887"/>
                  <a:gd name="connsiteY455" fmla="*/ 847649 h 1239926"/>
                  <a:gd name="connsiteX456" fmla="*/ 993953 w 1154887"/>
                  <a:gd name="connsiteY456" fmla="*/ 854050 h 1239926"/>
                  <a:gd name="connsiteX457" fmla="*/ 992124 w 1154887"/>
                  <a:gd name="connsiteY457" fmla="*/ 861365 h 1239926"/>
                  <a:gd name="connsiteX458" fmla="*/ 989381 w 1154887"/>
                  <a:gd name="connsiteY458" fmla="*/ 865937 h 1239926"/>
                  <a:gd name="connsiteX459" fmla="*/ 988466 w 1154887"/>
                  <a:gd name="connsiteY459" fmla="*/ 871423 h 1239926"/>
                  <a:gd name="connsiteX460" fmla="*/ 990295 w 1154887"/>
                  <a:gd name="connsiteY460" fmla="*/ 875995 h 1239926"/>
                  <a:gd name="connsiteX461" fmla="*/ 991210 w 1154887"/>
                  <a:gd name="connsiteY461" fmla="*/ 881482 h 1239926"/>
                  <a:gd name="connsiteX462" fmla="*/ 987552 w 1154887"/>
                  <a:gd name="connsiteY462" fmla="*/ 887882 h 1239926"/>
                  <a:gd name="connsiteX463" fmla="*/ 985723 w 1154887"/>
                  <a:gd name="connsiteY463" fmla="*/ 894283 h 1239926"/>
                  <a:gd name="connsiteX464" fmla="*/ 983894 w 1154887"/>
                  <a:gd name="connsiteY464" fmla="*/ 901598 h 1239926"/>
                  <a:gd name="connsiteX465" fmla="*/ 982980 w 1154887"/>
                  <a:gd name="connsiteY465" fmla="*/ 906170 h 1239926"/>
                  <a:gd name="connsiteX466" fmla="*/ 990295 w 1154887"/>
                  <a:gd name="connsiteY466" fmla="*/ 909828 h 1239926"/>
                  <a:gd name="connsiteX467" fmla="*/ 993953 w 1154887"/>
                  <a:gd name="connsiteY467" fmla="*/ 914400 h 1239926"/>
                  <a:gd name="connsiteX468" fmla="*/ 994867 w 1154887"/>
                  <a:gd name="connsiteY468" fmla="*/ 918972 h 1239926"/>
                  <a:gd name="connsiteX469" fmla="*/ 994867 w 1154887"/>
                  <a:gd name="connsiteY469" fmla="*/ 925373 h 1239926"/>
                  <a:gd name="connsiteX470" fmla="*/ 990295 w 1154887"/>
                  <a:gd name="connsiteY470" fmla="*/ 928116 h 1239926"/>
                  <a:gd name="connsiteX471" fmla="*/ 984809 w 1154887"/>
                  <a:gd name="connsiteY471" fmla="*/ 929030 h 1239926"/>
                  <a:gd name="connsiteX472" fmla="*/ 980237 w 1154887"/>
                  <a:gd name="connsiteY472" fmla="*/ 933602 h 1239926"/>
                  <a:gd name="connsiteX473" fmla="*/ 976579 w 1154887"/>
                  <a:gd name="connsiteY473" fmla="*/ 940003 h 1239926"/>
                  <a:gd name="connsiteX474" fmla="*/ 967435 w 1154887"/>
                  <a:gd name="connsiteY474" fmla="*/ 944575 h 1239926"/>
                  <a:gd name="connsiteX475" fmla="*/ 968350 w 1154887"/>
                  <a:gd name="connsiteY475" fmla="*/ 950062 h 1239926"/>
                  <a:gd name="connsiteX476" fmla="*/ 962863 w 1154887"/>
                  <a:gd name="connsiteY476" fmla="*/ 950062 h 1239926"/>
                  <a:gd name="connsiteX477" fmla="*/ 956462 w 1154887"/>
                  <a:gd name="connsiteY477" fmla="*/ 950062 h 1239926"/>
                  <a:gd name="connsiteX478" fmla="*/ 949147 w 1154887"/>
                  <a:gd name="connsiteY478" fmla="*/ 948233 h 1239926"/>
                  <a:gd name="connsiteX479" fmla="*/ 940918 w 1154887"/>
                  <a:gd name="connsiteY479" fmla="*/ 955548 h 1239926"/>
                  <a:gd name="connsiteX480" fmla="*/ 933602 w 1154887"/>
                  <a:gd name="connsiteY480" fmla="*/ 957377 h 1239926"/>
                  <a:gd name="connsiteX481" fmla="*/ 933602 w 1154887"/>
                  <a:gd name="connsiteY481" fmla="*/ 962863 h 1239926"/>
                  <a:gd name="connsiteX482" fmla="*/ 932688 w 1154887"/>
                  <a:gd name="connsiteY482" fmla="*/ 967435 h 1239926"/>
                  <a:gd name="connsiteX483" fmla="*/ 932688 w 1154887"/>
                  <a:gd name="connsiteY483" fmla="*/ 972007 h 1239926"/>
                  <a:gd name="connsiteX484" fmla="*/ 924458 w 1154887"/>
                  <a:gd name="connsiteY484" fmla="*/ 965606 h 1239926"/>
                  <a:gd name="connsiteX485" fmla="*/ 919886 w 1154887"/>
                  <a:gd name="connsiteY485" fmla="*/ 961949 h 1239926"/>
                  <a:gd name="connsiteX486" fmla="*/ 913486 w 1154887"/>
                  <a:gd name="connsiteY486" fmla="*/ 961034 h 1239926"/>
                  <a:gd name="connsiteX487" fmla="*/ 911657 w 1154887"/>
                  <a:gd name="connsiteY487" fmla="*/ 965606 h 1239926"/>
                  <a:gd name="connsiteX488" fmla="*/ 907085 w 1154887"/>
                  <a:gd name="connsiteY488" fmla="*/ 971093 h 1239926"/>
                  <a:gd name="connsiteX489" fmla="*/ 906170 w 1154887"/>
                  <a:gd name="connsiteY489" fmla="*/ 978408 h 1239926"/>
                  <a:gd name="connsiteX490" fmla="*/ 907085 w 1154887"/>
                  <a:gd name="connsiteY490" fmla="*/ 982980 h 1239926"/>
                  <a:gd name="connsiteX491" fmla="*/ 911657 w 1154887"/>
                  <a:gd name="connsiteY491" fmla="*/ 984809 h 1239926"/>
                  <a:gd name="connsiteX492" fmla="*/ 917143 w 1154887"/>
                  <a:gd name="connsiteY492" fmla="*/ 991210 h 1239926"/>
                  <a:gd name="connsiteX493" fmla="*/ 918972 w 1154887"/>
                  <a:gd name="connsiteY493" fmla="*/ 995782 h 1239926"/>
                  <a:gd name="connsiteX494" fmla="*/ 924458 w 1154887"/>
                  <a:gd name="connsiteY494" fmla="*/ 998525 h 1239926"/>
                  <a:gd name="connsiteX495" fmla="*/ 931774 w 1154887"/>
                  <a:gd name="connsiteY495" fmla="*/ 999439 h 1239926"/>
                  <a:gd name="connsiteX496" fmla="*/ 934517 w 1154887"/>
                  <a:gd name="connsiteY496" fmla="*/ 1004011 h 1239926"/>
                  <a:gd name="connsiteX497" fmla="*/ 932688 w 1154887"/>
                  <a:gd name="connsiteY497" fmla="*/ 1011326 h 1239926"/>
                  <a:gd name="connsiteX498" fmla="*/ 931774 w 1154887"/>
                  <a:gd name="connsiteY498" fmla="*/ 1021385 h 1239926"/>
                  <a:gd name="connsiteX499" fmla="*/ 929945 w 1154887"/>
                  <a:gd name="connsiteY499" fmla="*/ 1025957 h 1239926"/>
                  <a:gd name="connsiteX500" fmla="*/ 922630 w 1154887"/>
                  <a:gd name="connsiteY500" fmla="*/ 1027786 h 1239926"/>
                  <a:gd name="connsiteX501" fmla="*/ 922630 w 1154887"/>
                  <a:gd name="connsiteY501" fmla="*/ 1035101 h 1239926"/>
                  <a:gd name="connsiteX502" fmla="*/ 922630 w 1154887"/>
                  <a:gd name="connsiteY502" fmla="*/ 1042416 h 1239926"/>
                  <a:gd name="connsiteX503" fmla="*/ 923544 w 1154887"/>
                  <a:gd name="connsiteY503" fmla="*/ 1048817 h 1239926"/>
                  <a:gd name="connsiteX504" fmla="*/ 928116 w 1154887"/>
                  <a:gd name="connsiteY504" fmla="*/ 1049731 h 1239926"/>
                  <a:gd name="connsiteX505" fmla="*/ 934517 w 1154887"/>
                  <a:gd name="connsiteY505" fmla="*/ 1055218 h 1239926"/>
                  <a:gd name="connsiteX506" fmla="*/ 933602 w 1154887"/>
                  <a:gd name="connsiteY506" fmla="*/ 1060704 h 1239926"/>
                  <a:gd name="connsiteX507" fmla="*/ 929030 w 1154887"/>
                  <a:gd name="connsiteY507" fmla="*/ 1064362 h 1239926"/>
                  <a:gd name="connsiteX508" fmla="*/ 924458 w 1154887"/>
                  <a:gd name="connsiteY508" fmla="*/ 1068019 h 1239926"/>
                  <a:gd name="connsiteX509" fmla="*/ 918058 w 1154887"/>
                  <a:gd name="connsiteY509" fmla="*/ 1069848 h 1239926"/>
                  <a:gd name="connsiteX510" fmla="*/ 913486 w 1154887"/>
                  <a:gd name="connsiteY510" fmla="*/ 1068934 h 1239926"/>
                  <a:gd name="connsiteX511" fmla="*/ 908914 w 1154887"/>
                  <a:gd name="connsiteY511" fmla="*/ 1068019 h 1239926"/>
                  <a:gd name="connsiteX512" fmla="*/ 909828 w 1154887"/>
                  <a:gd name="connsiteY512" fmla="*/ 1072591 h 1239926"/>
                  <a:gd name="connsiteX513" fmla="*/ 909828 w 1154887"/>
                  <a:gd name="connsiteY513" fmla="*/ 1077163 h 1239926"/>
                  <a:gd name="connsiteX514" fmla="*/ 904342 w 1154887"/>
                  <a:gd name="connsiteY514" fmla="*/ 1083564 h 1239926"/>
                  <a:gd name="connsiteX515" fmla="*/ 899770 w 1154887"/>
                  <a:gd name="connsiteY515" fmla="*/ 1088136 h 1239926"/>
                  <a:gd name="connsiteX516" fmla="*/ 892454 w 1154887"/>
                  <a:gd name="connsiteY516" fmla="*/ 1085393 h 1239926"/>
                  <a:gd name="connsiteX517" fmla="*/ 888797 w 1154887"/>
                  <a:gd name="connsiteY517" fmla="*/ 1089965 h 1239926"/>
                  <a:gd name="connsiteX518" fmla="*/ 884225 w 1154887"/>
                  <a:gd name="connsiteY518" fmla="*/ 1091794 h 1239926"/>
                  <a:gd name="connsiteX519" fmla="*/ 879653 w 1154887"/>
                  <a:gd name="connsiteY519" fmla="*/ 1094537 h 1239926"/>
                  <a:gd name="connsiteX520" fmla="*/ 882396 w 1154887"/>
                  <a:gd name="connsiteY520" fmla="*/ 1100938 h 1239926"/>
                  <a:gd name="connsiteX521" fmla="*/ 876910 w 1154887"/>
                  <a:gd name="connsiteY521" fmla="*/ 1105510 h 1239926"/>
                  <a:gd name="connsiteX522" fmla="*/ 869594 w 1154887"/>
                  <a:gd name="connsiteY522" fmla="*/ 1106424 h 1239926"/>
                  <a:gd name="connsiteX523" fmla="*/ 864108 w 1154887"/>
                  <a:gd name="connsiteY523" fmla="*/ 1112825 h 1239926"/>
                  <a:gd name="connsiteX524" fmla="*/ 858622 w 1154887"/>
                  <a:gd name="connsiteY524" fmla="*/ 1111910 h 1239926"/>
                  <a:gd name="connsiteX525" fmla="*/ 853135 w 1154887"/>
                  <a:gd name="connsiteY525" fmla="*/ 1113739 h 1239926"/>
                  <a:gd name="connsiteX526" fmla="*/ 848563 w 1154887"/>
                  <a:gd name="connsiteY526" fmla="*/ 1114654 h 1239926"/>
                  <a:gd name="connsiteX527" fmla="*/ 839419 w 1154887"/>
                  <a:gd name="connsiteY527" fmla="*/ 1110996 h 1239926"/>
                  <a:gd name="connsiteX528" fmla="*/ 836676 w 1154887"/>
                  <a:gd name="connsiteY528" fmla="*/ 1118311 h 1239926"/>
                  <a:gd name="connsiteX529" fmla="*/ 838505 w 1154887"/>
                  <a:gd name="connsiteY529" fmla="*/ 1127455 h 1239926"/>
                  <a:gd name="connsiteX530" fmla="*/ 832104 w 1154887"/>
                  <a:gd name="connsiteY530" fmla="*/ 1132942 h 1239926"/>
                  <a:gd name="connsiteX531" fmla="*/ 829361 w 1154887"/>
                  <a:gd name="connsiteY531" fmla="*/ 1138428 h 1239926"/>
                  <a:gd name="connsiteX532" fmla="*/ 829361 w 1154887"/>
                  <a:gd name="connsiteY532" fmla="*/ 1143914 h 1239926"/>
                  <a:gd name="connsiteX533" fmla="*/ 833933 w 1154887"/>
                  <a:gd name="connsiteY533" fmla="*/ 1146658 h 1239926"/>
                  <a:gd name="connsiteX534" fmla="*/ 838505 w 1154887"/>
                  <a:gd name="connsiteY534" fmla="*/ 1148486 h 1239926"/>
                  <a:gd name="connsiteX535" fmla="*/ 843991 w 1154887"/>
                  <a:gd name="connsiteY535" fmla="*/ 1154887 h 1239926"/>
                  <a:gd name="connsiteX536" fmla="*/ 848563 w 1154887"/>
                  <a:gd name="connsiteY536" fmla="*/ 1156716 h 1239926"/>
                  <a:gd name="connsiteX537" fmla="*/ 853135 w 1154887"/>
                  <a:gd name="connsiteY537" fmla="*/ 1159459 h 1239926"/>
                  <a:gd name="connsiteX538" fmla="*/ 854964 w 1154887"/>
                  <a:gd name="connsiteY538" fmla="*/ 1165860 h 1239926"/>
                  <a:gd name="connsiteX539" fmla="*/ 854050 w 1154887"/>
                  <a:gd name="connsiteY539" fmla="*/ 1171346 h 1239926"/>
                  <a:gd name="connsiteX540" fmla="*/ 854050 w 1154887"/>
                  <a:gd name="connsiteY540" fmla="*/ 1178662 h 1239926"/>
                  <a:gd name="connsiteX541" fmla="*/ 854964 w 1154887"/>
                  <a:gd name="connsiteY541" fmla="*/ 1185062 h 1239926"/>
                  <a:gd name="connsiteX542" fmla="*/ 854964 w 1154887"/>
                  <a:gd name="connsiteY542" fmla="*/ 1189634 h 1239926"/>
                  <a:gd name="connsiteX543" fmla="*/ 849478 w 1154887"/>
                  <a:gd name="connsiteY543" fmla="*/ 1189634 h 1239926"/>
                  <a:gd name="connsiteX544" fmla="*/ 840334 w 1154887"/>
                  <a:gd name="connsiteY544" fmla="*/ 1189634 h 1239926"/>
                  <a:gd name="connsiteX545" fmla="*/ 827532 w 1154887"/>
                  <a:gd name="connsiteY545" fmla="*/ 1189634 h 1239926"/>
                  <a:gd name="connsiteX546" fmla="*/ 822046 w 1154887"/>
                  <a:gd name="connsiteY546" fmla="*/ 1187806 h 1239926"/>
                  <a:gd name="connsiteX547" fmla="*/ 816559 w 1154887"/>
                  <a:gd name="connsiteY547" fmla="*/ 1190549 h 1239926"/>
                  <a:gd name="connsiteX548" fmla="*/ 811073 w 1154887"/>
                  <a:gd name="connsiteY548" fmla="*/ 1193292 h 1239926"/>
                  <a:gd name="connsiteX549" fmla="*/ 806501 w 1154887"/>
                  <a:gd name="connsiteY549" fmla="*/ 1191463 h 1239926"/>
                  <a:gd name="connsiteX550" fmla="*/ 798271 w 1154887"/>
                  <a:gd name="connsiteY550" fmla="*/ 1189634 h 1239926"/>
                  <a:gd name="connsiteX551" fmla="*/ 794614 w 1154887"/>
                  <a:gd name="connsiteY551" fmla="*/ 1196950 h 1239926"/>
                  <a:gd name="connsiteX552" fmla="*/ 795528 w 1154887"/>
                  <a:gd name="connsiteY552" fmla="*/ 1201522 h 1239926"/>
                  <a:gd name="connsiteX553" fmla="*/ 791870 w 1154887"/>
                  <a:gd name="connsiteY553" fmla="*/ 1207008 h 1239926"/>
                  <a:gd name="connsiteX554" fmla="*/ 787298 w 1154887"/>
                  <a:gd name="connsiteY554" fmla="*/ 1210666 h 1239926"/>
                  <a:gd name="connsiteX555" fmla="*/ 781812 w 1154887"/>
                  <a:gd name="connsiteY555" fmla="*/ 1217066 h 1239926"/>
                  <a:gd name="connsiteX556" fmla="*/ 783641 w 1154887"/>
                  <a:gd name="connsiteY556" fmla="*/ 1221638 h 1239926"/>
                  <a:gd name="connsiteX557" fmla="*/ 781812 w 1154887"/>
                  <a:gd name="connsiteY557" fmla="*/ 1227125 h 1239926"/>
                  <a:gd name="connsiteX558" fmla="*/ 775411 w 1154887"/>
                  <a:gd name="connsiteY558" fmla="*/ 1224382 h 1239926"/>
                  <a:gd name="connsiteX559" fmla="*/ 769925 w 1154887"/>
                  <a:gd name="connsiteY559" fmla="*/ 1222553 h 1239926"/>
                  <a:gd name="connsiteX560" fmla="*/ 761695 w 1154887"/>
                  <a:gd name="connsiteY560" fmla="*/ 1219810 h 1239926"/>
                  <a:gd name="connsiteX561" fmla="*/ 754380 w 1154887"/>
                  <a:gd name="connsiteY561" fmla="*/ 1217981 h 1239926"/>
                  <a:gd name="connsiteX562" fmla="*/ 744322 w 1154887"/>
                  <a:gd name="connsiteY562" fmla="*/ 1215238 h 1239926"/>
                  <a:gd name="connsiteX563" fmla="*/ 738835 w 1154887"/>
                  <a:gd name="connsiteY563" fmla="*/ 1214323 h 1239926"/>
                  <a:gd name="connsiteX564" fmla="*/ 733349 w 1154887"/>
                  <a:gd name="connsiteY564" fmla="*/ 1213409 h 1239926"/>
                  <a:gd name="connsiteX565" fmla="*/ 726948 w 1154887"/>
                  <a:gd name="connsiteY565" fmla="*/ 1212494 h 1239926"/>
                  <a:gd name="connsiteX566" fmla="*/ 721462 w 1154887"/>
                  <a:gd name="connsiteY566" fmla="*/ 1211580 h 1239926"/>
                  <a:gd name="connsiteX567" fmla="*/ 716890 w 1154887"/>
                  <a:gd name="connsiteY567" fmla="*/ 1210666 h 1239926"/>
                  <a:gd name="connsiteX568" fmla="*/ 708660 w 1154887"/>
                  <a:gd name="connsiteY568" fmla="*/ 1211580 h 1239926"/>
                  <a:gd name="connsiteX569" fmla="*/ 706831 w 1154887"/>
                  <a:gd name="connsiteY569" fmla="*/ 1206094 h 1239926"/>
                  <a:gd name="connsiteX570" fmla="*/ 702259 w 1154887"/>
                  <a:gd name="connsiteY570" fmla="*/ 1204265 h 1239926"/>
                  <a:gd name="connsiteX571" fmla="*/ 696773 w 1154887"/>
                  <a:gd name="connsiteY571" fmla="*/ 1204265 h 1239926"/>
                  <a:gd name="connsiteX572" fmla="*/ 691286 w 1154887"/>
                  <a:gd name="connsiteY572" fmla="*/ 1205179 h 1239926"/>
                  <a:gd name="connsiteX573" fmla="*/ 684886 w 1154887"/>
                  <a:gd name="connsiteY573" fmla="*/ 1207008 h 1239926"/>
                  <a:gd name="connsiteX574" fmla="*/ 680314 w 1154887"/>
                  <a:gd name="connsiteY574" fmla="*/ 1208837 h 1239926"/>
                  <a:gd name="connsiteX575" fmla="*/ 676656 w 1154887"/>
                  <a:gd name="connsiteY575" fmla="*/ 1215238 h 1239926"/>
                  <a:gd name="connsiteX576" fmla="*/ 674827 w 1154887"/>
                  <a:gd name="connsiteY576" fmla="*/ 1219810 h 1239926"/>
                  <a:gd name="connsiteX577" fmla="*/ 672998 w 1154887"/>
                  <a:gd name="connsiteY577" fmla="*/ 1227125 h 1239926"/>
                  <a:gd name="connsiteX578" fmla="*/ 667512 w 1154887"/>
                  <a:gd name="connsiteY578" fmla="*/ 1230782 h 1239926"/>
                  <a:gd name="connsiteX579" fmla="*/ 668426 w 1154887"/>
                  <a:gd name="connsiteY579" fmla="*/ 1238098 h 1239926"/>
                  <a:gd name="connsiteX580" fmla="*/ 662940 w 1154887"/>
                  <a:gd name="connsiteY580" fmla="*/ 1236269 h 1239926"/>
                  <a:gd name="connsiteX581" fmla="*/ 657454 w 1154887"/>
                  <a:gd name="connsiteY581" fmla="*/ 1236269 h 1239926"/>
                  <a:gd name="connsiteX582" fmla="*/ 652882 w 1154887"/>
                  <a:gd name="connsiteY582" fmla="*/ 1239926 h 1239926"/>
                  <a:gd name="connsiteX583" fmla="*/ 651053 w 1154887"/>
                  <a:gd name="connsiteY583" fmla="*/ 1234440 h 1239926"/>
                  <a:gd name="connsiteX584" fmla="*/ 644652 w 1154887"/>
                  <a:gd name="connsiteY584" fmla="*/ 1229868 h 1239926"/>
                  <a:gd name="connsiteX585" fmla="*/ 640080 w 1154887"/>
                  <a:gd name="connsiteY585" fmla="*/ 1225296 h 1239926"/>
                  <a:gd name="connsiteX586" fmla="*/ 635508 w 1154887"/>
                  <a:gd name="connsiteY586" fmla="*/ 1223467 h 1239926"/>
                  <a:gd name="connsiteX587" fmla="*/ 627278 w 1154887"/>
                  <a:gd name="connsiteY587" fmla="*/ 1221638 h 1239926"/>
                  <a:gd name="connsiteX588" fmla="*/ 623621 w 1154887"/>
                  <a:gd name="connsiteY588" fmla="*/ 1213409 h 1239926"/>
                  <a:gd name="connsiteX589" fmla="*/ 623621 w 1154887"/>
                  <a:gd name="connsiteY589" fmla="*/ 1206094 h 1239926"/>
                  <a:gd name="connsiteX590" fmla="*/ 624535 w 1154887"/>
                  <a:gd name="connsiteY590" fmla="*/ 1200607 h 1239926"/>
                  <a:gd name="connsiteX591" fmla="*/ 626364 w 1154887"/>
                  <a:gd name="connsiteY591" fmla="*/ 1194206 h 1239926"/>
                  <a:gd name="connsiteX592" fmla="*/ 630936 w 1154887"/>
                  <a:gd name="connsiteY592" fmla="*/ 1189634 h 1239926"/>
                  <a:gd name="connsiteX593" fmla="*/ 635508 w 1154887"/>
                  <a:gd name="connsiteY593" fmla="*/ 1194206 h 1239926"/>
                  <a:gd name="connsiteX594" fmla="*/ 641909 w 1154887"/>
                  <a:gd name="connsiteY594" fmla="*/ 1194206 h 1239926"/>
                  <a:gd name="connsiteX595" fmla="*/ 649224 w 1154887"/>
                  <a:gd name="connsiteY595" fmla="*/ 1195121 h 1239926"/>
                  <a:gd name="connsiteX596" fmla="*/ 653796 w 1154887"/>
                  <a:gd name="connsiteY596" fmla="*/ 1196950 h 1239926"/>
                  <a:gd name="connsiteX597" fmla="*/ 659282 w 1154887"/>
                  <a:gd name="connsiteY597" fmla="*/ 1191463 h 1239926"/>
                  <a:gd name="connsiteX598" fmla="*/ 662026 w 1154887"/>
                  <a:gd name="connsiteY598" fmla="*/ 1186891 h 1239926"/>
                  <a:gd name="connsiteX599" fmla="*/ 662940 w 1154887"/>
                  <a:gd name="connsiteY599" fmla="*/ 1182319 h 1239926"/>
                  <a:gd name="connsiteX600" fmla="*/ 664769 w 1154887"/>
                  <a:gd name="connsiteY600" fmla="*/ 1176833 h 1239926"/>
                  <a:gd name="connsiteX601" fmla="*/ 666598 w 1154887"/>
                  <a:gd name="connsiteY601" fmla="*/ 1168603 h 1239926"/>
                  <a:gd name="connsiteX602" fmla="*/ 666598 w 1154887"/>
                  <a:gd name="connsiteY602" fmla="*/ 1164031 h 1239926"/>
                  <a:gd name="connsiteX603" fmla="*/ 667512 w 1154887"/>
                  <a:gd name="connsiteY603" fmla="*/ 1156716 h 1239926"/>
                  <a:gd name="connsiteX604" fmla="*/ 666598 w 1154887"/>
                  <a:gd name="connsiteY604" fmla="*/ 1152144 h 1239926"/>
                  <a:gd name="connsiteX605" fmla="*/ 666598 w 1154887"/>
                  <a:gd name="connsiteY605" fmla="*/ 1147572 h 1239926"/>
                  <a:gd name="connsiteX606" fmla="*/ 662940 w 1154887"/>
                  <a:gd name="connsiteY606" fmla="*/ 1139342 h 1239926"/>
                  <a:gd name="connsiteX607" fmla="*/ 660197 w 1154887"/>
                  <a:gd name="connsiteY607" fmla="*/ 1133856 h 1239926"/>
                  <a:gd name="connsiteX608" fmla="*/ 657454 w 1154887"/>
                  <a:gd name="connsiteY608" fmla="*/ 1129284 h 1239926"/>
                  <a:gd name="connsiteX609" fmla="*/ 651053 w 1154887"/>
                  <a:gd name="connsiteY609" fmla="*/ 1121054 h 1239926"/>
                  <a:gd name="connsiteX610" fmla="*/ 644652 w 1154887"/>
                  <a:gd name="connsiteY610" fmla="*/ 1121054 h 1239926"/>
                  <a:gd name="connsiteX611" fmla="*/ 641909 w 1154887"/>
                  <a:gd name="connsiteY611" fmla="*/ 1126541 h 1239926"/>
                  <a:gd name="connsiteX612" fmla="*/ 635508 w 1154887"/>
                  <a:gd name="connsiteY612" fmla="*/ 1121969 h 1239926"/>
                  <a:gd name="connsiteX613" fmla="*/ 629107 w 1154887"/>
                  <a:gd name="connsiteY613" fmla="*/ 1110082 h 1239926"/>
                  <a:gd name="connsiteX614" fmla="*/ 628193 w 1154887"/>
                  <a:gd name="connsiteY614" fmla="*/ 1105510 h 1239926"/>
                  <a:gd name="connsiteX615" fmla="*/ 626364 w 1154887"/>
                  <a:gd name="connsiteY615" fmla="*/ 1098194 h 1239926"/>
                  <a:gd name="connsiteX616" fmla="*/ 621792 w 1154887"/>
                  <a:gd name="connsiteY616" fmla="*/ 1095451 h 1239926"/>
                  <a:gd name="connsiteX617" fmla="*/ 617220 w 1154887"/>
                  <a:gd name="connsiteY617" fmla="*/ 1090879 h 1239926"/>
                  <a:gd name="connsiteX618" fmla="*/ 619049 w 1154887"/>
                  <a:gd name="connsiteY618" fmla="*/ 1084478 h 1239926"/>
                  <a:gd name="connsiteX619" fmla="*/ 611734 w 1154887"/>
                  <a:gd name="connsiteY619" fmla="*/ 1078992 h 1239926"/>
                  <a:gd name="connsiteX620" fmla="*/ 604418 w 1154887"/>
                  <a:gd name="connsiteY620" fmla="*/ 1074420 h 1239926"/>
                  <a:gd name="connsiteX621" fmla="*/ 598932 w 1154887"/>
                  <a:gd name="connsiteY621" fmla="*/ 1072591 h 1239926"/>
                  <a:gd name="connsiteX622" fmla="*/ 589788 w 1154887"/>
                  <a:gd name="connsiteY622" fmla="*/ 1068934 h 1239926"/>
                  <a:gd name="connsiteX623" fmla="*/ 585216 w 1154887"/>
                  <a:gd name="connsiteY623" fmla="*/ 1065276 h 1239926"/>
                  <a:gd name="connsiteX624" fmla="*/ 583387 w 1154887"/>
                  <a:gd name="connsiteY624" fmla="*/ 1060704 h 1239926"/>
                  <a:gd name="connsiteX625" fmla="*/ 582473 w 1154887"/>
                  <a:gd name="connsiteY625" fmla="*/ 1056132 h 1239926"/>
                  <a:gd name="connsiteX626" fmla="*/ 577901 w 1154887"/>
                  <a:gd name="connsiteY626" fmla="*/ 1043330 h 1239926"/>
                  <a:gd name="connsiteX627" fmla="*/ 572414 w 1154887"/>
                  <a:gd name="connsiteY627" fmla="*/ 1033272 h 1239926"/>
                  <a:gd name="connsiteX628" fmla="*/ 568757 w 1154887"/>
                  <a:gd name="connsiteY628" fmla="*/ 1027786 h 1239926"/>
                  <a:gd name="connsiteX629" fmla="*/ 563270 w 1154887"/>
                  <a:gd name="connsiteY629" fmla="*/ 1023214 h 1239926"/>
                  <a:gd name="connsiteX630" fmla="*/ 558698 w 1154887"/>
                  <a:gd name="connsiteY630" fmla="*/ 1019556 h 1239926"/>
                  <a:gd name="connsiteX631" fmla="*/ 552298 w 1154887"/>
                  <a:gd name="connsiteY631" fmla="*/ 1015898 h 1239926"/>
                  <a:gd name="connsiteX632" fmla="*/ 547726 w 1154887"/>
                  <a:gd name="connsiteY632" fmla="*/ 1013155 h 1239926"/>
                  <a:gd name="connsiteX633" fmla="*/ 541325 w 1154887"/>
                  <a:gd name="connsiteY633" fmla="*/ 1010412 h 1239926"/>
                  <a:gd name="connsiteX634" fmla="*/ 535838 w 1154887"/>
                  <a:gd name="connsiteY634" fmla="*/ 1008583 h 1239926"/>
                  <a:gd name="connsiteX635" fmla="*/ 523037 w 1154887"/>
                  <a:gd name="connsiteY635" fmla="*/ 1004926 h 1239926"/>
                  <a:gd name="connsiteX636" fmla="*/ 518465 w 1154887"/>
                  <a:gd name="connsiteY636" fmla="*/ 1003097 h 1239926"/>
                  <a:gd name="connsiteX637" fmla="*/ 512978 w 1154887"/>
                  <a:gd name="connsiteY637" fmla="*/ 1002182 h 1239926"/>
                  <a:gd name="connsiteX638" fmla="*/ 507492 w 1154887"/>
                  <a:gd name="connsiteY638" fmla="*/ 1000354 h 1239926"/>
                  <a:gd name="connsiteX639" fmla="*/ 497434 w 1154887"/>
                  <a:gd name="connsiteY639" fmla="*/ 999439 h 1239926"/>
                  <a:gd name="connsiteX640" fmla="*/ 490118 w 1154887"/>
                  <a:gd name="connsiteY640" fmla="*/ 997610 h 1239926"/>
                  <a:gd name="connsiteX641" fmla="*/ 485546 w 1154887"/>
                  <a:gd name="connsiteY641" fmla="*/ 998525 h 1239926"/>
                  <a:gd name="connsiteX642" fmla="*/ 474574 w 1154887"/>
                  <a:gd name="connsiteY642" fmla="*/ 991210 h 1239926"/>
                  <a:gd name="connsiteX643" fmla="*/ 466344 w 1154887"/>
                  <a:gd name="connsiteY643" fmla="*/ 984809 h 1239926"/>
                  <a:gd name="connsiteX644" fmla="*/ 471830 w 1154887"/>
                  <a:gd name="connsiteY644" fmla="*/ 980237 h 1239926"/>
                  <a:gd name="connsiteX645" fmla="*/ 476402 w 1154887"/>
                  <a:gd name="connsiteY645" fmla="*/ 974750 h 1239926"/>
                  <a:gd name="connsiteX646" fmla="*/ 478231 w 1154887"/>
                  <a:gd name="connsiteY646" fmla="*/ 970178 h 1239926"/>
                  <a:gd name="connsiteX647" fmla="*/ 479146 w 1154887"/>
                  <a:gd name="connsiteY647" fmla="*/ 965606 h 1239926"/>
                  <a:gd name="connsiteX648" fmla="*/ 480060 w 1154887"/>
                  <a:gd name="connsiteY648" fmla="*/ 961034 h 1239926"/>
                  <a:gd name="connsiteX649" fmla="*/ 480060 w 1154887"/>
                  <a:gd name="connsiteY649" fmla="*/ 955548 h 1239926"/>
                  <a:gd name="connsiteX650" fmla="*/ 480060 w 1154887"/>
                  <a:gd name="connsiteY650" fmla="*/ 950976 h 1239926"/>
                  <a:gd name="connsiteX651" fmla="*/ 477317 w 1154887"/>
                  <a:gd name="connsiteY651" fmla="*/ 942746 h 1239926"/>
                  <a:gd name="connsiteX652" fmla="*/ 480974 w 1154887"/>
                  <a:gd name="connsiteY652" fmla="*/ 936346 h 1239926"/>
                  <a:gd name="connsiteX653" fmla="*/ 484632 w 1154887"/>
                  <a:gd name="connsiteY653" fmla="*/ 931774 h 1239926"/>
                  <a:gd name="connsiteX654" fmla="*/ 480060 w 1154887"/>
                  <a:gd name="connsiteY654" fmla="*/ 920801 h 1239926"/>
                  <a:gd name="connsiteX655" fmla="*/ 474574 w 1154887"/>
                  <a:gd name="connsiteY655" fmla="*/ 915314 h 1239926"/>
                  <a:gd name="connsiteX656" fmla="*/ 466344 w 1154887"/>
                  <a:gd name="connsiteY656" fmla="*/ 909828 h 1239926"/>
                  <a:gd name="connsiteX657" fmla="*/ 451714 w 1154887"/>
                  <a:gd name="connsiteY657" fmla="*/ 901598 h 1239926"/>
                  <a:gd name="connsiteX658" fmla="*/ 446227 w 1154887"/>
                  <a:gd name="connsiteY658" fmla="*/ 899770 h 1239926"/>
                  <a:gd name="connsiteX659" fmla="*/ 441655 w 1154887"/>
                  <a:gd name="connsiteY659" fmla="*/ 897941 h 1239926"/>
                  <a:gd name="connsiteX660" fmla="*/ 436169 w 1154887"/>
                  <a:gd name="connsiteY660" fmla="*/ 896112 h 1239926"/>
                  <a:gd name="connsiteX661" fmla="*/ 431597 w 1154887"/>
                  <a:gd name="connsiteY661" fmla="*/ 895198 h 1239926"/>
                  <a:gd name="connsiteX662" fmla="*/ 424282 w 1154887"/>
                  <a:gd name="connsiteY662" fmla="*/ 895198 h 1239926"/>
                  <a:gd name="connsiteX663" fmla="*/ 417881 w 1154887"/>
                  <a:gd name="connsiteY663" fmla="*/ 894283 h 1239926"/>
                  <a:gd name="connsiteX664" fmla="*/ 411480 w 1154887"/>
                  <a:gd name="connsiteY664" fmla="*/ 894283 h 1239926"/>
                  <a:gd name="connsiteX665" fmla="*/ 400507 w 1154887"/>
                  <a:gd name="connsiteY665" fmla="*/ 894283 h 1239926"/>
                  <a:gd name="connsiteX666" fmla="*/ 395021 w 1154887"/>
                  <a:gd name="connsiteY666" fmla="*/ 895198 h 1239926"/>
                  <a:gd name="connsiteX667" fmla="*/ 388620 w 1154887"/>
                  <a:gd name="connsiteY667" fmla="*/ 896112 h 1239926"/>
                  <a:gd name="connsiteX668" fmla="*/ 379476 w 1154887"/>
                  <a:gd name="connsiteY668" fmla="*/ 899770 h 1239926"/>
                  <a:gd name="connsiteX669" fmla="*/ 381305 w 1154887"/>
                  <a:gd name="connsiteY669" fmla="*/ 904342 h 1239926"/>
                  <a:gd name="connsiteX670" fmla="*/ 379476 w 1154887"/>
                  <a:gd name="connsiteY670" fmla="*/ 909828 h 1239926"/>
                  <a:gd name="connsiteX671" fmla="*/ 378562 w 1154887"/>
                  <a:gd name="connsiteY671" fmla="*/ 914400 h 1239926"/>
                  <a:gd name="connsiteX672" fmla="*/ 371246 w 1154887"/>
                  <a:gd name="connsiteY672" fmla="*/ 914400 h 1239926"/>
                  <a:gd name="connsiteX673" fmla="*/ 366674 w 1154887"/>
                  <a:gd name="connsiteY673" fmla="*/ 909828 h 1239926"/>
                  <a:gd name="connsiteX674" fmla="*/ 359359 w 1154887"/>
                  <a:gd name="connsiteY674" fmla="*/ 906170 h 1239926"/>
                  <a:gd name="connsiteX675" fmla="*/ 356616 w 1154887"/>
                  <a:gd name="connsiteY675" fmla="*/ 899770 h 1239926"/>
                  <a:gd name="connsiteX676" fmla="*/ 352044 w 1154887"/>
                  <a:gd name="connsiteY676" fmla="*/ 887882 h 1239926"/>
                  <a:gd name="connsiteX677" fmla="*/ 353873 w 1154887"/>
                  <a:gd name="connsiteY677" fmla="*/ 883310 h 1239926"/>
                  <a:gd name="connsiteX678" fmla="*/ 352044 w 1154887"/>
                  <a:gd name="connsiteY678" fmla="*/ 878738 h 1239926"/>
                  <a:gd name="connsiteX679" fmla="*/ 352044 w 1154887"/>
                  <a:gd name="connsiteY679" fmla="*/ 874166 h 1239926"/>
                  <a:gd name="connsiteX680" fmla="*/ 359359 w 1154887"/>
                  <a:gd name="connsiteY680" fmla="*/ 873252 h 1239926"/>
                  <a:gd name="connsiteX681" fmla="*/ 363931 w 1154887"/>
                  <a:gd name="connsiteY681" fmla="*/ 872338 h 1239926"/>
                  <a:gd name="connsiteX682" fmla="*/ 365760 w 1154887"/>
                  <a:gd name="connsiteY682" fmla="*/ 867766 h 1239926"/>
                  <a:gd name="connsiteX683" fmla="*/ 363017 w 1154887"/>
                  <a:gd name="connsiteY683" fmla="*/ 861365 h 1239926"/>
                  <a:gd name="connsiteX684" fmla="*/ 367589 w 1154887"/>
                  <a:gd name="connsiteY684" fmla="*/ 856793 h 1239926"/>
                  <a:gd name="connsiteX685" fmla="*/ 371246 w 1154887"/>
                  <a:gd name="connsiteY685" fmla="*/ 840334 h 1239926"/>
                  <a:gd name="connsiteX686" fmla="*/ 373075 w 1154887"/>
                  <a:gd name="connsiteY686" fmla="*/ 831190 h 1239926"/>
                  <a:gd name="connsiteX687" fmla="*/ 373990 w 1154887"/>
                  <a:gd name="connsiteY687" fmla="*/ 816559 h 1239926"/>
                  <a:gd name="connsiteX688" fmla="*/ 373990 w 1154887"/>
                  <a:gd name="connsiteY688" fmla="*/ 809244 h 1239926"/>
                  <a:gd name="connsiteX689" fmla="*/ 374904 w 1154887"/>
                  <a:gd name="connsiteY689" fmla="*/ 801014 h 1239926"/>
                  <a:gd name="connsiteX690" fmla="*/ 374904 w 1154887"/>
                  <a:gd name="connsiteY690" fmla="*/ 795528 h 1239926"/>
                  <a:gd name="connsiteX691" fmla="*/ 374904 w 1154887"/>
                  <a:gd name="connsiteY691" fmla="*/ 788213 h 1239926"/>
                  <a:gd name="connsiteX692" fmla="*/ 374904 w 1154887"/>
                  <a:gd name="connsiteY692" fmla="*/ 782726 h 1239926"/>
                  <a:gd name="connsiteX693" fmla="*/ 373990 w 1154887"/>
                  <a:gd name="connsiteY693" fmla="*/ 776326 h 1239926"/>
                  <a:gd name="connsiteX694" fmla="*/ 373990 w 1154887"/>
                  <a:gd name="connsiteY694" fmla="*/ 768096 h 1239926"/>
                  <a:gd name="connsiteX695" fmla="*/ 373075 w 1154887"/>
                  <a:gd name="connsiteY695" fmla="*/ 762610 h 1239926"/>
                  <a:gd name="connsiteX696" fmla="*/ 372161 w 1154887"/>
                  <a:gd name="connsiteY696" fmla="*/ 756209 h 1239926"/>
                  <a:gd name="connsiteX697" fmla="*/ 371246 w 1154887"/>
                  <a:gd name="connsiteY697" fmla="*/ 749808 h 1239926"/>
                  <a:gd name="connsiteX698" fmla="*/ 371246 w 1154887"/>
                  <a:gd name="connsiteY698" fmla="*/ 745236 h 1239926"/>
                  <a:gd name="connsiteX699" fmla="*/ 369418 w 1154887"/>
                  <a:gd name="connsiteY699" fmla="*/ 737921 h 1239926"/>
                  <a:gd name="connsiteX700" fmla="*/ 368503 w 1154887"/>
                  <a:gd name="connsiteY700" fmla="*/ 732434 h 1239926"/>
                  <a:gd name="connsiteX701" fmla="*/ 367589 w 1154887"/>
                  <a:gd name="connsiteY701" fmla="*/ 726034 h 1239926"/>
                  <a:gd name="connsiteX702" fmla="*/ 363931 w 1154887"/>
                  <a:gd name="connsiteY702" fmla="*/ 715061 h 1239926"/>
                  <a:gd name="connsiteX703" fmla="*/ 362102 w 1154887"/>
                  <a:gd name="connsiteY703" fmla="*/ 710489 h 1239926"/>
                  <a:gd name="connsiteX704" fmla="*/ 361188 w 1154887"/>
                  <a:gd name="connsiteY704" fmla="*/ 705917 h 1239926"/>
                  <a:gd name="connsiteX705" fmla="*/ 358445 w 1154887"/>
                  <a:gd name="connsiteY705" fmla="*/ 700430 h 1239926"/>
                  <a:gd name="connsiteX706" fmla="*/ 356616 w 1154887"/>
                  <a:gd name="connsiteY706" fmla="*/ 695858 h 1239926"/>
                  <a:gd name="connsiteX707" fmla="*/ 352044 w 1154887"/>
                  <a:gd name="connsiteY707" fmla="*/ 691286 h 1239926"/>
                  <a:gd name="connsiteX708" fmla="*/ 346558 w 1154887"/>
                  <a:gd name="connsiteY708" fmla="*/ 684886 h 1239926"/>
                  <a:gd name="connsiteX709" fmla="*/ 341071 w 1154887"/>
                  <a:gd name="connsiteY709" fmla="*/ 681228 h 1239926"/>
                  <a:gd name="connsiteX710" fmla="*/ 336499 w 1154887"/>
                  <a:gd name="connsiteY710" fmla="*/ 675742 h 1239926"/>
                  <a:gd name="connsiteX711" fmla="*/ 336499 w 1154887"/>
                  <a:gd name="connsiteY711" fmla="*/ 670255 h 1239926"/>
                  <a:gd name="connsiteX712" fmla="*/ 335585 w 1154887"/>
                  <a:gd name="connsiteY712" fmla="*/ 664769 h 1239926"/>
                  <a:gd name="connsiteX713" fmla="*/ 332842 w 1154887"/>
                  <a:gd name="connsiteY713" fmla="*/ 659282 h 1239926"/>
                  <a:gd name="connsiteX714" fmla="*/ 328270 w 1154887"/>
                  <a:gd name="connsiteY714" fmla="*/ 658368 h 1239926"/>
                  <a:gd name="connsiteX715" fmla="*/ 323698 w 1154887"/>
                  <a:gd name="connsiteY715" fmla="*/ 658368 h 1239926"/>
                  <a:gd name="connsiteX716" fmla="*/ 329184 w 1154887"/>
                  <a:gd name="connsiteY716" fmla="*/ 658368 h 1239926"/>
                  <a:gd name="connsiteX717" fmla="*/ 329184 w 1154887"/>
                  <a:gd name="connsiteY717" fmla="*/ 651053 h 1239926"/>
                  <a:gd name="connsiteX718" fmla="*/ 327355 w 1154887"/>
                  <a:gd name="connsiteY718" fmla="*/ 645566 h 1239926"/>
                  <a:gd name="connsiteX719" fmla="*/ 321869 w 1154887"/>
                  <a:gd name="connsiteY719" fmla="*/ 632765 h 1239926"/>
                  <a:gd name="connsiteX720" fmla="*/ 317297 w 1154887"/>
                  <a:gd name="connsiteY720" fmla="*/ 630936 h 1239926"/>
                  <a:gd name="connsiteX721" fmla="*/ 309067 w 1154887"/>
                  <a:gd name="connsiteY721" fmla="*/ 615391 h 1239926"/>
                  <a:gd name="connsiteX722" fmla="*/ 303581 w 1154887"/>
                  <a:gd name="connsiteY722" fmla="*/ 605333 h 1239926"/>
                  <a:gd name="connsiteX723" fmla="*/ 298094 w 1154887"/>
                  <a:gd name="connsiteY723" fmla="*/ 599846 h 1239926"/>
                  <a:gd name="connsiteX724" fmla="*/ 290779 w 1154887"/>
                  <a:gd name="connsiteY724" fmla="*/ 595274 h 1239926"/>
                  <a:gd name="connsiteX725" fmla="*/ 286207 w 1154887"/>
                  <a:gd name="connsiteY725" fmla="*/ 594360 h 1239926"/>
                  <a:gd name="connsiteX726" fmla="*/ 280721 w 1154887"/>
                  <a:gd name="connsiteY726" fmla="*/ 588874 h 1239926"/>
                  <a:gd name="connsiteX727" fmla="*/ 281635 w 1154887"/>
                  <a:gd name="connsiteY727" fmla="*/ 584302 h 1239926"/>
                  <a:gd name="connsiteX728" fmla="*/ 276149 w 1154887"/>
                  <a:gd name="connsiteY728" fmla="*/ 573329 h 1239926"/>
                  <a:gd name="connsiteX729" fmla="*/ 275234 w 1154887"/>
                  <a:gd name="connsiteY729" fmla="*/ 566928 h 1239926"/>
                  <a:gd name="connsiteX730" fmla="*/ 271577 w 1154887"/>
                  <a:gd name="connsiteY730" fmla="*/ 560527 h 1239926"/>
                  <a:gd name="connsiteX731" fmla="*/ 265176 w 1154887"/>
                  <a:gd name="connsiteY731" fmla="*/ 549554 h 1239926"/>
                  <a:gd name="connsiteX732" fmla="*/ 267919 w 1154887"/>
                  <a:gd name="connsiteY732" fmla="*/ 544068 h 1239926"/>
                  <a:gd name="connsiteX733" fmla="*/ 267005 w 1154887"/>
                  <a:gd name="connsiteY733" fmla="*/ 537667 h 1239926"/>
                  <a:gd name="connsiteX734" fmla="*/ 271577 w 1154887"/>
                  <a:gd name="connsiteY734" fmla="*/ 532181 h 1239926"/>
                  <a:gd name="connsiteX735" fmla="*/ 275234 w 1154887"/>
                  <a:gd name="connsiteY735" fmla="*/ 523951 h 1239926"/>
                  <a:gd name="connsiteX736" fmla="*/ 273406 w 1154887"/>
                  <a:gd name="connsiteY736" fmla="*/ 529438 h 1239926"/>
                  <a:gd name="connsiteX737" fmla="*/ 267919 w 1154887"/>
                  <a:gd name="connsiteY737" fmla="*/ 527609 h 1239926"/>
                  <a:gd name="connsiteX738" fmla="*/ 268834 w 1154887"/>
                  <a:gd name="connsiteY738" fmla="*/ 534010 h 1239926"/>
                  <a:gd name="connsiteX739" fmla="*/ 267005 w 1154887"/>
                  <a:gd name="connsiteY739" fmla="*/ 529438 h 1239926"/>
                  <a:gd name="connsiteX740" fmla="*/ 264262 w 1154887"/>
                  <a:gd name="connsiteY740" fmla="*/ 523037 h 1239926"/>
                  <a:gd name="connsiteX741" fmla="*/ 263347 w 1154887"/>
                  <a:gd name="connsiteY741" fmla="*/ 518465 h 1239926"/>
                  <a:gd name="connsiteX742" fmla="*/ 262433 w 1154887"/>
                  <a:gd name="connsiteY742" fmla="*/ 513893 h 1239926"/>
                  <a:gd name="connsiteX743" fmla="*/ 261518 w 1154887"/>
                  <a:gd name="connsiteY743" fmla="*/ 508406 h 1239926"/>
                  <a:gd name="connsiteX744" fmla="*/ 260604 w 1154887"/>
                  <a:gd name="connsiteY744" fmla="*/ 503834 h 1239926"/>
                  <a:gd name="connsiteX745" fmla="*/ 260604 w 1154887"/>
                  <a:gd name="connsiteY745" fmla="*/ 497434 h 1239926"/>
                  <a:gd name="connsiteX746" fmla="*/ 260604 w 1154887"/>
                  <a:gd name="connsiteY746" fmla="*/ 492862 h 1239926"/>
                  <a:gd name="connsiteX747" fmla="*/ 257861 w 1154887"/>
                  <a:gd name="connsiteY747" fmla="*/ 480974 h 1239926"/>
                  <a:gd name="connsiteX748" fmla="*/ 254203 w 1154887"/>
                  <a:gd name="connsiteY748" fmla="*/ 471830 h 1239926"/>
                  <a:gd name="connsiteX749" fmla="*/ 256946 w 1154887"/>
                  <a:gd name="connsiteY749" fmla="*/ 466344 h 1239926"/>
                  <a:gd name="connsiteX750" fmla="*/ 257861 w 1154887"/>
                  <a:gd name="connsiteY750" fmla="*/ 460858 h 1239926"/>
                  <a:gd name="connsiteX751" fmla="*/ 256946 w 1154887"/>
                  <a:gd name="connsiteY751" fmla="*/ 453542 h 1239926"/>
                  <a:gd name="connsiteX752" fmla="*/ 255118 w 1154887"/>
                  <a:gd name="connsiteY752" fmla="*/ 444398 h 1239926"/>
                  <a:gd name="connsiteX753" fmla="*/ 255118 w 1154887"/>
                  <a:gd name="connsiteY753" fmla="*/ 433426 h 1239926"/>
                  <a:gd name="connsiteX754" fmla="*/ 254203 w 1154887"/>
                  <a:gd name="connsiteY754" fmla="*/ 426110 h 1239926"/>
                  <a:gd name="connsiteX755" fmla="*/ 253289 w 1154887"/>
                  <a:gd name="connsiteY755" fmla="*/ 420624 h 1239926"/>
                  <a:gd name="connsiteX756" fmla="*/ 250546 w 1154887"/>
                  <a:gd name="connsiteY756" fmla="*/ 408737 h 1239926"/>
                  <a:gd name="connsiteX757" fmla="*/ 249631 w 1154887"/>
                  <a:gd name="connsiteY757" fmla="*/ 401422 h 1239926"/>
                  <a:gd name="connsiteX758" fmla="*/ 247802 w 1154887"/>
                  <a:gd name="connsiteY758" fmla="*/ 392278 h 1239926"/>
                  <a:gd name="connsiteX759" fmla="*/ 246888 w 1154887"/>
                  <a:gd name="connsiteY759" fmla="*/ 387706 h 1239926"/>
                  <a:gd name="connsiteX760" fmla="*/ 244145 w 1154887"/>
                  <a:gd name="connsiteY760" fmla="*/ 381305 h 1239926"/>
                  <a:gd name="connsiteX761" fmla="*/ 239573 w 1154887"/>
                  <a:gd name="connsiteY761" fmla="*/ 367589 h 1239926"/>
                  <a:gd name="connsiteX762" fmla="*/ 239573 w 1154887"/>
                  <a:gd name="connsiteY762" fmla="*/ 360274 h 1239926"/>
                  <a:gd name="connsiteX763" fmla="*/ 237744 w 1154887"/>
                  <a:gd name="connsiteY763" fmla="*/ 354787 h 1239926"/>
                  <a:gd name="connsiteX764" fmla="*/ 235001 w 1154887"/>
                  <a:gd name="connsiteY764" fmla="*/ 348386 h 1239926"/>
                  <a:gd name="connsiteX765" fmla="*/ 231343 w 1154887"/>
                  <a:gd name="connsiteY765" fmla="*/ 341986 h 1239926"/>
                  <a:gd name="connsiteX766" fmla="*/ 224942 w 1154887"/>
                  <a:gd name="connsiteY766" fmla="*/ 331013 h 1239926"/>
                  <a:gd name="connsiteX767" fmla="*/ 223114 w 1154887"/>
                  <a:gd name="connsiteY767" fmla="*/ 326441 h 1239926"/>
                  <a:gd name="connsiteX768" fmla="*/ 215798 w 1154887"/>
                  <a:gd name="connsiteY768" fmla="*/ 316382 h 1239926"/>
                  <a:gd name="connsiteX769" fmla="*/ 205740 w 1154887"/>
                  <a:gd name="connsiteY769" fmla="*/ 303581 h 1239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</a:cxnLst>
                <a:rect l="l" t="t" r="r" b="b"/>
                <a:pathLst>
                  <a:path w="1154887" h="1239926">
                    <a:moveTo>
                      <a:pt x="205740" y="303581"/>
                    </a:moveTo>
                    <a:lnTo>
                      <a:pt x="201168" y="299009"/>
                    </a:lnTo>
                    <a:lnTo>
                      <a:pt x="197510" y="293522"/>
                    </a:lnTo>
                    <a:lnTo>
                      <a:pt x="192938" y="289865"/>
                    </a:lnTo>
                    <a:lnTo>
                      <a:pt x="188366" y="285293"/>
                    </a:lnTo>
                    <a:lnTo>
                      <a:pt x="182880" y="279806"/>
                    </a:lnTo>
                    <a:lnTo>
                      <a:pt x="173736" y="271577"/>
                    </a:lnTo>
                    <a:lnTo>
                      <a:pt x="168250" y="267005"/>
                    </a:lnTo>
                    <a:lnTo>
                      <a:pt x="162763" y="263347"/>
                    </a:lnTo>
                    <a:lnTo>
                      <a:pt x="156362" y="259690"/>
                    </a:lnTo>
                    <a:lnTo>
                      <a:pt x="146304" y="256032"/>
                    </a:lnTo>
                    <a:lnTo>
                      <a:pt x="141732" y="253289"/>
                    </a:lnTo>
                    <a:lnTo>
                      <a:pt x="145390" y="245974"/>
                    </a:lnTo>
                    <a:lnTo>
                      <a:pt x="152705" y="237744"/>
                    </a:lnTo>
                    <a:lnTo>
                      <a:pt x="161849" y="227686"/>
                    </a:lnTo>
                    <a:lnTo>
                      <a:pt x="163678" y="221285"/>
                    </a:lnTo>
                    <a:lnTo>
                      <a:pt x="158191" y="214884"/>
                    </a:lnTo>
                    <a:lnTo>
                      <a:pt x="153619" y="211226"/>
                    </a:lnTo>
                    <a:lnTo>
                      <a:pt x="143561" y="208483"/>
                    </a:lnTo>
                    <a:lnTo>
                      <a:pt x="138074" y="211226"/>
                    </a:lnTo>
                    <a:lnTo>
                      <a:pt x="134417" y="215798"/>
                    </a:lnTo>
                    <a:lnTo>
                      <a:pt x="132588" y="220370"/>
                    </a:lnTo>
                    <a:lnTo>
                      <a:pt x="127102" y="221285"/>
                    </a:lnTo>
                    <a:lnTo>
                      <a:pt x="131674" y="214884"/>
                    </a:lnTo>
                    <a:lnTo>
                      <a:pt x="131674" y="210312"/>
                    </a:lnTo>
                    <a:lnTo>
                      <a:pt x="126187" y="205740"/>
                    </a:lnTo>
                    <a:lnTo>
                      <a:pt x="123444" y="196596"/>
                    </a:lnTo>
                    <a:lnTo>
                      <a:pt x="123444" y="190195"/>
                    </a:lnTo>
                    <a:lnTo>
                      <a:pt x="124358" y="183794"/>
                    </a:lnTo>
                    <a:lnTo>
                      <a:pt x="119786" y="179222"/>
                    </a:lnTo>
                    <a:lnTo>
                      <a:pt x="114300" y="181966"/>
                    </a:lnTo>
                    <a:lnTo>
                      <a:pt x="107899" y="180137"/>
                    </a:lnTo>
                    <a:lnTo>
                      <a:pt x="102413" y="181051"/>
                    </a:lnTo>
                    <a:lnTo>
                      <a:pt x="96012" y="180137"/>
                    </a:lnTo>
                    <a:lnTo>
                      <a:pt x="89611" y="182880"/>
                    </a:lnTo>
                    <a:lnTo>
                      <a:pt x="90526" y="177394"/>
                    </a:lnTo>
                    <a:lnTo>
                      <a:pt x="98755" y="168250"/>
                    </a:lnTo>
                    <a:lnTo>
                      <a:pt x="105156" y="163678"/>
                    </a:lnTo>
                    <a:lnTo>
                      <a:pt x="99670" y="160934"/>
                    </a:lnTo>
                    <a:lnTo>
                      <a:pt x="95098" y="160020"/>
                    </a:lnTo>
                    <a:lnTo>
                      <a:pt x="88697" y="155448"/>
                    </a:lnTo>
                    <a:lnTo>
                      <a:pt x="81382" y="161849"/>
                    </a:lnTo>
                    <a:lnTo>
                      <a:pt x="78638" y="166421"/>
                    </a:lnTo>
                    <a:lnTo>
                      <a:pt x="75895" y="172822"/>
                    </a:lnTo>
                    <a:lnTo>
                      <a:pt x="72238" y="165506"/>
                    </a:lnTo>
                    <a:lnTo>
                      <a:pt x="74981" y="158191"/>
                    </a:lnTo>
                    <a:lnTo>
                      <a:pt x="77724" y="151790"/>
                    </a:lnTo>
                    <a:lnTo>
                      <a:pt x="78638" y="146304"/>
                    </a:lnTo>
                    <a:lnTo>
                      <a:pt x="74066" y="144475"/>
                    </a:lnTo>
                    <a:lnTo>
                      <a:pt x="72238" y="139903"/>
                    </a:lnTo>
                    <a:lnTo>
                      <a:pt x="73152" y="131674"/>
                    </a:lnTo>
                    <a:lnTo>
                      <a:pt x="70409" y="124358"/>
                    </a:lnTo>
                    <a:lnTo>
                      <a:pt x="65837" y="118872"/>
                    </a:lnTo>
                    <a:lnTo>
                      <a:pt x="60350" y="114300"/>
                    </a:lnTo>
                    <a:lnTo>
                      <a:pt x="53950" y="110642"/>
                    </a:lnTo>
                    <a:lnTo>
                      <a:pt x="48463" y="111557"/>
                    </a:lnTo>
                    <a:lnTo>
                      <a:pt x="42062" y="106070"/>
                    </a:lnTo>
                    <a:lnTo>
                      <a:pt x="34747" y="102413"/>
                    </a:lnTo>
                    <a:lnTo>
                      <a:pt x="32004" y="97841"/>
                    </a:lnTo>
                    <a:lnTo>
                      <a:pt x="29261" y="92354"/>
                    </a:lnTo>
                    <a:lnTo>
                      <a:pt x="22860" y="86868"/>
                    </a:lnTo>
                    <a:lnTo>
                      <a:pt x="17374" y="85954"/>
                    </a:lnTo>
                    <a:lnTo>
                      <a:pt x="14630" y="80467"/>
                    </a:lnTo>
                    <a:lnTo>
                      <a:pt x="11887" y="73152"/>
                    </a:lnTo>
                    <a:lnTo>
                      <a:pt x="9144" y="64922"/>
                    </a:lnTo>
                    <a:lnTo>
                      <a:pt x="0" y="64008"/>
                    </a:lnTo>
                    <a:lnTo>
                      <a:pt x="11887" y="53950"/>
                    </a:lnTo>
                    <a:lnTo>
                      <a:pt x="16459" y="54864"/>
                    </a:lnTo>
                    <a:lnTo>
                      <a:pt x="22860" y="54864"/>
                    </a:lnTo>
                    <a:lnTo>
                      <a:pt x="22860" y="50292"/>
                    </a:lnTo>
                    <a:lnTo>
                      <a:pt x="29261" y="49378"/>
                    </a:lnTo>
                    <a:lnTo>
                      <a:pt x="26518" y="42977"/>
                    </a:lnTo>
                    <a:lnTo>
                      <a:pt x="34747" y="33833"/>
                    </a:lnTo>
                    <a:lnTo>
                      <a:pt x="38405" y="28346"/>
                    </a:lnTo>
                    <a:lnTo>
                      <a:pt x="41148" y="23774"/>
                    </a:lnTo>
                    <a:lnTo>
                      <a:pt x="44806" y="18288"/>
                    </a:lnTo>
                    <a:lnTo>
                      <a:pt x="50292" y="13716"/>
                    </a:lnTo>
                    <a:lnTo>
                      <a:pt x="53035" y="9144"/>
                    </a:lnTo>
                    <a:lnTo>
                      <a:pt x="54864" y="3658"/>
                    </a:lnTo>
                    <a:lnTo>
                      <a:pt x="68580" y="914"/>
                    </a:lnTo>
                    <a:lnTo>
                      <a:pt x="74066" y="914"/>
                    </a:lnTo>
                    <a:lnTo>
                      <a:pt x="81382" y="1829"/>
                    </a:lnTo>
                    <a:lnTo>
                      <a:pt x="88697" y="0"/>
                    </a:lnTo>
                    <a:lnTo>
                      <a:pt x="95098" y="1829"/>
                    </a:lnTo>
                    <a:lnTo>
                      <a:pt x="101498" y="0"/>
                    </a:lnTo>
                    <a:lnTo>
                      <a:pt x="111557" y="1829"/>
                    </a:lnTo>
                    <a:lnTo>
                      <a:pt x="117958" y="4572"/>
                    </a:lnTo>
                    <a:lnTo>
                      <a:pt x="118872" y="11887"/>
                    </a:lnTo>
                    <a:lnTo>
                      <a:pt x="126187" y="15545"/>
                    </a:lnTo>
                    <a:lnTo>
                      <a:pt x="131674" y="16459"/>
                    </a:lnTo>
                    <a:lnTo>
                      <a:pt x="134417" y="23774"/>
                    </a:lnTo>
                    <a:lnTo>
                      <a:pt x="132588" y="30175"/>
                    </a:lnTo>
                    <a:lnTo>
                      <a:pt x="128016" y="35662"/>
                    </a:lnTo>
                    <a:lnTo>
                      <a:pt x="127102" y="40234"/>
                    </a:lnTo>
                    <a:lnTo>
                      <a:pt x="136246" y="48463"/>
                    </a:lnTo>
                    <a:lnTo>
                      <a:pt x="140818" y="52121"/>
                    </a:lnTo>
                    <a:lnTo>
                      <a:pt x="145390" y="53950"/>
                    </a:lnTo>
                    <a:lnTo>
                      <a:pt x="150876" y="57607"/>
                    </a:lnTo>
                    <a:lnTo>
                      <a:pt x="156362" y="59436"/>
                    </a:lnTo>
                    <a:lnTo>
                      <a:pt x="163678" y="65837"/>
                    </a:lnTo>
                    <a:lnTo>
                      <a:pt x="170078" y="69494"/>
                    </a:lnTo>
                    <a:lnTo>
                      <a:pt x="175565" y="72238"/>
                    </a:lnTo>
                    <a:lnTo>
                      <a:pt x="182880" y="69494"/>
                    </a:lnTo>
                    <a:lnTo>
                      <a:pt x="188366" y="68580"/>
                    </a:lnTo>
                    <a:lnTo>
                      <a:pt x="193853" y="70409"/>
                    </a:lnTo>
                    <a:lnTo>
                      <a:pt x="200254" y="74981"/>
                    </a:lnTo>
                    <a:lnTo>
                      <a:pt x="201168" y="79553"/>
                    </a:lnTo>
                    <a:lnTo>
                      <a:pt x="208483" y="86868"/>
                    </a:lnTo>
                    <a:lnTo>
                      <a:pt x="213055" y="92354"/>
                    </a:lnTo>
                    <a:lnTo>
                      <a:pt x="217627" y="93269"/>
                    </a:lnTo>
                    <a:lnTo>
                      <a:pt x="221285" y="99670"/>
                    </a:lnTo>
                    <a:lnTo>
                      <a:pt x="225857" y="97841"/>
                    </a:lnTo>
                    <a:lnTo>
                      <a:pt x="230429" y="103327"/>
                    </a:lnTo>
                    <a:lnTo>
                      <a:pt x="233172" y="110642"/>
                    </a:lnTo>
                    <a:lnTo>
                      <a:pt x="239573" y="117958"/>
                    </a:lnTo>
                    <a:lnTo>
                      <a:pt x="246888" y="116129"/>
                    </a:lnTo>
                    <a:lnTo>
                      <a:pt x="252374" y="111557"/>
                    </a:lnTo>
                    <a:lnTo>
                      <a:pt x="256946" y="109728"/>
                    </a:lnTo>
                    <a:lnTo>
                      <a:pt x="263347" y="108814"/>
                    </a:lnTo>
                    <a:lnTo>
                      <a:pt x="267919" y="114300"/>
                    </a:lnTo>
                    <a:lnTo>
                      <a:pt x="272491" y="115214"/>
                    </a:lnTo>
                    <a:lnTo>
                      <a:pt x="277978" y="117958"/>
                    </a:lnTo>
                    <a:lnTo>
                      <a:pt x="286207" y="116129"/>
                    </a:lnTo>
                    <a:lnTo>
                      <a:pt x="293522" y="119786"/>
                    </a:lnTo>
                    <a:lnTo>
                      <a:pt x="303581" y="128016"/>
                    </a:lnTo>
                    <a:lnTo>
                      <a:pt x="308153" y="134417"/>
                    </a:lnTo>
                    <a:lnTo>
                      <a:pt x="316382" y="141732"/>
                    </a:lnTo>
                    <a:lnTo>
                      <a:pt x="320954" y="141732"/>
                    </a:lnTo>
                    <a:lnTo>
                      <a:pt x="330098" y="139903"/>
                    </a:lnTo>
                    <a:lnTo>
                      <a:pt x="334670" y="143561"/>
                    </a:lnTo>
                    <a:lnTo>
                      <a:pt x="339242" y="144475"/>
                    </a:lnTo>
                    <a:lnTo>
                      <a:pt x="341071" y="150876"/>
                    </a:lnTo>
                    <a:lnTo>
                      <a:pt x="341986" y="160020"/>
                    </a:lnTo>
                    <a:lnTo>
                      <a:pt x="348386" y="164592"/>
                    </a:lnTo>
                    <a:lnTo>
                      <a:pt x="355702" y="172822"/>
                    </a:lnTo>
                    <a:lnTo>
                      <a:pt x="356616" y="181966"/>
                    </a:lnTo>
                    <a:lnTo>
                      <a:pt x="364846" y="187452"/>
                    </a:lnTo>
                    <a:lnTo>
                      <a:pt x="379476" y="197510"/>
                    </a:lnTo>
                    <a:lnTo>
                      <a:pt x="382219" y="203911"/>
                    </a:lnTo>
                    <a:lnTo>
                      <a:pt x="389534" y="207569"/>
                    </a:lnTo>
                    <a:lnTo>
                      <a:pt x="399593" y="203911"/>
                    </a:lnTo>
                    <a:lnTo>
                      <a:pt x="399593" y="198425"/>
                    </a:lnTo>
                    <a:lnTo>
                      <a:pt x="399593" y="191110"/>
                    </a:lnTo>
                    <a:lnTo>
                      <a:pt x="404165" y="185623"/>
                    </a:lnTo>
                    <a:lnTo>
                      <a:pt x="406908" y="180137"/>
                    </a:lnTo>
                    <a:lnTo>
                      <a:pt x="415138" y="183794"/>
                    </a:lnTo>
                    <a:lnTo>
                      <a:pt x="419710" y="182880"/>
                    </a:lnTo>
                    <a:lnTo>
                      <a:pt x="427939" y="181051"/>
                    </a:lnTo>
                    <a:lnTo>
                      <a:pt x="435254" y="182880"/>
                    </a:lnTo>
                    <a:lnTo>
                      <a:pt x="442570" y="181966"/>
                    </a:lnTo>
                    <a:lnTo>
                      <a:pt x="449885" y="181051"/>
                    </a:lnTo>
                    <a:lnTo>
                      <a:pt x="454457" y="182880"/>
                    </a:lnTo>
                    <a:lnTo>
                      <a:pt x="459943" y="188366"/>
                    </a:lnTo>
                    <a:lnTo>
                      <a:pt x="462686" y="193853"/>
                    </a:lnTo>
                    <a:lnTo>
                      <a:pt x="468173" y="196596"/>
                    </a:lnTo>
                    <a:lnTo>
                      <a:pt x="472745" y="197510"/>
                    </a:lnTo>
                    <a:lnTo>
                      <a:pt x="476402" y="202997"/>
                    </a:lnTo>
                    <a:lnTo>
                      <a:pt x="480974" y="204826"/>
                    </a:lnTo>
                    <a:lnTo>
                      <a:pt x="487375" y="203911"/>
                    </a:lnTo>
                    <a:lnTo>
                      <a:pt x="492862" y="208483"/>
                    </a:lnTo>
                    <a:lnTo>
                      <a:pt x="494690" y="213055"/>
                    </a:lnTo>
                    <a:lnTo>
                      <a:pt x="504749" y="213970"/>
                    </a:lnTo>
                    <a:lnTo>
                      <a:pt x="510235" y="214884"/>
                    </a:lnTo>
                    <a:lnTo>
                      <a:pt x="515722" y="219456"/>
                    </a:lnTo>
                    <a:lnTo>
                      <a:pt x="520294" y="225857"/>
                    </a:lnTo>
                    <a:lnTo>
                      <a:pt x="517550" y="233172"/>
                    </a:lnTo>
                    <a:lnTo>
                      <a:pt x="522122" y="235001"/>
                    </a:lnTo>
                    <a:lnTo>
                      <a:pt x="528523" y="230429"/>
                    </a:lnTo>
                    <a:lnTo>
                      <a:pt x="534010" y="224942"/>
                    </a:lnTo>
                    <a:lnTo>
                      <a:pt x="538582" y="220370"/>
                    </a:lnTo>
                    <a:lnTo>
                      <a:pt x="542239" y="215798"/>
                    </a:lnTo>
                    <a:lnTo>
                      <a:pt x="545897" y="210312"/>
                    </a:lnTo>
                    <a:lnTo>
                      <a:pt x="547726" y="205740"/>
                    </a:lnTo>
                    <a:lnTo>
                      <a:pt x="551383" y="199339"/>
                    </a:lnTo>
                    <a:lnTo>
                      <a:pt x="557784" y="194767"/>
                    </a:lnTo>
                    <a:lnTo>
                      <a:pt x="562356" y="189281"/>
                    </a:lnTo>
                    <a:lnTo>
                      <a:pt x="566014" y="196596"/>
                    </a:lnTo>
                    <a:lnTo>
                      <a:pt x="560527" y="205740"/>
                    </a:lnTo>
                    <a:lnTo>
                      <a:pt x="566014" y="210312"/>
                    </a:lnTo>
                    <a:lnTo>
                      <a:pt x="570586" y="213970"/>
                    </a:lnTo>
                    <a:lnTo>
                      <a:pt x="576072" y="213970"/>
                    </a:lnTo>
                    <a:lnTo>
                      <a:pt x="580644" y="214884"/>
                    </a:lnTo>
                    <a:lnTo>
                      <a:pt x="592531" y="215798"/>
                    </a:lnTo>
                    <a:lnTo>
                      <a:pt x="598932" y="217627"/>
                    </a:lnTo>
                    <a:lnTo>
                      <a:pt x="609905" y="209398"/>
                    </a:lnTo>
                    <a:lnTo>
                      <a:pt x="614477" y="205740"/>
                    </a:lnTo>
                    <a:lnTo>
                      <a:pt x="619963" y="206654"/>
                    </a:lnTo>
                    <a:lnTo>
                      <a:pt x="628193" y="202997"/>
                    </a:lnTo>
                    <a:lnTo>
                      <a:pt x="632765" y="205740"/>
                    </a:lnTo>
                    <a:lnTo>
                      <a:pt x="640080" y="206654"/>
                    </a:lnTo>
                    <a:lnTo>
                      <a:pt x="646481" y="209398"/>
                    </a:lnTo>
                    <a:lnTo>
                      <a:pt x="651967" y="210312"/>
                    </a:lnTo>
                    <a:lnTo>
                      <a:pt x="657454" y="208483"/>
                    </a:lnTo>
                    <a:lnTo>
                      <a:pt x="662940" y="211226"/>
                    </a:lnTo>
                    <a:lnTo>
                      <a:pt x="668426" y="206654"/>
                    </a:lnTo>
                    <a:lnTo>
                      <a:pt x="672998" y="206654"/>
                    </a:lnTo>
                    <a:lnTo>
                      <a:pt x="671170" y="200254"/>
                    </a:lnTo>
                    <a:lnTo>
                      <a:pt x="663854" y="197510"/>
                    </a:lnTo>
                    <a:lnTo>
                      <a:pt x="658368" y="193853"/>
                    </a:lnTo>
                    <a:lnTo>
                      <a:pt x="652882" y="192938"/>
                    </a:lnTo>
                    <a:lnTo>
                      <a:pt x="646481" y="186538"/>
                    </a:lnTo>
                    <a:lnTo>
                      <a:pt x="642823" y="181966"/>
                    </a:lnTo>
                    <a:lnTo>
                      <a:pt x="648310" y="180137"/>
                    </a:lnTo>
                    <a:lnTo>
                      <a:pt x="656539" y="178308"/>
                    </a:lnTo>
                    <a:lnTo>
                      <a:pt x="661111" y="174650"/>
                    </a:lnTo>
                    <a:lnTo>
                      <a:pt x="666598" y="174650"/>
                    </a:lnTo>
                    <a:lnTo>
                      <a:pt x="674827" y="174650"/>
                    </a:lnTo>
                    <a:lnTo>
                      <a:pt x="686714" y="169164"/>
                    </a:lnTo>
                    <a:lnTo>
                      <a:pt x="691286" y="165506"/>
                    </a:lnTo>
                    <a:lnTo>
                      <a:pt x="696773" y="160020"/>
                    </a:lnTo>
                    <a:lnTo>
                      <a:pt x="696773" y="155448"/>
                    </a:lnTo>
                    <a:lnTo>
                      <a:pt x="699516" y="150876"/>
                    </a:lnTo>
                    <a:lnTo>
                      <a:pt x="705002" y="145390"/>
                    </a:lnTo>
                    <a:lnTo>
                      <a:pt x="713232" y="146304"/>
                    </a:lnTo>
                    <a:lnTo>
                      <a:pt x="717804" y="149047"/>
                    </a:lnTo>
                    <a:lnTo>
                      <a:pt x="724205" y="145390"/>
                    </a:lnTo>
                    <a:lnTo>
                      <a:pt x="725119" y="140818"/>
                    </a:lnTo>
                    <a:lnTo>
                      <a:pt x="727862" y="135331"/>
                    </a:lnTo>
                    <a:lnTo>
                      <a:pt x="737006" y="126187"/>
                    </a:lnTo>
                    <a:lnTo>
                      <a:pt x="745236" y="131674"/>
                    </a:lnTo>
                    <a:lnTo>
                      <a:pt x="750722" y="136246"/>
                    </a:lnTo>
                    <a:lnTo>
                      <a:pt x="751637" y="141732"/>
                    </a:lnTo>
                    <a:lnTo>
                      <a:pt x="748894" y="147218"/>
                    </a:lnTo>
                    <a:lnTo>
                      <a:pt x="754380" y="152705"/>
                    </a:lnTo>
                    <a:lnTo>
                      <a:pt x="763524" y="157277"/>
                    </a:lnTo>
                    <a:lnTo>
                      <a:pt x="767182" y="161849"/>
                    </a:lnTo>
                    <a:lnTo>
                      <a:pt x="773582" y="169164"/>
                    </a:lnTo>
                    <a:lnTo>
                      <a:pt x="778154" y="168250"/>
                    </a:lnTo>
                    <a:lnTo>
                      <a:pt x="782726" y="173736"/>
                    </a:lnTo>
                    <a:lnTo>
                      <a:pt x="788213" y="172822"/>
                    </a:lnTo>
                    <a:lnTo>
                      <a:pt x="794614" y="170993"/>
                    </a:lnTo>
                    <a:lnTo>
                      <a:pt x="796442" y="166421"/>
                    </a:lnTo>
                    <a:lnTo>
                      <a:pt x="801929" y="166421"/>
                    </a:lnTo>
                    <a:lnTo>
                      <a:pt x="811987" y="169164"/>
                    </a:lnTo>
                    <a:lnTo>
                      <a:pt x="816559" y="170993"/>
                    </a:lnTo>
                    <a:lnTo>
                      <a:pt x="822046" y="170078"/>
                    </a:lnTo>
                    <a:lnTo>
                      <a:pt x="822960" y="175565"/>
                    </a:lnTo>
                    <a:lnTo>
                      <a:pt x="822046" y="180137"/>
                    </a:lnTo>
                    <a:lnTo>
                      <a:pt x="816559" y="186538"/>
                    </a:lnTo>
                    <a:lnTo>
                      <a:pt x="811987" y="191110"/>
                    </a:lnTo>
                    <a:lnTo>
                      <a:pt x="809244" y="195682"/>
                    </a:lnTo>
                    <a:lnTo>
                      <a:pt x="814730" y="195682"/>
                    </a:lnTo>
                    <a:lnTo>
                      <a:pt x="820217" y="193853"/>
                    </a:lnTo>
                    <a:lnTo>
                      <a:pt x="825703" y="194767"/>
                    </a:lnTo>
                    <a:lnTo>
                      <a:pt x="832104" y="197510"/>
                    </a:lnTo>
                    <a:lnTo>
                      <a:pt x="838505" y="203911"/>
                    </a:lnTo>
                    <a:lnTo>
                      <a:pt x="843991" y="198425"/>
                    </a:lnTo>
                    <a:lnTo>
                      <a:pt x="849478" y="191110"/>
                    </a:lnTo>
                    <a:lnTo>
                      <a:pt x="854050" y="190195"/>
                    </a:lnTo>
                    <a:lnTo>
                      <a:pt x="861365" y="192024"/>
                    </a:lnTo>
                    <a:lnTo>
                      <a:pt x="865937" y="191110"/>
                    </a:lnTo>
                    <a:lnTo>
                      <a:pt x="871423" y="189281"/>
                    </a:lnTo>
                    <a:lnTo>
                      <a:pt x="877824" y="187452"/>
                    </a:lnTo>
                    <a:lnTo>
                      <a:pt x="879653" y="197510"/>
                    </a:lnTo>
                    <a:lnTo>
                      <a:pt x="876910" y="202997"/>
                    </a:lnTo>
                    <a:lnTo>
                      <a:pt x="875081" y="207569"/>
                    </a:lnTo>
                    <a:lnTo>
                      <a:pt x="869594" y="216713"/>
                    </a:lnTo>
                    <a:lnTo>
                      <a:pt x="865022" y="221285"/>
                    </a:lnTo>
                    <a:lnTo>
                      <a:pt x="860450" y="230429"/>
                    </a:lnTo>
                    <a:lnTo>
                      <a:pt x="858622" y="236830"/>
                    </a:lnTo>
                    <a:lnTo>
                      <a:pt x="858622" y="241402"/>
                    </a:lnTo>
                    <a:lnTo>
                      <a:pt x="854050" y="246888"/>
                    </a:lnTo>
                    <a:lnTo>
                      <a:pt x="847649" y="250546"/>
                    </a:lnTo>
                    <a:lnTo>
                      <a:pt x="843077" y="252374"/>
                    </a:lnTo>
                    <a:lnTo>
                      <a:pt x="843991" y="256946"/>
                    </a:lnTo>
                    <a:lnTo>
                      <a:pt x="841248" y="264262"/>
                    </a:lnTo>
                    <a:lnTo>
                      <a:pt x="838505" y="268834"/>
                    </a:lnTo>
                    <a:lnTo>
                      <a:pt x="840334" y="276149"/>
                    </a:lnTo>
                    <a:lnTo>
                      <a:pt x="844906" y="278892"/>
                    </a:lnTo>
                    <a:lnTo>
                      <a:pt x="853135" y="286207"/>
                    </a:lnTo>
                    <a:lnTo>
                      <a:pt x="857707" y="288950"/>
                    </a:lnTo>
                    <a:lnTo>
                      <a:pt x="854964" y="299923"/>
                    </a:lnTo>
                    <a:lnTo>
                      <a:pt x="859536" y="304495"/>
                    </a:lnTo>
                    <a:lnTo>
                      <a:pt x="866851" y="307238"/>
                    </a:lnTo>
                    <a:lnTo>
                      <a:pt x="869594" y="320040"/>
                    </a:lnTo>
                    <a:lnTo>
                      <a:pt x="867766" y="325526"/>
                    </a:lnTo>
                    <a:lnTo>
                      <a:pt x="866851" y="331013"/>
                    </a:lnTo>
                    <a:lnTo>
                      <a:pt x="871423" y="335585"/>
                    </a:lnTo>
                    <a:lnTo>
                      <a:pt x="875995" y="341986"/>
                    </a:lnTo>
                    <a:lnTo>
                      <a:pt x="882396" y="344729"/>
                    </a:lnTo>
                    <a:lnTo>
                      <a:pt x="887882" y="347472"/>
                    </a:lnTo>
                    <a:lnTo>
                      <a:pt x="894283" y="349301"/>
                    </a:lnTo>
                    <a:lnTo>
                      <a:pt x="899770" y="352044"/>
                    </a:lnTo>
                    <a:lnTo>
                      <a:pt x="908914" y="361188"/>
                    </a:lnTo>
                    <a:lnTo>
                      <a:pt x="914400" y="366674"/>
                    </a:lnTo>
                    <a:lnTo>
                      <a:pt x="921715" y="372161"/>
                    </a:lnTo>
                    <a:lnTo>
                      <a:pt x="927202" y="373990"/>
                    </a:lnTo>
                    <a:lnTo>
                      <a:pt x="936346" y="369418"/>
                    </a:lnTo>
                    <a:lnTo>
                      <a:pt x="944575" y="373990"/>
                    </a:lnTo>
                    <a:lnTo>
                      <a:pt x="951890" y="372161"/>
                    </a:lnTo>
                    <a:lnTo>
                      <a:pt x="955548" y="377647"/>
                    </a:lnTo>
                    <a:lnTo>
                      <a:pt x="959206" y="382219"/>
                    </a:lnTo>
                    <a:lnTo>
                      <a:pt x="963778" y="381305"/>
                    </a:lnTo>
                    <a:lnTo>
                      <a:pt x="971093" y="383134"/>
                    </a:lnTo>
                    <a:lnTo>
                      <a:pt x="972922" y="390449"/>
                    </a:lnTo>
                    <a:lnTo>
                      <a:pt x="980237" y="395021"/>
                    </a:lnTo>
                    <a:lnTo>
                      <a:pt x="985723" y="397764"/>
                    </a:lnTo>
                    <a:lnTo>
                      <a:pt x="993038" y="398678"/>
                    </a:lnTo>
                    <a:lnTo>
                      <a:pt x="997610" y="396850"/>
                    </a:lnTo>
                    <a:lnTo>
                      <a:pt x="1003097" y="399593"/>
                    </a:lnTo>
                    <a:lnTo>
                      <a:pt x="1010412" y="401422"/>
                    </a:lnTo>
                    <a:lnTo>
                      <a:pt x="1016813" y="401422"/>
                    </a:lnTo>
                    <a:lnTo>
                      <a:pt x="1021385" y="404165"/>
                    </a:lnTo>
                    <a:lnTo>
                      <a:pt x="1022299" y="409651"/>
                    </a:lnTo>
                    <a:lnTo>
                      <a:pt x="1027786" y="410566"/>
                    </a:lnTo>
                    <a:lnTo>
                      <a:pt x="1032358" y="406908"/>
                    </a:lnTo>
                    <a:lnTo>
                      <a:pt x="1038758" y="404165"/>
                    </a:lnTo>
                    <a:lnTo>
                      <a:pt x="1046988" y="405079"/>
                    </a:lnTo>
                    <a:lnTo>
                      <a:pt x="1055218" y="403250"/>
                    </a:lnTo>
                    <a:lnTo>
                      <a:pt x="1059790" y="398678"/>
                    </a:lnTo>
                    <a:lnTo>
                      <a:pt x="1064362" y="396850"/>
                    </a:lnTo>
                    <a:lnTo>
                      <a:pt x="1067105" y="401422"/>
                    </a:lnTo>
                    <a:lnTo>
                      <a:pt x="1071677" y="406908"/>
                    </a:lnTo>
                    <a:lnTo>
                      <a:pt x="1077163" y="412394"/>
                    </a:lnTo>
                    <a:lnTo>
                      <a:pt x="1079907" y="405994"/>
                    </a:lnTo>
                    <a:lnTo>
                      <a:pt x="1084479" y="400507"/>
                    </a:lnTo>
                    <a:lnTo>
                      <a:pt x="1092708" y="396850"/>
                    </a:lnTo>
                    <a:lnTo>
                      <a:pt x="1097280" y="399593"/>
                    </a:lnTo>
                    <a:lnTo>
                      <a:pt x="1102767" y="400507"/>
                    </a:lnTo>
                    <a:lnTo>
                      <a:pt x="1103681" y="395935"/>
                    </a:lnTo>
                    <a:lnTo>
                      <a:pt x="1113739" y="393192"/>
                    </a:lnTo>
                    <a:lnTo>
                      <a:pt x="1118311" y="394106"/>
                    </a:lnTo>
                    <a:lnTo>
                      <a:pt x="1122883" y="397764"/>
                    </a:lnTo>
                    <a:lnTo>
                      <a:pt x="1130199" y="397764"/>
                    </a:lnTo>
                    <a:lnTo>
                      <a:pt x="1134771" y="400507"/>
                    </a:lnTo>
                    <a:lnTo>
                      <a:pt x="1138428" y="406908"/>
                    </a:lnTo>
                    <a:lnTo>
                      <a:pt x="1143915" y="413309"/>
                    </a:lnTo>
                    <a:lnTo>
                      <a:pt x="1150315" y="418795"/>
                    </a:lnTo>
                    <a:lnTo>
                      <a:pt x="1154887" y="423367"/>
                    </a:lnTo>
                    <a:lnTo>
                      <a:pt x="1149401" y="428854"/>
                    </a:lnTo>
                    <a:lnTo>
                      <a:pt x="1143915" y="424282"/>
                    </a:lnTo>
                    <a:lnTo>
                      <a:pt x="1138428" y="426110"/>
                    </a:lnTo>
                    <a:lnTo>
                      <a:pt x="1137514" y="431597"/>
                    </a:lnTo>
                    <a:lnTo>
                      <a:pt x="1139343" y="441655"/>
                    </a:lnTo>
                    <a:lnTo>
                      <a:pt x="1138428" y="446227"/>
                    </a:lnTo>
                    <a:lnTo>
                      <a:pt x="1132027" y="444398"/>
                    </a:lnTo>
                    <a:lnTo>
                      <a:pt x="1133856" y="437998"/>
                    </a:lnTo>
                    <a:lnTo>
                      <a:pt x="1131113" y="430682"/>
                    </a:lnTo>
                    <a:lnTo>
                      <a:pt x="1130199" y="424282"/>
                    </a:lnTo>
                    <a:lnTo>
                      <a:pt x="1130199" y="418795"/>
                    </a:lnTo>
                    <a:lnTo>
                      <a:pt x="1128370" y="413309"/>
                    </a:lnTo>
                    <a:lnTo>
                      <a:pt x="1124712" y="418795"/>
                    </a:lnTo>
                    <a:lnTo>
                      <a:pt x="1126541" y="423367"/>
                    </a:lnTo>
                    <a:lnTo>
                      <a:pt x="1126541" y="429768"/>
                    </a:lnTo>
                    <a:lnTo>
                      <a:pt x="1125627" y="434340"/>
                    </a:lnTo>
                    <a:lnTo>
                      <a:pt x="1123798" y="439826"/>
                    </a:lnTo>
                    <a:lnTo>
                      <a:pt x="1118311" y="443484"/>
                    </a:lnTo>
                    <a:lnTo>
                      <a:pt x="1113739" y="446227"/>
                    </a:lnTo>
                    <a:lnTo>
                      <a:pt x="1109167" y="444398"/>
                    </a:lnTo>
                    <a:lnTo>
                      <a:pt x="1101852" y="443484"/>
                    </a:lnTo>
                    <a:lnTo>
                      <a:pt x="1104595" y="448056"/>
                    </a:lnTo>
                    <a:lnTo>
                      <a:pt x="1096366" y="459029"/>
                    </a:lnTo>
                    <a:lnTo>
                      <a:pt x="1091794" y="461772"/>
                    </a:lnTo>
                    <a:lnTo>
                      <a:pt x="1087222" y="462686"/>
                    </a:lnTo>
                    <a:lnTo>
                      <a:pt x="1082650" y="462686"/>
                    </a:lnTo>
                    <a:lnTo>
                      <a:pt x="1077163" y="467258"/>
                    </a:lnTo>
                    <a:lnTo>
                      <a:pt x="1078078" y="471830"/>
                    </a:lnTo>
                    <a:lnTo>
                      <a:pt x="1082650" y="475488"/>
                    </a:lnTo>
                    <a:lnTo>
                      <a:pt x="1088136" y="479146"/>
                    </a:lnTo>
                    <a:lnTo>
                      <a:pt x="1089965" y="485546"/>
                    </a:lnTo>
                    <a:lnTo>
                      <a:pt x="1084479" y="489204"/>
                    </a:lnTo>
                    <a:lnTo>
                      <a:pt x="1082650" y="493776"/>
                    </a:lnTo>
                    <a:lnTo>
                      <a:pt x="1081735" y="499262"/>
                    </a:lnTo>
                    <a:lnTo>
                      <a:pt x="1076249" y="504749"/>
                    </a:lnTo>
                    <a:lnTo>
                      <a:pt x="1070763" y="512978"/>
                    </a:lnTo>
                    <a:lnTo>
                      <a:pt x="1067105" y="523951"/>
                    </a:lnTo>
                    <a:lnTo>
                      <a:pt x="1066191" y="530352"/>
                    </a:lnTo>
                    <a:lnTo>
                      <a:pt x="1065276" y="534924"/>
                    </a:lnTo>
                    <a:lnTo>
                      <a:pt x="1060704" y="532181"/>
                    </a:lnTo>
                    <a:lnTo>
                      <a:pt x="1049731" y="535838"/>
                    </a:lnTo>
                    <a:lnTo>
                      <a:pt x="1043330" y="534924"/>
                    </a:lnTo>
                    <a:lnTo>
                      <a:pt x="1038758" y="545897"/>
                    </a:lnTo>
                    <a:lnTo>
                      <a:pt x="1038758" y="551383"/>
                    </a:lnTo>
                    <a:lnTo>
                      <a:pt x="1046988" y="555041"/>
                    </a:lnTo>
                    <a:lnTo>
                      <a:pt x="1057047" y="563270"/>
                    </a:lnTo>
                    <a:lnTo>
                      <a:pt x="1062533" y="564185"/>
                    </a:lnTo>
                    <a:lnTo>
                      <a:pt x="1062533" y="569671"/>
                    </a:lnTo>
                    <a:lnTo>
                      <a:pt x="1054303" y="572414"/>
                    </a:lnTo>
                    <a:lnTo>
                      <a:pt x="1047902" y="575158"/>
                    </a:lnTo>
                    <a:lnTo>
                      <a:pt x="1044245" y="579730"/>
                    </a:lnTo>
                    <a:lnTo>
                      <a:pt x="1043330" y="584302"/>
                    </a:lnTo>
                    <a:lnTo>
                      <a:pt x="1038758" y="589788"/>
                    </a:lnTo>
                    <a:lnTo>
                      <a:pt x="1034186" y="592531"/>
                    </a:lnTo>
                    <a:lnTo>
                      <a:pt x="1027786" y="590702"/>
                    </a:lnTo>
                    <a:lnTo>
                      <a:pt x="1023214" y="595274"/>
                    </a:lnTo>
                    <a:lnTo>
                      <a:pt x="1016813" y="598932"/>
                    </a:lnTo>
                    <a:lnTo>
                      <a:pt x="1013155" y="604418"/>
                    </a:lnTo>
                    <a:lnTo>
                      <a:pt x="1015898" y="612648"/>
                    </a:lnTo>
                    <a:lnTo>
                      <a:pt x="1025042" y="613562"/>
                    </a:lnTo>
                    <a:lnTo>
                      <a:pt x="1030529" y="610819"/>
                    </a:lnTo>
                    <a:lnTo>
                      <a:pt x="1035101" y="611734"/>
                    </a:lnTo>
                    <a:lnTo>
                      <a:pt x="1034186" y="617220"/>
                    </a:lnTo>
                    <a:lnTo>
                      <a:pt x="1034186" y="623621"/>
                    </a:lnTo>
                    <a:lnTo>
                      <a:pt x="1034186" y="630022"/>
                    </a:lnTo>
                    <a:lnTo>
                      <a:pt x="1043330" y="631850"/>
                    </a:lnTo>
                    <a:lnTo>
                      <a:pt x="1049731" y="630022"/>
                    </a:lnTo>
                    <a:lnTo>
                      <a:pt x="1054303" y="632765"/>
                    </a:lnTo>
                    <a:lnTo>
                      <a:pt x="1057961" y="638251"/>
                    </a:lnTo>
                    <a:lnTo>
                      <a:pt x="1061619" y="645566"/>
                    </a:lnTo>
                    <a:lnTo>
                      <a:pt x="1062533" y="651967"/>
                    </a:lnTo>
                    <a:lnTo>
                      <a:pt x="1061619" y="661111"/>
                    </a:lnTo>
                    <a:lnTo>
                      <a:pt x="1058875" y="666598"/>
                    </a:lnTo>
                    <a:lnTo>
                      <a:pt x="1061619" y="674827"/>
                    </a:lnTo>
                    <a:lnTo>
                      <a:pt x="1069848" y="679399"/>
                    </a:lnTo>
                    <a:lnTo>
                      <a:pt x="1076249" y="681228"/>
                    </a:lnTo>
                    <a:lnTo>
                      <a:pt x="1080821" y="681228"/>
                    </a:lnTo>
                    <a:lnTo>
                      <a:pt x="1084479" y="672998"/>
                    </a:lnTo>
                    <a:lnTo>
                      <a:pt x="1088136" y="662026"/>
                    </a:lnTo>
                    <a:lnTo>
                      <a:pt x="1092708" y="666598"/>
                    </a:lnTo>
                    <a:lnTo>
                      <a:pt x="1098195" y="670255"/>
                    </a:lnTo>
                    <a:lnTo>
                      <a:pt x="1095451" y="680314"/>
                    </a:lnTo>
                    <a:lnTo>
                      <a:pt x="1090879" y="682142"/>
                    </a:lnTo>
                    <a:lnTo>
                      <a:pt x="1085393" y="685800"/>
                    </a:lnTo>
                    <a:lnTo>
                      <a:pt x="1080821" y="685800"/>
                    </a:lnTo>
                    <a:lnTo>
                      <a:pt x="1075335" y="690372"/>
                    </a:lnTo>
                    <a:lnTo>
                      <a:pt x="1070763" y="695858"/>
                    </a:lnTo>
                    <a:lnTo>
                      <a:pt x="1066191" y="698602"/>
                    </a:lnTo>
                    <a:lnTo>
                      <a:pt x="1060704" y="698602"/>
                    </a:lnTo>
                    <a:lnTo>
                      <a:pt x="1054303" y="700430"/>
                    </a:lnTo>
                    <a:lnTo>
                      <a:pt x="1050646" y="705917"/>
                    </a:lnTo>
                    <a:lnTo>
                      <a:pt x="1045159" y="709574"/>
                    </a:lnTo>
                    <a:lnTo>
                      <a:pt x="1039673" y="705917"/>
                    </a:lnTo>
                    <a:lnTo>
                      <a:pt x="1034186" y="704088"/>
                    </a:lnTo>
                    <a:lnTo>
                      <a:pt x="1029614" y="702259"/>
                    </a:lnTo>
                    <a:lnTo>
                      <a:pt x="1024128" y="701345"/>
                    </a:lnTo>
                    <a:lnTo>
                      <a:pt x="1020470" y="707746"/>
                    </a:lnTo>
                    <a:lnTo>
                      <a:pt x="1023214" y="714146"/>
                    </a:lnTo>
                    <a:lnTo>
                      <a:pt x="1021385" y="719633"/>
                    </a:lnTo>
                    <a:lnTo>
                      <a:pt x="1019556" y="727862"/>
                    </a:lnTo>
                    <a:lnTo>
                      <a:pt x="1018642" y="732434"/>
                    </a:lnTo>
                    <a:lnTo>
                      <a:pt x="1016813" y="738835"/>
                    </a:lnTo>
                    <a:lnTo>
                      <a:pt x="1009498" y="743407"/>
                    </a:lnTo>
                    <a:lnTo>
                      <a:pt x="1004011" y="744322"/>
                    </a:lnTo>
                    <a:lnTo>
                      <a:pt x="996696" y="747065"/>
                    </a:lnTo>
                    <a:lnTo>
                      <a:pt x="992124" y="752551"/>
                    </a:lnTo>
                    <a:lnTo>
                      <a:pt x="983894" y="755294"/>
                    </a:lnTo>
                    <a:lnTo>
                      <a:pt x="978408" y="759866"/>
                    </a:lnTo>
                    <a:lnTo>
                      <a:pt x="974750" y="764438"/>
                    </a:lnTo>
                    <a:lnTo>
                      <a:pt x="973836" y="770839"/>
                    </a:lnTo>
                    <a:lnTo>
                      <a:pt x="970178" y="775411"/>
                    </a:lnTo>
                    <a:lnTo>
                      <a:pt x="972922" y="780898"/>
                    </a:lnTo>
                    <a:lnTo>
                      <a:pt x="978408" y="795528"/>
                    </a:lnTo>
                    <a:lnTo>
                      <a:pt x="977494" y="801014"/>
                    </a:lnTo>
                    <a:lnTo>
                      <a:pt x="975665" y="807415"/>
                    </a:lnTo>
                    <a:lnTo>
                      <a:pt x="979322" y="811987"/>
                    </a:lnTo>
                    <a:lnTo>
                      <a:pt x="981151" y="816559"/>
                    </a:lnTo>
                    <a:lnTo>
                      <a:pt x="985723" y="819302"/>
                    </a:lnTo>
                    <a:lnTo>
                      <a:pt x="987552" y="814730"/>
                    </a:lnTo>
                    <a:lnTo>
                      <a:pt x="992124" y="811073"/>
                    </a:lnTo>
                    <a:lnTo>
                      <a:pt x="997610" y="812902"/>
                    </a:lnTo>
                    <a:lnTo>
                      <a:pt x="1002182" y="820217"/>
                    </a:lnTo>
                    <a:lnTo>
                      <a:pt x="1000354" y="824789"/>
                    </a:lnTo>
                    <a:lnTo>
                      <a:pt x="997610" y="830275"/>
                    </a:lnTo>
                    <a:lnTo>
                      <a:pt x="997610" y="836676"/>
                    </a:lnTo>
                    <a:lnTo>
                      <a:pt x="996696" y="842162"/>
                    </a:lnTo>
                    <a:lnTo>
                      <a:pt x="994867" y="847649"/>
                    </a:lnTo>
                    <a:lnTo>
                      <a:pt x="993953" y="854050"/>
                    </a:lnTo>
                    <a:lnTo>
                      <a:pt x="992124" y="861365"/>
                    </a:lnTo>
                    <a:lnTo>
                      <a:pt x="989381" y="865937"/>
                    </a:lnTo>
                    <a:lnTo>
                      <a:pt x="988466" y="871423"/>
                    </a:lnTo>
                    <a:lnTo>
                      <a:pt x="990295" y="875995"/>
                    </a:lnTo>
                    <a:lnTo>
                      <a:pt x="991210" y="881482"/>
                    </a:lnTo>
                    <a:lnTo>
                      <a:pt x="987552" y="887882"/>
                    </a:lnTo>
                    <a:lnTo>
                      <a:pt x="985723" y="894283"/>
                    </a:lnTo>
                    <a:lnTo>
                      <a:pt x="983894" y="901598"/>
                    </a:lnTo>
                    <a:lnTo>
                      <a:pt x="982980" y="906170"/>
                    </a:lnTo>
                    <a:lnTo>
                      <a:pt x="990295" y="909828"/>
                    </a:lnTo>
                    <a:lnTo>
                      <a:pt x="993953" y="914400"/>
                    </a:lnTo>
                    <a:lnTo>
                      <a:pt x="994867" y="918972"/>
                    </a:lnTo>
                    <a:lnTo>
                      <a:pt x="994867" y="925373"/>
                    </a:lnTo>
                    <a:lnTo>
                      <a:pt x="990295" y="928116"/>
                    </a:lnTo>
                    <a:lnTo>
                      <a:pt x="984809" y="929030"/>
                    </a:lnTo>
                    <a:lnTo>
                      <a:pt x="980237" y="933602"/>
                    </a:lnTo>
                    <a:lnTo>
                      <a:pt x="976579" y="940003"/>
                    </a:lnTo>
                    <a:lnTo>
                      <a:pt x="967435" y="944575"/>
                    </a:lnTo>
                    <a:lnTo>
                      <a:pt x="968350" y="950062"/>
                    </a:lnTo>
                    <a:lnTo>
                      <a:pt x="962863" y="950062"/>
                    </a:lnTo>
                    <a:lnTo>
                      <a:pt x="956462" y="950062"/>
                    </a:lnTo>
                    <a:lnTo>
                      <a:pt x="949147" y="948233"/>
                    </a:lnTo>
                    <a:lnTo>
                      <a:pt x="940918" y="955548"/>
                    </a:lnTo>
                    <a:lnTo>
                      <a:pt x="933602" y="957377"/>
                    </a:lnTo>
                    <a:lnTo>
                      <a:pt x="933602" y="962863"/>
                    </a:lnTo>
                    <a:lnTo>
                      <a:pt x="932688" y="967435"/>
                    </a:lnTo>
                    <a:lnTo>
                      <a:pt x="932688" y="972007"/>
                    </a:lnTo>
                    <a:lnTo>
                      <a:pt x="924458" y="965606"/>
                    </a:lnTo>
                    <a:lnTo>
                      <a:pt x="919886" y="961949"/>
                    </a:lnTo>
                    <a:lnTo>
                      <a:pt x="913486" y="961034"/>
                    </a:lnTo>
                    <a:lnTo>
                      <a:pt x="911657" y="965606"/>
                    </a:lnTo>
                    <a:lnTo>
                      <a:pt x="907085" y="971093"/>
                    </a:lnTo>
                    <a:lnTo>
                      <a:pt x="906170" y="978408"/>
                    </a:lnTo>
                    <a:lnTo>
                      <a:pt x="907085" y="982980"/>
                    </a:lnTo>
                    <a:lnTo>
                      <a:pt x="911657" y="984809"/>
                    </a:lnTo>
                    <a:lnTo>
                      <a:pt x="917143" y="991210"/>
                    </a:lnTo>
                    <a:lnTo>
                      <a:pt x="918972" y="995782"/>
                    </a:lnTo>
                    <a:lnTo>
                      <a:pt x="924458" y="998525"/>
                    </a:lnTo>
                    <a:lnTo>
                      <a:pt x="931774" y="999439"/>
                    </a:lnTo>
                    <a:lnTo>
                      <a:pt x="934517" y="1004011"/>
                    </a:lnTo>
                    <a:lnTo>
                      <a:pt x="932688" y="1011326"/>
                    </a:lnTo>
                    <a:lnTo>
                      <a:pt x="931774" y="1021385"/>
                    </a:lnTo>
                    <a:lnTo>
                      <a:pt x="929945" y="1025957"/>
                    </a:lnTo>
                    <a:lnTo>
                      <a:pt x="922630" y="1027786"/>
                    </a:lnTo>
                    <a:lnTo>
                      <a:pt x="922630" y="1035101"/>
                    </a:lnTo>
                    <a:lnTo>
                      <a:pt x="922630" y="1042416"/>
                    </a:lnTo>
                    <a:lnTo>
                      <a:pt x="923544" y="1048817"/>
                    </a:lnTo>
                    <a:lnTo>
                      <a:pt x="928116" y="1049731"/>
                    </a:lnTo>
                    <a:lnTo>
                      <a:pt x="934517" y="1055218"/>
                    </a:lnTo>
                    <a:lnTo>
                      <a:pt x="933602" y="1060704"/>
                    </a:lnTo>
                    <a:lnTo>
                      <a:pt x="929030" y="1064362"/>
                    </a:lnTo>
                    <a:lnTo>
                      <a:pt x="924458" y="1068019"/>
                    </a:lnTo>
                    <a:lnTo>
                      <a:pt x="918058" y="1069848"/>
                    </a:lnTo>
                    <a:lnTo>
                      <a:pt x="913486" y="1068934"/>
                    </a:lnTo>
                    <a:lnTo>
                      <a:pt x="908914" y="1068019"/>
                    </a:lnTo>
                    <a:lnTo>
                      <a:pt x="909828" y="1072591"/>
                    </a:lnTo>
                    <a:lnTo>
                      <a:pt x="909828" y="1077163"/>
                    </a:lnTo>
                    <a:lnTo>
                      <a:pt x="904342" y="1083564"/>
                    </a:lnTo>
                    <a:lnTo>
                      <a:pt x="899770" y="1088136"/>
                    </a:lnTo>
                    <a:lnTo>
                      <a:pt x="892454" y="1085393"/>
                    </a:lnTo>
                    <a:lnTo>
                      <a:pt x="888797" y="1089965"/>
                    </a:lnTo>
                    <a:lnTo>
                      <a:pt x="884225" y="1091794"/>
                    </a:lnTo>
                    <a:lnTo>
                      <a:pt x="879653" y="1094537"/>
                    </a:lnTo>
                    <a:lnTo>
                      <a:pt x="882396" y="1100938"/>
                    </a:lnTo>
                    <a:lnTo>
                      <a:pt x="876910" y="1105510"/>
                    </a:lnTo>
                    <a:lnTo>
                      <a:pt x="869594" y="1106424"/>
                    </a:lnTo>
                    <a:lnTo>
                      <a:pt x="864108" y="1112825"/>
                    </a:lnTo>
                    <a:lnTo>
                      <a:pt x="858622" y="1111910"/>
                    </a:lnTo>
                    <a:lnTo>
                      <a:pt x="853135" y="1113739"/>
                    </a:lnTo>
                    <a:lnTo>
                      <a:pt x="848563" y="1114654"/>
                    </a:lnTo>
                    <a:lnTo>
                      <a:pt x="839419" y="1110996"/>
                    </a:lnTo>
                    <a:lnTo>
                      <a:pt x="836676" y="1118311"/>
                    </a:lnTo>
                    <a:lnTo>
                      <a:pt x="838505" y="1127455"/>
                    </a:lnTo>
                    <a:lnTo>
                      <a:pt x="832104" y="1132942"/>
                    </a:lnTo>
                    <a:lnTo>
                      <a:pt x="829361" y="1138428"/>
                    </a:lnTo>
                    <a:lnTo>
                      <a:pt x="829361" y="1143914"/>
                    </a:lnTo>
                    <a:lnTo>
                      <a:pt x="833933" y="1146658"/>
                    </a:lnTo>
                    <a:lnTo>
                      <a:pt x="838505" y="1148486"/>
                    </a:lnTo>
                    <a:lnTo>
                      <a:pt x="843991" y="1154887"/>
                    </a:lnTo>
                    <a:lnTo>
                      <a:pt x="848563" y="1156716"/>
                    </a:lnTo>
                    <a:lnTo>
                      <a:pt x="853135" y="1159459"/>
                    </a:lnTo>
                    <a:lnTo>
                      <a:pt x="854964" y="1165860"/>
                    </a:lnTo>
                    <a:lnTo>
                      <a:pt x="854050" y="1171346"/>
                    </a:lnTo>
                    <a:lnTo>
                      <a:pt x="854050" y="1178662"/>
                    </a:lnTo>
                    <a:lnTo>
                      <a:pt x="854964" y="1185062"/>
                    </a:lnTo>
                    <a:lnTo>
                      <a:pt x="854964" y="1189634"/>
                    </a:lnTo>
                    <a:lnTo>
                      <a:pt x="849478" y="1189634"/>
                    </a:lnTo>
                    <a:lnTo>
                      <a:pt x="840334" y="1189634"/>
                    </a:lnTo>
                    <a:lnTo>
                      <a:pt x="827532" y="1189634"/>
                    </a:lnTo>
                    <a:lnTo>
                      <a:pt x="822046" y="1187806"/>
                    </a:lnTo>
                    <a:lnTo>
                      <a:pt x="816559" y="1190549"/>
                    </a:lnTo>
                    <a:lnTo>
                      <a:pt x="811073" y="1193292"/>
                    </a:lnTo>
                    <a:lnTo>
                      <a:pt x="806501" y="1191463"/>
                    </a:lnTo>
                    <a:lnTo>
                      <a:pt x="798271" y="1189634"/>
                    </a:lnTo>
                    <a:lnTo>
                      <a:pt x="794614" y="1196950"/>
                    </a:lnTo>
                    <a:lnTo>
                      <a:pt x="795528" y="1201522"/>
                    </a:lnTo>
                    <a:lnTo>
                      <a:pt x="791870" y="1207008"/>
                    </a:lnTo>
                    <a:lnTo>
                      <a:pt x="787298" y="1210666"/>
                    </a:lnTo>
                    <a:lnTo>
                      <a:pt x="781812" y="1217066"/>
                    </a:lnTo>
                    <a:lnTo>
                      <a:pt x="783641" y="1221638"/>
                    </a:lnTo>
                    <a:lnTo>
                      <a:pt x="781812" y="1227125"/>
                    </a:lnTo>
                    <a:lnTo>
                      <a:pt x="775411" y="1224382"/>
                    </a:lnTo>
                    <a:lnTo>
                      <a:pt x="769925" y="1222553"/>
                    </a:lnTo>
                    <a:lnTo>
                      <a:pt x="761695" y="1219810"/>
                    </a:lnTo>
                    <a:lnTo>
                      <a:pt x="754380" y="1217981"/>
                    </a:lnTo>
                    <a:lnTo>
                      <a:pt x="744322" y="1215238"/>
                    </a:lnTo>
                    <a:lnTo>
                      <a:pt x="738835" y="1214323"/>
                    </a:lnTo>
                    <a:lnTo>
                      <a:pt x="733349" y="1213409"/>
                    </a:lnTo>
                    <a:lnTo>
                      <a:pt x="726948" y="1212494"/>
                    </a:lnTo>
                    <a:lnTo>
                      <a:pt x="721462" y="1211580"/>
                    </a:lnTo>
                    <a:lnTo>
                      <a:pt x="716890" y="1210666"/>
                    </a:lnTo>
                    <a:lnTo>
                      <a:pt x="708660" y="1211580"/>
                    </a:lnTo>
                    <a:lnTo>
                      <a:pt x="706831" y="1206094"/>
                    </a:lnTo>
                    <a:lnTo>
                      <a:pt x="702259" y="1204265"/>
                    </a:lnTo>
                    <a:lnTo>
                      <a:pt x="696773" y="1204265"/>
                    </a:lnTo>
                    <a:lnTo>
                      <a:pt x="691286" y="1205179"/>
                    </a:lnTo>
                    <a:lnTo>
                      <a:pt x="684886" y="1207008"/>
                    </a:lnTo>
                    <a:lnTo>
                      <a:pt x="680314" y="1208837"/>
                    </a:lnTo>
                    <a:lnTo>
                      <a:pt x="676656" y="1215238"/>
                    </a:lnTo>
                    <a:lnTo>
                      <a:pt x="674827" y="1219810"/>
                    </a:lnTo>
                    <a:lnTo>
                      <a:pt x="672998" y="1227125"/>
                    </a:lnTo>
                    <a:lnTo>
                      <a:pt x="667512" y="1230782"/>
                    </a:lnTo>
                    <a:lnTo>
                      <a:pt x="668426" y="1238098"/>
                    </a:lnTo>
                    <a:lnTo>
                      <a:pt x="662940" y="1236269"/>
                    </a:lnTo>
                    <a:lnTo>
                      <a:pt x="657454" y="1236269"/>
                    </a:lnTo>
                    <a:lnTo>
                      <a:pt x="652882" y="1239926"/>
                    </a:lnTo>
                    <a:lnTo>
                      <a:pt x="651053" y="1234440"/>
                    </a:lnTo>
                    <a:lnTo>
                      <a:pt x="644652" y="1229868"/>
                    </a:lnTo>
                    <a:lnTo>
                      <a:pt x="640080" y="1225296"/>
                    </a:lnTo>
                    <a:lnTo>
                      <a:pt x="635508" y="1223467"/>
                    </a:lnTo>
                    <a:lnTo>
                      <a:pt x="627278" y="1221638"/>
                    </a:lnTo>
                    <a:lnTo>
                      <a:pt x="623621" y="1213409"/>
                    </a:lnTo>
                    <a:lnTo>
                      <a:pt x="623621" y="1206094"/>
                    </a:lnTo>
                    <a:lnTo>
                      <a:pt x="624535" y="1200607"/>
                    </a:lnTo>
                    <a:lnTo>
                      <a:pt x="626364" y="1194206"/>
                    </a:lnTo>
                    <a:lnTo>
                      <a:pt x="630936" y="1189634"/>
                    </a:lnTo>
                    <a:lnTo>
                      <a:pt x="635508" y="1194206"/>
                    </a:lnTo>
                    <a:lnTo>
                      <a:pt x="641909" y="1194206"/>
                    </a:lnTo>
                    <a:lnTo>
                      <a:pt x="649224" y="1195121"/>
                    </a:lnTo>
                    <a:lnTo>
                      <a:pt x="653796" y="1196950"/>
                    </a:lnTo>
                    <a:lnTo>
                      <a:pt x="659282" y="1191463"/>
                    </a:lnTo>
                    <a:lnTo>
                      <a:pt x="662026" y="1186891"/>
                    </a:lnTo>
                    <a:lnTo>
                      <a:pt x="662940" y="1182319"/>
                    </a:lnTo>
                    <a:lnTo>
                      <a:pt x="664769" y="1176833"/>
                    </a:lnTo>
                    <a:lnTo>
                      <a:pt x="666598" y="1168603"/>
                    </a:lnTo>
                    <a:lnTo>
                      <a:pt x="666598" y="1164031"/>
                    </a:lnTo>
                    <a:lnTo>
                      <a:pt x="667512" y="1156716"/>
                    </a:lnTo>
                    <a:lnTo>
                      <a:pt x="666598" y="1152144"/>
                    </a:lnTo>
                    <a:lnTo>
                      <a:pt x="666598" y="1147572"/>
                    </a:lnTo>
                    <a:lnTo>
                      <a:pt x="662940" y="1139342"/>
                    </a:lnTo>
                    <a:lnTo>
                      <a:pt x="660197" y="1133856"/>
                    </a:lnTo>
                    <a:lnTo>
                      <a:pt x="657454" y="1129284"/>
                    </a:lnTo>
                    <a:lnTo>
                      <a:pt x="651053" y="1121054"/>
                    </a:lnTo>
                    <a:lnTo>
                      <a:pt x="644652" y="1121054"/>
                    </a:lnTo>
                    <a:lnTo>
                      <a:pt x="641909" y="1126541"/>
                    </a:lnTo>
                    <a:lnTo>
                      <a:pt x="635508" y="1121969"/>
                    </a:lnTo>
                    <a:lnTo>
                      <a:pt x="629107" y="1110082"/>
                    </a:lnTo>
                    <a:lnTo>
                      <a:pt x="628193" y="1105510"/>
                    </a:lnTo>
                    <a:lnTo>
                      <a:pt x="626364" y="1098194"/>
                    </a:lnTo>
                    <a:lnTo>
                      <a:pt x="621792" y="1095451"/>
                    </a:lnTo>
                    <a:lnTo>
                      <a:pt x="617220" y="1090879"/>
                    </a:lnTo>
                    <a:lnTo>
                      <a:pt x="619049" y="1084478"/>
                    </a:lnTo>
                    <a:lnTo>
                      <a:pt x="611734" y="1078992"/>
                    </a:lnTo>
                    <a:lnTo>
                      <a:pt x="604418" y="1074420"/>
                    </a:lnTo>
                    <a:lnTo>
                      <a:pt x="598932" y="1072591"/>
                    </a:lnTo>
                    <a:lnTo>
                      <a:pt x="589788" y="1068934"/>
                    </a:lnTo>
                    <a:lnTo>
                      <a:pt x="585216" y="1065276"/>
                    </a:lnTo>
                    <a:lnTo>
                      <a:pt x="583387" y="1060704"/>
                    </a:lnTo>
                    <a:lnTo>
                      <a:pt x="582473" y="1056132"/>
                    </a:lnTo>
                    <a:lnTo>
                      <a:pt x="577901" y="1043330"/>
                    </a:lnTo>
                    <a:lnTo>
                      <a:pt x="572414" y="1033272"/>
                    </a:lnTo>
                    <a:lnTo>
                      <a:pt x="568757" y="1027786"/>
                    </a:lnTo>
                    <a:lnTo>
                      <a:pt x="563270" y="1023214"/>
                    </a:lnTo>
                    <a:lnTo>
                      <a:pt x="558698" y="1019556"/>
                    </a:lnTo>
                    <a:lnTo>
                      <a:pt x="552298" y="1015898"/>
                    </a:lnTo>
                    <a:lnTo>
                      <a:pt x="547726" y="1013155"/>
                    </a:lnTo>
                    <a:lnTo>
                      <a:pt x="541325" y="1010412"/>
                    </a:lnTo>
                    <a:lnTo>
                      <a:pt x="535838" y="1008583"/>
                    </a:lnTo>
                    <a:lnTo>
                      <a:pt x="523037" y="1004926"/>
                    </a:lnTo>
                    <a:lnTo>
                      <a:pt x="518465" y="1003097"/>
                    </a:lnTo>
                    <a:lnTo>
                      <a:pt x="512978" y="1002182"/>
                    </a:lnTo>
                    <a:lnTo>
                      <a:pt x="507492" y="1000354"/>
                    </a:lnTo>
                    <a:lnTo>
                      <a:pt x="497434" y="999439"/>
                    </a:lnTo>
                    <a:lnTo>
                      <a:pt x="490118" y="997610"/>
                    </a:lnTo>
                    <a:lnTo>
                      <a:pt x="485546" y="998525"/>
                    </a:lnTo>
                    <a:lnTo>
                      <a:pt x="474574" y="991210"/>
                    </a:lnTo>
                    <a:lnTo>
                      <a:pt x="466344" y="984809"/>
                    </a:lnTo>
                    <a:lnTo>
                      <a:pt x="471830" y="980237"/>
                    </a:lnTo>
                    <a:lnTo>
                      <a:pt x="476402" y="974750"/>
                    </a:lnTo>
                    <a:lnTo>
                      <a:pt x="478231" y="970178"/>
                    </a:lnTo>
                    <a:lnTo>
                      <a:pt x="479146" y="965606"/>
                    </a:lnTo>
                    <a:lnTo>
                      <a:pt x="480060" y="961034"/>
                    </a:lnTo>
                    <a:lnTo>
                      <a:pt x="480060" y="955548"/>
                    </a:lnTo>
                    <a:lnTo>
                      <a:pt x="480060" y="950976"/>
                    </a:lnTo>
                    <a:lnTo>
                      <a:pt x="477317" y="942746"/>
                    </a:lnTo>
                    <a:lnTo>
                      <a:pt x="480974" y="936346"/>
                    </a:lnTo>
                    <a:lnTo>
                      <a:pt x="484632" y="931774"/>
                    </a:lnTo>
                    <a:lnTo>
                      <a:pt x="480060" y="920801"/>
                    </a:lnTo>
                    <a:lnTo>
                      <a:pt x="474574" y="915314"/>
                    </a:lnTo>
                    <a:lnTo>
                      <a:pt x="466344" y="909828"/>
                    </a:lnTo>
                    <a:lnTo>
                      <a:pt x="451714" y="901598"/>
                    </a:lnTo>
                    <a:lnTo>
                      <a:pt x="446227" y="899770"/>
                    </a:lnTo>
                    <a:lnTo>
                      <a:pt x="441655" y="897941"/>
                    </a:lnTo>
                    <a:lnTo>
                      <a:pt x="436169" y="896112"/>
                    </a:lnTo>
                    <a:lnTo>
                      <a:pt x="431597" y="895198"/>
                    </a:lnTo>
                    <a:lnTo>
                      <a:pt x="424282" y="895198"/>
                    </a:lnTo>
                    <a:lnTo>
                      <a:pt x="417881" y="894283"/>
                    </a:lnTo>
                    <a:lnTo>
                      <a:pt x="411480" y="894283"/>
                    </a:lnTo>
                    <a:lnTo>
                      <a:pt x="400507" y="894283"/>
                    </a:lnTo>
                    <a:lnTo>
                      <a:pt x="395021" y="895198"/>
                    </a:lnTo>
                    <a:lnTo>
                      <a:pt x="388620" y="896112"/>
                    </a:lnTo>
                    <a:lnTo>
                      <a:pt x="379476" y="899770"/>
                    </a:lnTo>
                    <a:lnTo>
                      <a:pt x="381305" y="904342"/>
                    </a:lnTo>
                    <a:lnTo>
                      <a:pt x="379476" y="909828"/>
                    </a:lnTo>
                    <a:lnTo>
                      <a:pt x="378562" y="914400"/>
                    </a:lnTo>
                    <a:lnTo>
                      <a:pt x="371246" y="914400"/>
                    </a:lnTo>
                    <a:lnTo>
                      <a:pt x="366674" y="909828"/>
                    </a:lnTo>
                    <a:lnTo>
                      <a:pt x="359359" y="906170"/>
                    </a:lnTo>
                    <a:lnTo>
                      <a:pt x="356616" y="899770"/>
                    </a:lnTo>
                    <a:lnTo>
                      <a:pt x="352044" y="887882"/>
                    </a:lnTo>
                    <a:lnTo>
                      <a:pt x="353873" y="883310"/>
                    </a:lnTo>
                    <a:lnTo>
                      <a:pt x="352044" y="878738"/>
                    </a:lnTo>
                    <a:lnTo>
                      <a:pt x="352044" y="874166"/>
                    </a:lnTo>
                    <a:lnTo>
                      <a:pt x="359359" y="873252"/>
                    </a:lnTo>
                    <a:lnTo>
                      <a:pt x="363931" y="872338"/>
                    </a:lnTo>
                    <a:lnTo>
                      <a:pt x="365760" y="867766"/>
                    </a:lnTo>
                    <a:lnTo>
                      <a:pt x="363017" y="861365"/>
                    </a:lnTo>
                    <a:lnTo>
                      <a:pt x="367589" y="856793"/>
                    </a:lnTo>
                    <a:lnTo>
                      <a:pt x="371246" y="840334"/>
                    </a:lnTo>
                    <a:lnTo>
                      <a:pt x="373075" y="831190"/>
                    </a:lnTo>
                    <a:lnTo>
                      <a:pt x="373990" y="816559"/>
                    </a:lnTo>
                    <a:lnTo>
                      <a:pt x="373990" y="809244"/>
                    </a:lnTo>
                    <a:lnTo>
                      <a:pt x="374904" y="801014"/>
                    </a:lnTo>
                    <a:lnTo>
                      <a:pt x="374904" y="795528"/>
                    </a:lnTo>
                    <a:lnTo>
                      <a:pt x="374904" y="788213"/>
                    </a:lnTo>
                    <a:lnTo>
                      <a:pt x="374904" y="782726"/>
                    </a:lnTo>
                    <a:lnTo>
                      <a:pt x="373990" y="776326"/>
                    </a:lnTo>
                    <a:lnTo>
                      <a:pt x="373990" y="768096"/>
                    </a:lnTo>
                    <a:lnTo>
                      <a:pt x="373075" y="762610"/>
                    </a:lnTo>
                    <a:lnTo>
                      <a:pt x="372161" y="756209"/>
                    </a:lnTo>
                    <a:lnTo>
                      <a:pt x="371246" y="749808"/>
                    </a:lnTo>
                    <a:lnTo>
                      <a:pt x="371246" y="745236"/>
                    </a:lnTo>
                    <a:lnTo>
                      <a:pt x="369418" y="737921"/>
                    </a:lnTo>
                    <a:lnTo>
                      <a:pt x="368503" y="732434"/>
                    </a:lnTo>
                    <a:lnTo>
                      <a:pt x="367589" y="726034"/>
                    </a:lnTo>
                    <a:lnTo>
                      <a:pt x="363931" y="715061"/>
                    </a:lnTo>
                    <a:lnTo>
                      <a:pt x="362102" y="710489"/>
                    </a:lnTo>
                    <a:lnTo>
                      <a:pt x="361188" y="705917"/>
                    </a:lnTo>
                    <a:lnTo>
                      <a:pt x="358445" y="700430"/>
                    </a:lnTo>
                    <a:lnTo>
                      <a:pt x="356616" y="695858"/>
                    </a:lnTo>
                    <a:lnTo>
                      <a:pt x="352044" y="691286"/>
                    </a:lnTo>
                    <a:lnTo>
                      <a:pt x="346558" y="684886"/>
                    </a:lnTo>
                    <a:lnTo>
                      <a:pt x="341071" y="681228"/>
                    </a:lnTo>
                    <a:lnTo>
                      <a:pt x="336499" y="675742"/>
                    </a:lnTo>
                    <a:lnTo>
                      <a:pt x="336499" y="670255"/>
                    </a:lnTo>
                    <a:lnTo>
                      <a:pt x="335585" y="664769"/>
                    </a:lnTo>
                    <a:lnTo>
                      <a:pt x="332842" y="659282"/>
                    </a:lnTo>
                    <a:lnTo>
                      <a:pt x="328270" y="658368"/>
                    </a:lnTo>
                    <a:lnTo>
                      <a:pt x="323698" y="658368"/>
                    </a:lnTo>
                    <a:lnTo>
                      <a:pt x="329184" y="658368"/>
                    </a:lnTo>
                    <a:lnTo>
                      <a:pt x="329184" y="651053"/>
                    </a:lnTo>
                    <a:lnTo>
                      <a:pt x="327355" y="645566"/>
                    </a:lnTo>
                    <a:lnTo>
                      <a:pt x="321869" y="632765"/>
                    </a:lnTo>
                    <a:lnTo>
                      <a:pt x="317297" y="630936"/>
                    </a:lnTo>
                    <a:lnTo>
                      <a:pt x="309067" y="615391"/>
                    </a:lnTo>
                    <a:lnTo>
                      <a:pt x="303581" y="605333"/>
                    </a:lnTo>
                    <a:lnTo>
                      <a:pt x="298094" y="599846"/>
                    </a:lnTo>
                    <a:lnTo>
                      <a:pt x="290779" y="595274"/>
                    </a:lnTo>
                    <a:lnTo>
                      <a:pt x="286207" y="594360"/>
                    </a:lnTo>
                    <a:lnTo>
                      <a:pt x="280721" y="588874"/>
                    </a:lnTo>
                    <a:lnTo>
                      <a:pt x="281635" y="584302"/>
                    </a:lnTo>
                    <a:lnTo>
                      <a:pt x="276149" y="573329"/>
                    </a:lnTo>
                    <a:lnTo>
                      <a:pt x="275234" y="566928"/>
                    </a:lnTo>
                    <a:lnTo>
                      <a:pt x="271577" y="560527"/>
                    </a:lnTo>
                    <a:lnTo>
                      <a:pt x="265176" y="549554"/>
                    </a:lnTo>
                    <a:lnTo>
                      <a:pt x="267919" y="544068"/>
                    </a:lnTo>
                    <a:lnTo>
                      <a:pt x="267005" y="537667"/>
                    </a:lnTo>
                    <a:lnTo>
                      <a:pt x="271577" y="532181"/>
                    </a:lnTo>
                    <a:lnTo>
                      <a:pt x="275234" y="523951"/>
                    </a:lnTo>
                    <a:lnTo>
                      <a:pt x="273406" y="529438"/>
                    </a:lnTo>
                    <a:lnTo>
                      <a:pt x="267919" y="527609"/>
                    </a:lnTo>
                    <a:lnTo>
                      <a:pt x="268834" y="534010"/>
                    </a:lnTo>
                    <a:lnTo>
                      <a:pt x="267005" y="529438"/>
                    </a:lnTo>
                    <a:lnTo>
                      <a:pt x="264262" y="523037"/>
                    </a:lnTo>
                    <a:lnTo>
                      <a:pt x="263347" y="518465"/>
                    </a:lnTo>
                    <a:lnTo>
                      <a:pt x="262433" y="513893"/>
                    </a:lnTo>
                    <a:lnTo>
                      <a:pt x="261518" y="508406"/>
                    </a:lnTo>
                    <a:lnTo>
                      <a:pt x="260604" y="503834"/>
                    </a:lnTo>
                    <a:lnTo>
                      <a:pt x="260604" y="497434"/>
                    </a:lnTo>
                    <a:lnTo>
                      <a:pt x="260604" y="492862"/>
                    </a:lnTo>
                    <a:lnTo>
                      <a:pt x="257861" y="480974"/>
                    </a:lnTo>
                    <a:lnTo>
                      <a:pt x="254203" y="471830"/>
                    </a:lnTo>
                    <a:lnTo>
                      <a:pt x="256946" y="466344"/>
                    </a:lnTo>
                    <a:lnTo>
                      <a:pt x="257861" y="460858"/>
                    </a:lnTo>
                    <a:lnTo>
                      <a:pt x="256946" y="453542"/>
                    </a:lnTo>
                    <a:lnTo>
                      <a:pt x="255118" y="444398"/>
                    </a:lnTo>
                    <a:lnTo>
                      <a:pt x="255118" y="433426"/>
                    </a:lnTo>
                    <a:lnTo>
                      <a:pt x="254203" y="426110"/>
                    </a:lnTo>
                    <a:lnTo>
                      <a:pt x="253289" y="420624"/>
                    </a:lnTo>
                    <a:lnTo>
                      <a:pt x="250546" y="408737"/>
                    </a:lnTo>
                    <a:lnTo>
                      <a:pt x="249631" y="401422"/>
                    </a:lnTo>
                    <a:lnTo>
                      <a:pt x="247802" y="392278"/>
                    </a:lnTo>
                    <a:lnTo>
                      <a:pt x="246888" y="387706"/>
                    </a:lnTo>
                    <a:lnTo>
                      <a:pt x="244145" y="381305"/>
                    </a:lnTo>
                    <a:lnTo>
                      <a:pt x="239573" y="367589"/>
                    </a:lnTo>
                    <a:lnTo>
                      <a:pt x="239573" y="360274"/>
                    </a:lnTo>
                    <a:lnTo>
                      <a:pt x="237744" y="354787"/>
                    </a:lnTo>
                    <a:lnTo>
                      <a:pt x="235001" y="348386"/>
                    </a:lnTo>
                    <a:lnTo>
                      <a:pt x="231343" y="341986"/>
                    </a:lnTo>
                    <a:lnTo>
                      <a:pt x="224942" y="331013"/>
                    </a:lnTo>
                    <a:lnTo>
                      <a:pt x="223114" y="326441"/>
                    </a:lnTo>
                    <a:lnTo>
                      <a:pt x="215798" y="316382"/>
                    </a:lnTo>
                    <a:lnTo>
                      <a:pt x="205740" y="303581"/>
                    </a:lnTo>
                    <a:close/>
                  </a:path>
                </a:pathLst>
              </a:custGeom>
              <a:solidFill>
                <a:srgbClr val="74CAFB"/>
              </a:solidFill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8" name="Figura a mano libera: forma 47">
                <a:extLst>
                  <a:ext uri="{FF2B5EF4-FFF2-40B4-BE49-F238E27FC236}">
                    <a16:creationId xmlns:a16="http://schemas.microsoft.com/office/drawing/2014/main" id="{017A2892-A45B-F302-7284-6F22FE585033}"/>
                  </a:ext>
                </a:extLst>
              </p:cNvPr>
              <p:cNvSpPr/>
              <p:nvPr/>
            </p:nvSpPr>
            <p:spPr>
              <a:xfrm>
                <a:off x="2210966" y="2869682"/>
                <a:ext cx="147218" cy="95097"/>
              </a:xfrm>
              <a:custGeom>
                <a:avLst/>
                <a:gdLst>
                  <a:gd name="connsiteX0" fmla="*/ 136246 w 147218"/>
                  <a:gd name="connsiteY0" fmla="*/ 914 h 95097"/>
                  <a:gd name="connsiteX1" fmla="*/ 138074 w 147218"/>
                  <a:gd name="connsiteY1" fmla="*/ 5486 h 95097"/>
                  <a:gd name="connsiteX2" fmla="*/ 143561 w 147218"/>
                  <a:gd name="connsiteY2" fmla="*/ 8230 h 95097"/>
                  <a:gd name="connsiteX3" fmla="*/ 147218 w 147218"/>
                  <a:gd name="connsiteY3" fmla="*/ 14630 h 95097"/>
                  <a:gd name="connsiteX4" fmla="*/ 144475 w 147218"/>
                  <a:gd name="connsiteY4" fmla="*/ 20117 h 95097"/>
                  <a:gd name="connsiteX5" fmla="*/ 142646 w 147218"/>
                  <a:gd name="connsiteY5" fmla="*/ 24689 h 95097"/>
                  <a:gd name="connsiteX6" fmla="*/ 140818 w 147218"/>
                  <a:gd name="connsiteY6" fmla="*/ 31090 h 95097"/>
                  <a:gd name="connsiteX7" fmla="*/ 141732 w 147218"/>
                  <a:gd name="connsiteY7" fmla="*/ 36576 h 95097"/>
                  <a:gd name="connsiteX8" fmla="*/ 142646 w 147218"/>
                  <a:gd name="connsiteY8" fmla="*/ 46634 h 95097"/>
                  <a:gd name="connsiteX9" fmla="*/ 144475 w 147218"/>
                  <a:gd name="connsiteY9" fmla="*/ 52121 h 95097"/>
                  <a:gd name="connsiteX10" fmla="*/ 139903 w 147218"/>
                  <a:gd name="connsiteY10" fmla="*/ 56693 h 95097"/>
                  <a:gd name="connsiteX11" fmla="*/ 133502 w 147218"/>
                  <a:gd name="connsiteY11" fmla="*/ 59436 h 95097"/>
                  <a:gd name="connsiteX12" fmla="*/ 128930 w 147218"/>
                  <a:gd name="connsiteY12" fmla="*/ 62179 h 95097"/>
                  <a:gd name="connsiteX13" fmla="*/ 123444 w 147218"/>
                  <a:gd name="connsiteY13" fmla="*/ 64008 h 95097"/>
                  <a:gd name="connsiteX14" fmla="*/ 129845 w 147218"/>
                  <a:gd name="connsiteY14" fmla="*/ 65837 h 95097"/>
                  <a:gd name="connsiteX15" fmla="*/ 132588 w 147218"/>
                  <a:gd name="connsiteY15" fmla="*/ 71323 h 95097"/>
                  <a:gd name="connsiteX16" fmla="*/ 139903 w 147218"/>
                  <a:gd name="connsiteY16" fmla="*/ 75895 h 95097"/>
                  <a:gd name="connsiteX17" fmla="*/ 145390 w 147218"/>
                  <a:gd name="connsiteY17" fmla="*/ 87782 h 95097"/>
                  <a:gd name="connsiteX18" fmla="*/ 143561 w 147218"/>
                  <a:gd name="connsiteY18" fmla="*/ 92354 h 95097"/>
                  <a:gd name="connsiteX19" fmla="*/ 138989 w 147218"/>
                  <a:gd name="connsiteY19" fmla="*/ 95098 h 95097"/>
                  <a:gd name="connsiteX20" fmla="*/ 135331 w 147218"/>
                  <a:gd name="connsiteY20" fmla="*/ 90526 h 95097"/>
                  <a:gd name="connsiteX21" fmla="*/ 129845 w 147218"/>
                  <a:gd name="connsiteY21" fmla="*/ 92354 h 95097"/>
                  <a:gd name="connsiteX22" fmla="*/ 123444 w 147218"/>
                  <a:gd name="connsiteY22" fmla="*/ 92354 h 95097"/>
                  <a:gd name="connsiteX23" fmla="*/ 117958 w 147218"/>
                  <a:gd name="connsiteY23" fmla="*/ 81382 h 95097"/>
                  <a:gd name="connsiteX24" fmla="*/ 112471 w 147218"/>
                  <a:gd name="connsiteY24" fmla="*/ 73152 h 95097"/>
                  <a:gd name="connsiteX25" fmla="*/ 110642 w 147218"/>
                  <a:gd name="connsiteY25" fmla="*/ 67666 h 95097"/>
                  <a:gd name="connsiteX26" fmla="*/ 105156 w 147218"/>
                  <a:gd name="connsiteY26" fmla="*/ 62179 h 95097"/>
                  <a:gd name="connsiteX27" fmla="*/ 95098 w 147218"/>
                  <a:gd name="connsiteY27" fmla="*/ 64008 h 95097"/>
                  <a:gd name="connsiteX28" fmla="*/ 95098 w 147218"/>
                  <a:gd name="connsiteY28" fmla="*/ 68580 h 95097"/>
                  <a:gd name="connsiteX29" fmla="*/ 96926 w 147218"/>
                  <a:gd name="connsiteY29" fmla="*/ 74066 h 95097"/>
                  <a:gd name="connsiteX30" fmla="*/ 95098 w 147218"/>
                  <a:gd name="connsiteY30" fmla="*/ 78638 h 95097"/>
                  <a:gd name="connsiteX31" fmla="*/ 92354 w 147218"/>
                  <a:gd name="connsiteY31" fmla="*/ 74066 h 95097"/>
                  <a:gd name="connsiteX32" fmla="*/ 91440 w 147218"/>
                  <a:gd name="connsiteY32" fmla="*/ 66751 h 95097"/>
                  <a:gd name="connsiteX33" fmla="*/ 86868 w 147218"/>
                  <a:gd name="connsiteY33" fmla="*/ 65837 h 95097"/>
                  <a:gd name="connsiteX34" fmla="*/ 82296 w 147218"/>
                  <a:gd name="connsiteY34" fmla="*/ 69494 h 95097"/>
                  <a:gd name="connsiteX35" fmla="*/ 81382 w 147218"/>
                  <a:gd name="connsiteY35" fmla="*/ 74066 h 95097"/>
                  <a:gd name="connsiteX36" fmla="*/ 81382 w 147218"/>
                  <a:gd name="connsiteY36" fmla="*/ 78638 h 95097"/>
                  <a:gd name="connsiteX37" fmla="*/ 74066 w 147218"/>
                  <a:gd name="connsiteY37" fmla="*/ 78638 h 95097"/>
                  <a:gd name="connsiteX38" fmla="*/ 68580 w 147218"/>
                  <a:gd name="connsiteY38" fmla="*/ 74981 h 95097"/>
                  <a:gd name="connsiteX39" fmla="*/ 64008 w 147218"/>
                  <a:gd name="connsiteY39" fmla="*/ 73152 h 95097"/>
                  <a:gd name="connsiteX40" fmla="*/ 59436 w 147218"/>
                  <a:gd name="connsiteY40" fmla="*/ 72238 h 95097"/>
                  <a:gd name="connsiteX41" fmla="*/ 57607 w 147218"/>
                  <a:gd name="connsiteY41" fmla="*/ 79553 h 95097"/>
                  <a:gd name="connsiteX42" fmla="*/ 60350 w 147218"/>
                  <a:gd name="connsiteY42" fmla="*/ 84125 h 95097"/>
                  <a:gd name="connsiteX43" fmla="*/ 52121 w 147218"/>
                  <a:gd name="connsiteY43" fmla="*/ 84125 h 95097"/>
                  <a:gd name="connsiteX44" fmla="*/ 45720 w 147218"/>
                  <a:gd name="connsiteY44" fmla="*/ 81382 h 95097"/>
                  <a:gd name="connsiteX45" fmla="*/ 37490 w 147218"/>
                  <a:gd name="connsiteY45" fmla="*/ 80467 h 95097"/>
                  <a:gd name="connsiteX46" fmla="*/ 27432 w 147218"/>
                  <a:gd name="connsiteY46" fmla="*/ 82296 h 95097"/>
                  <a:gd name="connsiteX47" fmla="*/ 16459 w 147218"/>
                  <a:gd name="connsiteY47" fmla="*/ 82296 h 95097"/>
                  <a:gd name="connsiteX48" fmla="*/ 8230 w 147218"/>
                  <a:gd name="connsiteY48" fmla="*/ 76810 h 95097"/>
                  <a:gd name="connsiteX49" fmla="*/ 4572 w 147218"/>
                  <a:gd name="connsiteY49" fmla="*/ 69494 h 95097"/>
                  <a:gd name="connsiteX50" fmla="*/ 0 w 147218"/>
                  <a:gd name="connsiteY50" fmla="*/ 62179 h 95097"/>
                  <a:gd name="connsiteX51" fmla="*/ 0 w 147218"/>
                  <a:gd name="connsiteY51" fmla="*/ 53035 h 95097"/>
                  <a:gd name="connsiteX52" fmla="*/ 914 w 147218"/>
                  <a:gd name="connsiteY52" fmla="*/ 48463 h 95097"/>
                  <a:gd name="connsiteX53" fmla="*/ 10973 w 147218"/>
                  <a:gd name="connsiteY53" fmla="*/ 40234 h 95097"/>
                  <a:gd name="connsiteX54" fmla="*/ 15545 w 147218"/>
                  <a:gd name="connsiteY54" fmla="*/ 38405 h 95097"/>
                  <a:gd name="connsiteX55" fmla="*/ 22860 w 147218"/>
                  <a:gd name="connsiteY55" fmla="*/ 37490 h 95097"/>
                  <a:gd name="connsiteX56" fmla="*/ 27432 w 147218"/>
                  <a:gd name="connsiteY56" fmla="*/ 37490 h 95097"/>
                  <a:gd name="connsiteX57" fmla="*/ 32918 w 147218"/>
                  <a:gd name="connsiteY57" fmla="*/ 37490 h 95097"/>
                  <a:gd name="connsiteX58" fmla="*/ 41148 w 147218"/>
                  <a:gd name="connsiteY58" fmla="*/ 38405 h 95097"/>
                  <a:gd name="connsiteX59" fmla="*/ 46634 w 147218"/>
                  <a:gd name="connsiteY59" fmla="*/ 41148 h 95097"/>
                  <a:gd name="connsiteX60" fmla="*/ 49378 w 147218"/>
                  <a:gd name="connsiteY60" fmla="*/ 45720 h 95097"/>
                  <a:gd name="connsiteX61" fmla="*/ 53950 w 147218"/>
                  <a:gd name="connsiteY61" fmla="*/ 48463 h 95097"/>
                  <a:gd name="connsiteX62" fmla="*/ 59436 w 147218"/>
                  <a:gd name="connsiteY62" fmla="*/ 49378 h 95097"/>
                  <a:gd name="connsiteX63" fmla="*/ 62179 w 147218"/>
                  <a:gd name="connsiteY63" fmla="*/ 44806 h 95097"/>
                  <a:gd name="connsiteX64" fmla="*/ 66751 w 147218"/>
                  <a:gd name="connsiteY64" fmla="*/ 41148 h 95097"/>
                  <a:gd name="connsiteX65" fmla="*/ 71323 w 147218"/>
                  <a:gd name="connsiteY65" fmla="*/ 40234 h 95097"/>
                  <a:gd name="connsiteX66" fmla="*/ 74066 w 147218"/>
                  <a:gd name="connsiteY66" fmla="*/ 31090 h 95097"/>
                  <a:gd name="connsiteX67" fmla="*/ 69494 w 147218"/>
                  <a:gd name="connsiteY67" fmla="*/ 27432 h 95097"/>
                  <a:gd name="connsiteX68" fmla="*/ 75895 w 147218"/>
                  <a:gd name="connsiteY68" fmla="*/ 28346 h 95097"/>
                  <a:gd name="connsiteX69" fmla="*/ 83210 w 147218"/>
                  <a:gd name="connsiteY69" fmla="*/ 30175 h 95097"/>
                  <a:gd name="connsiteX70" fmla="*/ 92354 w 147218"/>
                  <a:gd name="connsiteY70" fmla="*/ 29261 h 95097"/>
                  <a:gd name="connsiteX71" fmla="*/ 98755 w 147218"/>
                  <a:gd name="connsiteY71" fmla="*/ 31090 h 95097"/>
                  <a:gd name="connsiteX72" fmla="*/ 91440 w 147218"/>
                  <a:gd name="connsiteY72" fmla="*/ 35662 h 95097"/>
                  <a:gd name="connsiteX73" fmla="*/ 102413 w 147218"/>
                  <a:gd name="connsiteY73" fmla="*/ 42977 h 95097"/>
                  <a:gd name="connsiteX74" fmla="*/ 107899 w 147218"/>
                  <a:gd name="connsiteY74" fmla="*/ 42977 h 95097"/>
                  <a:gd name="connsiteX75" fmla="*/ 110642 w 147218"/>
                  <a:gd name="connsiteY75" fmla="*/ 36576 h 95097"/>
                  <a:gd name="connsiteX76" fmla="*/ 110642 w 147218"/>
                  <a:gd name="connsiteY76" fmla="*/ 32004 h 95097"/>
                  <a:gd name="connsiteX77" fmla="*/ 117043 w 147218"/>
                  <a:gd name="connsiteY77" fmla="*/ 26518 h 95097"/>
                  <a:gd name="connsiteX78" fmla="*/ 119786 w 147218"/>
                  <a:gd name="connsiteY78" fmla="*/ 21946 h 95097"/>
                  <a:gd name="connsiteX79" fmla="*/ 123444 w 147218"/>
                  <a:gd name="connsiteY79" fmla="*/ 16459 h 95097"/>
                  <a:gd name="connsiteX80" fmla="*/ 124358 w 147218"/>
                  <a:gd name="connsiteY80" fmla="*/ 11887 h 95097"/>
                  <a:gd name="connsiteX81" fmla="*/ 129845 w 147218"/>
                  <a:gd name="connsiteY81" fmla="*/ 914 h 95097"/>
                  <a:gd name="connsiteX82" fmla="*/ 134417 w 147218"/>
                  <a:gd name="connsiteY82" fmla="*/ 0 h 9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147218" h="95097">
                    <a:moveTo>
                      <a:pt x="136246" y="914"/>
                    </a:moveTo>
                    <a:lnTo>
                      <a:pt x="138074" y="5486"/>
                    </a:lnTo>
                    <a:lnTo>
                      <a:pt x="143561" y="8230"/>
                    </a:lnTo>
                    <a:lnTo>
                      <a:pt x="147218" y="14630"/>
                    </a:lnTo>
                    <a:lnTo>
                      <a:pt x="144475" y="20117"/>
                    </a:lnTo>
                    <a:lnTo>
                      <a:pt x="142646" y="24689"/>
                    </a:lnTo>
                    <a:lnTo>
                      <a:pt x="140818" y="31090"/>
                    </a:lnTo>
                    <a:lnTo>
                      <a:pt x="141732" y="36576"/>
                    </a:lnTo>
                    <a:lnTo>
                      <a:pt x="142646" y="46634"/>
                    </a:lnTo>
                    <a:lnTo>
                      <a:pt x="144475" y="52121"/>
                    </a:lnTo>
                    <a:lnTo>
                      <a:pt x="139903" y="56693"/>
                    </a:lnTo>
                    <a:lnTo>
                      <a:pt x="133502" y="59436"/>
                    </a:lnTo>
                    <a:lnTo>
                      <a:pt x="128930" y="62179"/>
                    </a:lnTo>
                    <a:lnTo>
                      <a:pt x="123444" y="64008"/>
                    </a:lnTo>
                    <a:lnTo>
                      <a:pt x="129845" y="65837"/>
                    </a:lnTo>
                    <a:lnTo>
                      <a:pt x="132588" y="71323"/>
                    </a:lnTo>
                    <a:lnTo>
                      <a:pt x="139903" y="75895"/>
                    </a:lnTo>
                    <a:lnTo>
                      <a:pt x="145390" y="87782"/>
                    </a:lnTo>
                    <a:lnTo>
                      <a:pt x="143561" y="92354"/>
                    </a:lnTo>
                    <a:lnTo>
                      <a:pt x="138989" y="95098"/>
                    </a:lnTo>
                    <a:lnTo>
                      <a:pt x="135331" y="90526"/>
                    </a:lnTo>
                    <a:lnTo>
                      <a:pt x="129845" y="92354"/>
                    </a:lnTo>
                    <a:lnTo>
                      <a:pt x="123444" y="92354"/>
                    </a:lnTo>
                    <a:lnTo>
                      <a:pt x="117958" y="81382"/>
                    </a:lnTo>
                    <a:lnTo>
                      <a:pt x="112471" y="73152"/>
                    </a:lnTo>
                    <a:lnTo>
                      <a:pt x="110642" y="67666"/>
                    </a:lnTo>
                    <a:lnTo>
                      <a:pt x="105156" y="62179"/>
                    </a:lnTo>
                    <a:lnTo>
                      <a:pt x="95098" y="64008"/>
                    </a:lnTo>
                    <a:lnTo>
                      <a:pt x="95098" y="68580"/>
                    </a:lnTo>
                    <a:lnTo>
                      <a:pt x="96926" y="74066"/>
                    </a:lnTo>
                    <a:lnTo>
                      <a:pt x="95098" y="78638"/>
                    </a:lnTo>
                    <a:lnTo>
                      <a:pt x="92354" y="74066"/>
                    </a:lnTo>
                    <a:lnTo>
                      <a:pt x="91440" y="66751"/>
                    </a:lnTo>
                    <a:lnTo>
                      <a:pt x="86868" y="65837"/>
                    </a:lnTo>
                    <a:lnTo>
                      <a:pt x="82296" y="69494"/>
                    </a:lnTo>
                    <a:lnTo>
                      <a:pt x="81382" y="74066"/>
                    </a:lnTo>
                    <a:lnTo>
                      <a:pt x="81382" y="78638"/>
                    </a:lnTo>
                    <a:lnTo>
                      <a:pt x="74066" y="78638"/>
                    </a:lnTo>
                    <a:lnTo>
                      <a:pt x="68580" y="74981"/>
                    </a:lnTo>
                    <a:lnTo>
                      <a:pt x="64008" y="73152"/>
                    </a:lnTo>
                    <a:lnTo>
                      <a:pt x="59436" y="72238"/>
                    </a:lnTo>
                    <a:lnTo>
                      <a:pt x="57607" y="79553"/>
                    </a:lnTo>
                    <a:lnTo>
                      <a:pt x="60350" y="84125"/>
                    </a:lnTo>
                    <a:lnTo>
                      <a:pt x="52121" y="84125"/>
                    </a:lnTo>
                    <a:lnTo>
                      <a:pt x="45720" y="81382"/>
                    </a:lnTo>
                    <a:lnTo>
                      <a:pt x="37490" y="80467"/>
                    </a:lnTo>
                    <a:lnTo>
                      <a:pt x="27432" y="82296"/>
                    </a:lnTo>
                    <a:lnTo>
                      <a:pt x="16459" y="82296"/>
                    </a:lnTo>
                    <a:lnTo>
                      <a:pt x="8230" y="76810"/>
                    </a:lnTo>
                    <a:lnTo>
                      <a:pt x="4572" y="69494"/>
                    </a:lnTo>
                    <a:lnTo>
                      <a:pt x="0" y="62179"/>
                    </a:lnTo>
                    <a:lnTo>
                      <a:pt x="0" y="53035"/>
                    </a:lnTo>
                    <a:lnTo>
                      <a:pt x="914" y="48463"/>
                    </a:lnTo>
                    <a:lnTo>
                      <a:pt x="10973" y="40234"/>
                    </a:lnTo>
                    <a:lnTo>
                      <a:pt x="15545" y="38405"/>
                    </a:lnTo>
                    <a:lnTo>
                      <a:pt x="22860" y="37490"/>
                    </a:lnTo>
                    <a:lnTo>
                      <a:pt x="27432" y="37490"/>
                    </a:lnTo>
                    <a:lnTo>
                      <a:pt x="32918" y="37490"/>
                    </a:lnTo>
                    <a:lnTo>
                      <a:pt x="41148" y="38405"/>
                    </a:lnTo>
                    <a:lnTo>
                      <a:pt x="46634" y="41148"/>
                    </a:lnTo>
                    <a:lnTo>
                      <a:pt x="49378" y="45720"/>
                    </a:lnTo>
                    <a:lnTo>
                      <a:pt x="53950" y="48463"/>
                    </a:lnTo>
                    <a:lnTo>
                      <a:pt x="59436" y="49378"/>
                    </a:lnTo>
                    <a:lnTo>
                      <a:pt x="62179" y="44806"/>
                    </a:lnTo>
                    <a:lnTo>
                      <a:pt x="66751" y="41148"/>
                    </a:lnTo>
                    <a:lnTo>
                      <a:pt x="71323" y="40234"/>
                    </a:lnTo>
                    <a:lnTo>
                      <a:pt x="74066" y="31090"/>
                    </a:lnTo>
                    <a:lnTo>
                      <a:pt x="69494" y="27432"/>
                    </a:lnTo>
                    <a:lnTo>
                      <a:pt x="75895" y="28346"/>
                    </a:lnTo>
                    <a:lnTo>
                      <a:pt x="83210" y="30175"/>
                    </a:lnTo>
                    <a:lnTo>
                      <a:pt x="92354" y="29261"/>
                    </a:lnTo>
                    <a:lnTo>
                      <a:pt x="98755" y="31090"/>
                    </a:lnTo>
                    <a:lnTo>
                      <a:pt x="91440" y="35662"/>
                    </a:lnTo>
                    <a:lnTo>
                      <a:pt x="102413" y="42977"/>
                    </a:lnTo>
                    <a:lnTo>
                      <a:pt x="107899" y="42977"/>
                    </a:lnTo>
                    <a:lnTo>
                      <a:pt x="110642" y="36576"/>
                    </a:lnTo>
                    <a:lnTo>
                      <a:pt x="110642" y="32004"/>
                    </a:lnTo>
                    <a:lnTo>
                      <a:pt x="117043" y="26518"/>
                    </a:lnTo>
                    <a:lnTo>
                      <a:pt x="119786" y="21946"/>
                    </a:lnTo>
                    <a:lnTo>
                      <a:pt x="123444" y="16459"/>
                    </a:lnTo>
                    <a:lnTo>
                      <a:pt x="124358" y="11887"/>
                    </a:lnTo>
                    <a:lnTo>
                      <a:pt x="129845" y="914"/>
                    </a:lnTo>
                    <a:lnTo>
                      <a:pt x="134417" y="0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9" name="Figura a mano libera: forma 48">
                <a:extLst>
                  <a:ext uri="{FF2B5EF4-FFF2-40B4-BE49-F238E27FC236}">
                    <a16:creationId xmlns:a16="http://schemas.microsoft.com/office/drawing/2014/main" id="{7F713BED-39CC-482F-27D1-E09773847517}"/>
                  </a:ext>
                </a:extLst>
              </p:cNvPr>
              <p:cNvSpPr/>
              <p:nvPr/>
            </p:nvSpPr>
            <p:spPr>
              <a:xfrm>
                <a:off x="2548379" y="3149488"/>
                <a:ext cx="29260" cy="41148"/>
              </a:xfrm>
              <a:custGeom>
                <a:avLst/>
                <a:gdLst>
                  <a:gd name="connsiteX0" fmla="*/ 9144 w 29260"/>
                  <a:gd name="connsiteY0" fmla="*/ 0 h 41148"/>
                  <a:gd name="connsiteX1" fmla="*/ 16459 w 29260"/>
                  <a:gd name="connsiteY1" fmla="*/ 3658 h 41148"/>
                  <a:gd name="connsiteX2" fmla="*/ 20117 w 29260"/>
                  <a:gd name="connsiteY2" fmla="*/ 10058 h 41148"/>
                  <a:gd name="connsiteX3" fmla="*/ 24689 w 29260"/>
                  <a:gd name="connsiteY3" fmla="*/ 17374 h 41148"/>
                  <a:gd name="connsiteX4" fmla="*/ 24689 w 29260"/>
                  <a:gd name="connsiteY4" fmla="*/ 21946 h 41148"/>
                  <a:gd name="connsiteX5" fmla="*/ 25603 w 29260"/>
                  <a:gd name="connsiteY5" fmla="*/ 26518 h 41148"/>
                  <a:gd name="connsiteX6" fmla="*/ 29261 w 29260"/>
                  <a:gd name="connsiteY6" fmla="*/ 32918 h 41148"/>
                  <a:gd name="connsiteX7" fmla="*/ 28346 w 29260"/>
                  <a:gd name="connsiteY7" fmla="*/ 37490 h 41148"/>
                  <a:gd name="connsiteX8" fmla="*/ 23774 w 29260"/>
                  <a:gd name="connsiteY8" fmla="*/ 41148 h 41148"/>
                  <a:gd name="connsiteX9" fmla="*/ 18288 w 29260"/>
                  <a:gd name="connsiteY9" fmla="*/ 37490 h 41148"/>
                  <a:gd name="connsiteX10" fmla="*/ 9144 w 29260"/>
                  <a:gd name="connsiteY10" fmla="*/ 27432 h 41148"/>
                  <a:gd name="connsiteX11" fmla="*/ 7315 w 29260"/>
                  <a:gd name="connsiteY11" fmla="*/ 21946 h 41148"/>
                  <a:gd name="connsiteX12" fmla="*/ 914 w 29260"/>
                  <a:gd name="connsiteY12" fmla="*/ 21031 h 41148"/>
                  <a:gd name="connsiteX13" fmla="*/ 0 w 29260"/>
                  <a:gd name="connsiteY13" fmla="*/ 16459 h 41148"/>
                  <a:gd name="connsiteX14" fmla="*/ 4572 w 29260"/>
                  <a:gd name="connsiteY14" fmla="*/ 14630 h 41148"/>
                  <a:gd name="connsiteX15" fmla="*/ 8230 w 29260"/>
                  <a:gd name="connsiteY15" fmla="*/ 8230 h 41148"/>
                  <a:gd name="connsiteX16" fmla="*/ 6401 w 29260"/>
                  <a:gd name="connsiteY16" fmla="*/ 914 h 41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260" h="41148">
                    <a:moveTo>
                      <a:pt x="9144" y="0"/>
                    </a:moveTo>
                    <a:lnTo>
                      <a:pt x="16459" y="3658"/>
                    </a:lnTo>
                    <a:lnTo>
                      <a:pt x="20117" y="10058"/>
                    </a:lnTo>
                    <a:lnTo>
                      <a:pt x="24689" y="17374"/>
                    </a:lnTo>
                    <a:lnTo>
                      <a:pt x="24689" y="21946"/>
                    </a:lnTo>
                    <a:lnTo>
                      <a:pt x="25603" y="26518"/>
                    </a:lnTo>
                    <a:lnTo>
                      <a:pt x="29261" y="32918"/>
                    </a:lnTo>
                    <a:lnTo>
                      <a:pt x="28346" y="37490"/>
                    </a:lnTo>
                    <a:lnTo>
                      <a:pt x="23774" y="41148"/>
                    </a:lnTo>
                    <a:lnTo>
                      <a:pt x="18288" y="37490"/>
                    </a:lnTo>
                    <a:lnTo>
                      <a:pt x="9144" y="27432"/>
                    </a:lnTo>
                    <a:lnTo>
                      <a:pt x="7315" y="21946"/>
                    </a:lnTo>
                    <a:lnTo>
                      <a:pt x="914" y="21031"/>
                    </a:lnTo>
                    <a:lnTo>
                      <a:pt x="0" y="16459"/>
                    </a:lnTo>
                    <a:lnTo>
                      <a:pt x="4572" y="14630"/>
                    </a:lnTo>
                    <a:lnTo>
                      <a:pt x="8230" y="8230"/>
                    </a:lnTo>
                    <a:lnTo>
                      <a:pt x="6401" y="914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50" name="Figura a mano libera: forma 49">
                <a:extLst>
                  <a:ext uri="{FF2B5EF4-FFF2-40B4-BE49-F238E27FC236}">
                    <a16:creationId xmlns:a16="http://schemas.microsoft.com/office/drawing/2014/main" id="{8CD7D859-4948-90BA-5867-E9225CE40588}"/>
                  </a:ext>
                </a:extLst>
              </p:cNvPr>
              <p:cNvSpPr/>
              <p:nvPr/>
            </p:nvSpPr>
            <p:spPr>
              <a:xfrm>
                <a:off x="2073806" y="2753553"/>
                <a:ext cx="23774" cy="39319"/>
              </a:xfrm>
              <a:custGeom>
                <a:avLst/>
                <a:gdLst>
                  <a:gd name="connsiteX0" fmla="*/ 18288 w 23774"/>
                  <a:gd name="connsiteY0" fmla="*/ 11887 h 39319"/>
                  <a:gd name="connsiteX1" fmla="*/ 23774 w 23774"/>
                  <a:gd name="connsiteY1" fmla="*/ 15545 h 39319"/>
                  <a:gd name="connsiteX2" fmla="*/ 21031 w 23774"/>
                  <a:gd name="connsiteY2" fmla="*/ 25603 h 39319"/>
                  <a:gd name="connsiteX3" fmla="*/ 11887 w 23774"/>
                  <a:gd name="connsiteY3" fmla="*/ 34747 h 39319"/>
                  <a:gd name="connsiteX4" fmla="*/ 9144 w 23774"/>
                  <a:gd name="connsiteY4" fmla="*/ 39319 h 39319"/>
                  <a:gd name="connsiteX5" fmla="*/ 3658 w 23774"/>
                  <a:gd name="connsiteY5" fmla="*/ 38405 h 39319"/>
                  <a:gd name="connsiteX6" fmla="*/ 0 w 23774"/>
                  <a:gd name="connsiteY6" fmla="*/ 28346 h 39319"/>
                  <a:gd name="connsiteX7" fmla="*/ 2743 w 23774"/>
                  <a:gd name="connsiteY7" fmla="*/ 22860 h 39319"/>
                  <a:gd name="connsiteX8" fmla="*/ 4572 w 23774"/>
                  <a:gd name="connsiteY8" fmla="*/ 11887 h 39319"/>
                  <a:gd name="connsiteX9" fmla="*/ 6401 w 23774"/>
                  <a:gd name="connsiteY9" fmla="*/ 7315 h 39319"/>
                  <a:gd name="connsiteX10" fmla="*/ 12802 w 23774"/>
                  <a:gd name="connsiteY10" fmla="*/ 0 h 39319"/>
                  <a:gd name="connsiteX11" fmla="*/ 19202 w 23774"/>
                  <a:gd name="connsiteY11" fmla="*/ 2743 h 39319"/>
                  <a:gd name="connsiteX12" fmla="*/ 18288 w 23774"/>
                  <a:gd name="connsiteY12" fmla="*/ 11887 h 39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774" h="39319">
                    <a:moveTo>
                      <a:pt x="18288" y="11887"/>
                    </a:moveTo>
                    <a:lnTo>
                      <a:pt x="23774" y="15545"/>
                    </a:lnTo>
                    <a:lnTo>
                      <a:pt x="21031" y="25603"/>
                    </a:lnTo>
                    <a:lnTo>
                      <a:pt x="11887" y="34747"/>
                    </a:lnTo>
                    <a:lnTo>
                      <a:pt x="9144" y="39319"/>
                    </a:lnTo>
                    <a:lnTo>
                      <a:pt x="3658" y="38405"/>
                    </a:lnTo>
                    <a:lnTo>
                      <a:pt x="0" y="28346"/>
                    </a:lnTo>
                    <a:lnTo>
                      <a:pt x="2743" y="22860"/>
                    </a:lnTo>
                    <a:lnTo>
                      <a:pt x="4572" y="11887"/>
                    </a:lnTo>
                    <a:lnTo>
                      <a:pt x="6401" y="7315"/>
                    </a:lnTo>
                    <a:lnTo>
                      <a:pt x="12802" y="0"/>
                    </a:lnTo>
                    <a:lnTo>
                      <a:pt x="19202" y="2743"/>
                    </a:lnTo>
                    <a:lnTo>
                      <a:pt x="18288" y="11887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51" name="Figura a mano libera: forma 50">
                <a:extLst>
                  <a:ext uri="{FF2B5EF4-FFF2-40B4-BE49-F238E27FC236}">
                    <a16:creationId xmlns:a16="http://schemas.microsoft.com/office/drawing/2014/main" id="{E5170AD2-004E-BB82-C369-ADAE5266E820}"/>
                  </a:ext>
                </a:extLst>
              </p:cNvPr>
              <p:cNvSpPr/>
              <p:nvPr/>
            </p:nvSpPr>
            <p:spPr>
              <a:xfrm>
                <a:off x="3088790" y="2292695"/>
                <a:ext cx="30175" cy="20116"/>
              </a:xfrm>
              <a:custGeom>
                <a:avLst/>
                <a:gdLst>
                  <a:gd name="connsiteX0" fmla="*/ 27432 w 30175"/>
                  <a:gd name="connsiteY0" fmla="*/ 0 h 20116"/>
                  <a:gd name="connsiteX1" fmla="*/ 30175 w 30175"/>
                  <a:gd name="connsiteY1" fmla="*/ 8230 h 20116"/>
                  <a:gd name="connsiteX2" fmla="*/ 23774 w 30175"/>
                  <a:gd name="connsiteY2" fmla="*/ 12802 h 20116"/>
                  <a:gd name="connsiteX3" fmla="*/ 13716 w 30175"/>
                  <a:gd name="connsiteY3" fmla="*/ 19202 h 20116"/>
                  <a:gd name="connsiteX4" fmla="*/ 8230 w 30175"/>
                  <a:gd name="connsiteY4" fmla="*/ 20117 h 20116"/>
                  <a:gd name="connsiteX5" fmla="*/ 6401 w 30175"/>
                  <a:gd name="connsiteY5" fmla="*/ 14630 h 20116"/>
                  <a:gd name="connsiteX6" fmla="*/ 1829 w 30175"/>
                  <a:gd name="connsiteY6" fmla="*/ 7315 h 20116"/>
                  <a:gd name="connsiteX7" fmla="*/ 0 w 30175"/>
                  <a:gd name="connsiteY7" fmla="*/ 1829 h 20116"/>
                  <a:gd name="connsiteX8" fmla="*/ 7315 w 30175"/>
                  <a:gd name="connsiteY8" fmla="*/ 1829 h 20116"/>
                  <a:gd name="connsiteX9" fmla="*/ 12802 w 30175"/>
                  <a:gd name="connsiteY9" fmla="*/ 914 h 20116"/>
                  <a:gd name="connsiteX10" fmla="*/ 17374 w 30175"/>
                  <a:gd name="connsiteY10" fmla="*/ 914 h 20116"/>
                  <a:gd name="connsiteX11" fmla="*/ 21946 w 30175"/>
                  <a:gd name="connsiteY11" fmla="*/ 914 h 20116"/>
                  <a:gd name="connsiteX12" fmla="*/ 27432 w 30175"/>
                  <a:gd name="connsiteY12" fmla="*/ 0 h 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175" h="20116">
                    <a:moveTo>
                      <a:pt x="27432" y="0"/>
                    </a:moveTo>
                    <a:lnTo>
                      <a:pt x="30175" y="8230"/>
                    </a:lnTo>
                    <a:lnTo>
                      <a:pt x="23774" y="12802"/>
                    </a:lnTo>
                    <a:lnTo>
                      <a:pt x="13716" y="19202"/>
                    </a:lnTo>
                    <a:lnTo>
                      <a:pt x="8230" y="20117"/>
                    </a:lnTo>
                    <a:lnTo>
                      <a:pt x="6401" y="14630"/>
                    </a:lnTo>
                    <a:lnTo>
                      <a:pt x="1829" y="7315"/>
                    </a:lnTo>
                    <a:lnTo>
                      <a:pt x="0" y="1829"/>
                    </a:lnTo>
                    <a:lnTo>
                      <a:pt x="7315" y="1829"/>
                    </a:lnTo>
                    <a:lnTo>
                      <a:pt x="12802" y="914"/>
                    </a:lnTo>
                    <a:lnTo>
                      <a:pt x="17374" y="914"/>
                    </a:lnTo>
                    <a:lnTo>
                      <a:pt x="21946" y="914"/>
                    </a:lnTo>
                    <a:lnTo>
                      <a:pt x="27432" y="0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52" name="Figura a mano libera: forma 51">
                <a:extLst>
                  <a:ext uri="{FF2B5EF4-FFF2-40B4-BE49-F238E27FC236}">
                    <a16:creationId xmlns:a16="http://schemas.microsoft.com/office/drawing/2014/main" id="{A31EC634-49DE-5A15-AF9E-B62A79A6299A}"/>
                  </a:ext>
                </a:extLst>
              </p:cNvPr>
              <p:cNvSpPr/>
              <p:nvPr/>
            </p:nvSpPr>
            <p:spPr>
              <a:xfrm>
                <a:off x="2296005" y="3176920"/>
                <a:ext cx="19202" cy="21945"/>
              </a:xfrm>
              <a:custGeom>
                <a:avLst/>
                <a:gdLst>
                  <a:gd name="connsiteX0" fmla="*/ 10973 w 19202"/>
                  <a:gd name="connsiteY0" fmla="*/ 0 h 21945"/>
                  <a:gd name="connsiteX1" fmla="*/ 16459 w 19202"/>
                  <a:gd name="connsiteY1" fmla="*/ 4572 h 21945"/>
                  <a:gd name="connsiteX2" fmla="*/ 19202 w 19202"/>
                  <a:gd name="connsiteY2" fmla="*/ 13716 h 21945"/>
                  <a:gd name="connsiteX3" fmla="*/ 16459 w 19202"/>
                  <a:gd name="connsiteY3" fmla="*/ 18288 h 21945"/>
                  <a:gd name="connsiteX4" fmla="*/ 11887 w 19202"/>
                  <a:gd name="connsiteY4" fmla="*/ 21946 h 21945"/>
                  <a:gd name="connsiteX5" fmla="*/ 3658 w 19202"/>
                  <a:gd name="connsiteY5" fmla="*/ 21031 h 21945"/>
                  <a:gd name="connsiteX6" fmla="*/ 0 w 19202"/>
                  <a:gd name="connsiteY6" fmla="*/ 14630 h 21945"/>
                  <a:gd name="connsiteX7" fmla="*/ 0 w 19202"/>
                  <a:gd name="connsiteY7" fmla="*/ 10058 h 21945"/>
                  <a:gd name="connsiteX8" fmla="*/ 914 w 19202"/>
                  <a:gd name="connsiteY8" fmla="*/ 4572 h 21945"/>
                  <a:gd name="connsiteX9" fmla="*/ 5486 w 19202"/>
                  <a:gd name="connsiteY9" fmla="*/ 0 h 21945"/>
                  <a:gd name="connsiteX10" fmla="*/ 10973 w 19202"/>
                  <a:gd name="connsiteY10" fmla="*/ 0 h 2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202" h="21945">
                    <a:moveTo>
                      <a:pt x="10973" y="0"/>
                    </a:moveTo>
                    <a:lnTo>
                      <a:pt x="16459" y="4572"/>
                    </a:lnTo>
                    <a:lnTo>
                      <a:pt x="19202" y="13716"/>
                    </a:lnTo>
                    <a:lnTo>
                      <a:pt x="16459" y="18288"/>
                    </a:lnTo>
                    <a:lnTo>
                      <a:pt x="11887" y="21946"/>
                    </a:lnTo>
                    <a:lnTo>
                      <a:pt x="3658" y="21031"/>
                    </a:lnTo>
                    <a:lnTo>
                      <a:pt x="0" y="14630"/>
                    </a:lnTo>
                    <a:lnTo>
                      <a:pt x="0" y="10058"/>
                    </a:lnTo>
                    <a:lnTo>
                      <a:pt x="914" y="4572"/>
                    </a:lnTo>
                    <a:lnTo>
                      <a:pt x="5486" y="0"/>
                    </a:lnTo>
                    <a:lnTo>
                      <a:pt x="10973" y="0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53" name="Figura a mano libera: forma 52">
                <a:extLst>
                  <a:ext uri="{FF2B5EF4-FFF2-40B4-BE49-F238E27FC236}">
                    <a16:creationId xmlns:a16="http://schemas.microsoft.com/office/drawing/2014/main" id="{59AA65EE-DA4C-EAEA-08AB-7FBA592EB96B}"/>
                  </a:ext>
                </a:extLst>
              </p:cNvPr>
              <p:cNvSpPr/>
              <p:nvPr/>
            </p:nvSpPr>
            <p:spPr>
              <a:xfrm>
                <a:off x="2187191" y="3019643"/>
                <a:ext cx="23774" cy="30175"/>
              </a:xfrm>
              <a:custGeom>
                <a:avLst/>
                <a:gdLst>
                  <a:gd name="connsiteX0" fmla="*/ 21031 w 23774"/>
                  <a:gd name="connsiteY0" fmla="*/ 15545 h 30175"/>
                  <a:gd name="connsiteX1" fmla="*/ 23774 w 23774"/>
                  <a:gd name="connsiteY1" fmla="*/ 25603 h 30175"/>
                  <a:gd name="connsiteX2" fmla="*/ 18288 w 23774"/>
                  <a:gd name="connsiteY2" fmla="*/ 30175 h 30175"/>
                  <a:gd name="connsiteX3" fmla="*/ 9144 w 23774"/>
                  <a:gd name="connsiteY3" fmla="*/ 27432 h 30175"/>
                  <a:gd name="connsiteX4" fmla="*/ 2743 w 23774"/>
                  <a:gd name="connsiteY4" fmla="*/ 27432 h 30175"/>
                  <a:gd name="connsiteX5" fmla="*/ 0 w 23774"/>
                  <a:gd name="connsiteY5" fmla="*/ 21946 h 30175"/>
                  <a:gd name="connsiteX6" fmla="*/ 3658 w 23774"/>
                  <a:gd name="connsiteY6" fmla="*/ 17374 h 30175"/>
                  <a:gd name="connsiteX7" fmla="*/ 9144 w 23774"/>
                  <a:gd name="connsiteY7" fmla="*/ 19202 h 30175"/>
                  <a:gd name="connsiteX8" fmla="*/ 15545 w 23774"/>
                  <a:gd name="connsiteY8" fmla="*/ 10973 h 30175"/>
                  <a:gd name="connsiteX9" fmla="*/ 15545 w 23774"/>
                  <a:gd name="connsiteY9" fmla="*/ 5486 h 30175"/>
                  <a:gd name="connsiteX10" fmla="*/ 14630 w 23774"/>
                  <a:gd name="connsiteY10" fmla="*/ 0 h 30175"/>
                  <a:gd name="connsiteX11" fmla="*/ 17374 w 23774"/>
                  <a:gd name="connsiteY11" fmla="*/ 5486 h 30175"/>
                  <a:gd name="connsiteX12" fmla="*/ 21031 w 23774"/>
                  <a:gd name="connsiteY12" fmla="*/ 15545 h 30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774" h="30175">
                    <a:moveTo>
                      <a:pt x="21031" y="15545"/>
                    </a:moveTo>
                    <a:lnTo>
                      <a:pt x="23774" y="25603"/>
                    </a:lnTo>
                    <a:lnTo>
                      <a:pt x="18288" y="30175"/>
                    </a:lnTo>
                    <a:lnTo>
                      <a:pt x="9144" y="27432"/>
                    </a:lnTo>
                    <a:lnTo>
                      <a:pt x="2743" y="27432"/>
                    </a:lnTo>
                    <a:lnTo>
                      <a:pt x="0" y="21946"/>
                    </a:lnTo>
                    <a:lnTo>
                      <a:pt x="3658" y="17374"/>
                    </a:lnTo>
                    <a:lnTo>
                      <a:pt x="9144" y="19202"/>
                    </a:lnTo>
                    <a:lnTo>
                      <a:pt x="15545" y="10973"/>
                    </a:lnTo>
                    <a:lnTo>
                      <a:pt x="15545" y="5486"/>
                    </a:lnTo>
                    <a:lnTo>
                      <a:pt x="14630" y="0"/>
                    </a:lnTo>
                    <a:lnTo>
                      <a:pt x="17374" y="5486"/>
                    </a:lnTo>
                    <a:lnTo>
                      <a:pt x="21031" y="15545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54" name="Figura a mano libera: forma 53">
                <a:extLst>
                  <a:ext uri="{FF2B5EF4-FFF2-40B4-BE49-F238E27FC236}">
                    <a16:creationId xmlns:a16="http://schemas.microsoft.com/office/drawing/2014/main" id="{FC5BAEB8-45D0-F2D0-09A0-7E0E85F1BA44}"/>
                  </a:ext>
                </a:extLst>
              </p:cNvPr>
              <p:cNvSpPr/>
              <p:nvPr/>
            </p:nvSpPr>
            <p:spPr>
              <a:xfrm>
                <a:off x="2648963" y="3223555"/>
                <a:ext cx="11887" cy="8229"/>
              </a:xfrm>
              <a:custGeom>
                <a:avLst/>
                <a:gdLst>
                  <a:gd name="connsiteX0" fmla="*/ 10058 w 11887"/>
                  <a:gd name="connsiteY0" fmla="*/ 0 h 8229"/>
                  <a:gd name="connsiteX1" fmla="*/ 11887 w 11887"/>
                  <a:gd name="connsiteY1" fmla="*/ 4572 h 8229"/>
                  <a:gd name="connsiteX2" fmla="*/ 6401 w 11887"/>
                  <a:gd name="connsiteY2" fmla="*/ 3658 h 8229"/>
                  <a:gd name="connsiteX3" fmla="*/ 5486 w 11887"/>
                  <a:gd name="connsiteY3" fmla="*/ 8230 h 8229"/>
                  <a:gd name="connsiteX4" fmla="*/ 0 w 11887"/>
                  <a:gd name="connsiteY4" fmla="*/ 4572 h 8229"/>
                  <a:gd name="connsiteX5" fmla="*/ 5486 w 11887"/>
                  <a:gd name="connsiteY5" fmla="*/ 914 h 8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87" h="8229">
                    <a:moveTo>
                      <a:pt x="10058" y="0"/>
                    </a:moveTo>
                    <a:lnTo>
                      <a:pt x="11887" y="4572"/>
                    </a:lnTo>
                    <a:lnTo>
                      <a:pt x="6401" y="3658"/>
                    </a:lnTo>
                    <a:lnTo>
                      <a:pt x="5486" y="8230"/>
                    </a:lnTo>
                    <a:lnTo>
                      <a:pt x="0" y="4572"/>
                    </a:lnTo>
                    <a:lnTo>
                      <a:pt x="5486" y="914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55" name="Figura a mano libera: forma 54">
                <a:extLst>
                  <a:ext uri="{FF2B5EF4-FFF2-40B4-BE49-F238E27FC236}">
                    <a16:creationId xmlns:a16="http://schemas.microsoft.com/office/drawing/2014/main" id="{53243225-811A-C178-6F09-B84E5795207E}"/>
                  </a:ext>
                </a:extLst>
              </p:cNvPr>
              <p:cNvSpPr/>
              <p:nvPr/>
            </p:nvSpPr>
            <p:spPr>
              <a:xfrm>
                <a:off x="2113125" y="2535011"/>
                <a:ext cx="8229" cy="10058"/>
              </a:xfrm>
              <a:custGeom>
                <a:avLst/>
                <a:gdLst>
                  <a:gd name="connsiteX0" fmla="*/ 5486 w 8229"/>
                  <a:gd name="connsiteY0" fmla="*/ 0 h 10058"/>
                  <a:gd name="connsiteX1" fmla="*/ 8230 w 8229"/>
                  <a:gd name="connsiteY1" fmla="*/ 7315 h 10058"/>
                  <a:gd name="connsiteX2" fmla="*/ 0 w 8229"/>
                  <a:gd name="connsiteY2" fmla="*/ 10058 h 10058"/>
                  <a:gd name="connsiteX3" fmla="*/ 914 w 8229"/>
                  <a:gd name="connsiteY3" fmla="*/ 2743 h 10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29" h="10058">
                    <a:moveTo>
                      <a:pt x="5486" y="0"/>
                    </a:moveTo>
                    <a:lnTo>
                      <a:pt x="8230" y="7315"/>
                    </a:lnTo>
                    <a:lnTo>
                      <a:pt x="0" y="10058"/>
                    </a:lnTo>
                    <a:lnTo>
                      <a:pt x="914" y="2743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  <p:sp>
          <p:nvSpPr>
            <p:cNvPr id="31" name="Figura a mano libera: forma 30">
              <a:extLst>
                <a:ext uri="{FF2B5EF4-FFF2-40B4-BE49-F238E27FC236}">
                  <a16:creationId xmlns:a16="http://schemas.microsoft.com/office/drawing/2014/main" id="{9FADD04B-2A71-316B-A817-A4648A4DB9B5}"/>
                </a:ext>
              </a:extLst>
            </p:cNvPr>
            <p:cNvSpPr/>
            <p:nvPr/>
          </p:nvSpPr>
          <p:spPr>
            <a:xfrm>
              <a:off x="3502098" y="2797444"/>
              <a:ext cx="779983" cy="715060"/>
            </a:xfrm>
            <a:custGeom>
              <a:avLst/>
              <a:gdLst>
                <a:gd name="connsiteX0" fmla="*/ 369418 w 779983"/>
                <a:gd name="connsiteY0" fmla="*/ 1829 h 715060"/>
                <a:gd name="connsiteX1" fmla="*/ 370332 w 779983"/>
                <a:gd name="connsiteY1" fmla="*/ 7315 h 715060"/>
                <a:gd name="connsiteX2" fmla="*/ 372161 w 779983"/>
                <a:gd name="connsiteY2" fmla="*/ 12802 h 715060"/>
                <a:gd name="connsiteX3" fmla="*/ 373075 w 779983"/>
                <a:gd name="connsiteY3" fmla="*/ 17374 h 715060"/>
                <a:gd name="connsiteX4" fmla="*/ 373990 w 779983"/>
                <a:gd name="connsiteY4" fmla="*/ 22860 h 715060"/>
                <a:gd name="connsiteX5" fmla="*/ 376733 w 779983"/>
                <a:gd name="connsiteY5" fmla="*/ 32004 h 715060"/>
                <a:gd name="connsiteX6" fmla="*/ 380390 w 779983"/>
                <a:gd name="connsiteY6" fmla="*/ 46634 h 715060"/>
                <a:gd name="connsiteX7" fmla="*/ 382219 w 779983"/>
                <a:gd name="connsiteY7" fmla="*/ 52121 h 715060"/>
                <a:gd name="connsiteX8" fmla="*/ 385877 w 779983"/>
                <a:gd name="connsiteY8" fmla="*/ 59436 h 715060"/>
                <a:gd name="connsiteX9" fmla="*/ 388620 w 779983"/>
                <a:gd name="connsiteY9" fmla="*/ 65837 h 715060"/>
                <a:gd name="connsiteX10" fmla="*/ 390449 w 779983"/>
                <a:gd name="connsiteY10" fmla="*/ 70409 h 715060"/>
                <a:gd name="connsiteX11" fmla="*/ 393192 w 779983"/>
                <a:gd name="connsiteY11" fmla="*/ 75895 h 715060"/>
                <a:gd name="connsiteX12" fmla="*/ 396850 w 779983"/>
                <a:gd name="connsiteY12" fmla="*/ 82296 h 715060"/>
                <a:gd name="connsiteX13" fmla="*/ 399593 w 779983"/>
                <a:gd name="connsiteY13" fmla="*/ 86868 h 715060"/>
                <a:gd name="connsiteX14" fmla="*/ 402336 w 779983"/>
                <a:gd name="connsiteY14" fmla="*/ 94183 h 715060"/>
                <a:gd name="connsiteX15" fmla="*/ 406908 w 779983"/>
                <a:gd name="connsiteY15" fmla="*/ 103327 h 715060"/>
                <a:gd name="connsiteX16" fmla="*/ 411480 w 779983"/>
                <a:gd name="connsiteY16" fmla="*/ 112471 h 715060"/>
                <a:gd name="connsiteX17" fmla="*/ 416052 w 779983"/>
                <a:gd name="connsiteY17" fmla="*/ 119786 h 715060"/>
                <a:gd name="connsiteX18" fmla="*/ 420624 w 779983"/>
                <a:gd name="connsiteY18" fmla="*/ 127102 h 715060"/>
                <a:gd name="connsiteX19" fmla="*/ 424282 w 779983"/>
                <a:gd name="connsiteY19" fmla="*/ 131674 h 715060"/>
                <a:gd name="connsiteX20" fmla="*/ 429768 w 779983"/>
                <a:gd name="connsiteY20" fmla="*/ 138074 h 715060"/>
                <a:gd name="connsiteX21" fmla="*/ 433426 w 779983"/>
                <a:gd name="connsiteY21" fmla="*/ 147218 h 715060"/>
                <a:gd name="connsiteX22" fmla="*/ 437998 w 779983"/>
                <a:gd name="connsiteY22" fmla="*/ 154534 h 715060"/>
                <a:gd name="connsiteX23" fmla="*/ 441655 w 779983"/>
                <a:gd name="connsiteY23" fmla="*/ 160934 h 715060"/>
                <a:gd name="connsiteX24" fmla="*/ 445313 w 779983"/>
                <a:gd name="connsiteY24" fmla="*/ 165506 h 715060"/>
                <a:gd name="connsiteX25" fmla="*/ 448056 w 779983"/>
                <a:gd name="connsiteY25" fmla="*/ 170993 h 715060"/>
                <a:gd name="connsiteX26" fmla="*/ 452628 w 779983"/>
                <a:gd name="connsiteY26" fmla="*/ 176479 h 715060"/>
                <a:gd name="connsiteX27" fmla="*/ 457200 w 779983"/>
                <a:gd name="connsiteY27" fmla="*/ 181051 h 715060"/>
                <a:gd name="connsiteX28" fmla="*/ 460858 w 779983"/>
                <a:gd name="connsiteY28" fmla="*/ 186538 h 715060"/>
                <a:gd name="connsiteX29" fmla="*/ 470002 w 779983"/>
                <a:gd name="connsiteY29" fmla="*/ 197510 h 715060"/>
                <a:gd name="connsiteX30" fmla="*/ 479146 w 779983"/>
                <a:gd name="connsiteY30" fmla="*/ 207569 h 715060"/>
                <a:gd name="connsiteX31" fmla="*/ 486461 w 779983"/>
                <a:gd name="connsiteY31" fmla="*/ 214884 h 715060"/>
                <a:gd name="connsiteX32" fmla="*/ 495605 w 779983"/>
                <a:gd name="connsiteY32" fmla="*/ 224942 h 715060"/>
                <a:gd name="connsiteX33" fmla="*/ 499262 w 779983"/>
                <a:gd name="connsiteY33" fmla="*/ 229514 h 715060"/>
                <a:gd name="connsiteX34" fmla="*/ 509321 w 779983"/>
                <a:gd name="connsiteY34" fmla="*/ 238658 h 715060"/>
                <a:gd name="connsiteX35" fmla="*/ 514807 w 779983"/>
                <a:gd name="connsiteY35" fmla="*/ 242316 h 715060"/>
                <a:gd name="connsiteX36" fmla="*/ 519379 w 779983"/>
                <a:gd name="connsiteY36" fmla="*/ 245059 h 715060"/>
                <a:gd name="connsiteX37" fmla="*/ 523037 w 779983"/>
                <a:gd name="connsiteY37" fmla="*/ 249631 h 715060"/>
                <a:gd name="connsiteX38" fmla="*/ 531266 w 779983"/>
                <a:gd name="connsiteY38" fmla="*/ 256946 h 715060"/>
                <a:gd name="connsiteX39" fmla="*/ 547726 w 779983"/>
                <a:gd name="connsiteY39" fmla="*/ 268834 h 715060"/>
                <a:gd name="connsiteX40" fmla="*/ 554126 w 779983"/>
                <a:gd name="connsiteY40" fmla="*/ 273406 h 715060"/>
                <a:gd name="connsiteX41" fmla="*/ 560527 w 779983"/>
                <a:gd name="connsiteY41" fmla="*/ 277978 h 715060"/>
                <a:gd name="connsiteX42" fmla="*/ 566014 w 779983"/>
                <a:gd name="connsiteY42" fmla="*/ 280721 h 715060"/>
                <a:gd name="connsiteX43" fmla="*/ 572414 w 779983"/>
                <a:gd name="connsiteY43" fmla="*/ 285293 h 715060"/>
                <a:gd name="connsiteX44" fmla="*/ 580644 w 779983"/>
                <a:gd name="connsiteY44" fmla="*/ 289865 h 715060"/>
                <a:gd name="connsiteX45" fmla="*/ 585216 w 779983"/>
                <a:gd name="connsiteY45" fmla="*/ 292608 h 715060"/>
                <a:gd name="connsiteX46" fmla="*/ 590702 w 779983"/>
                <a:gd name="connsiteY46" fmla="*/ 294437 h 715060"/>
                <a:gd name="connsiteX47" fmla="*/ 595274 w 779983"/>
                <a:gd name="connsiteY47" fmla="*/ 297180 h 715060"/>
                <a:gd name="connsiteX48" fmla="*/ 599846 w 779983"/>
                <a:gd name="connsiteY48" fmla="*/ 301752 h 715060"/>
                <a:gd name="connsiteX49" fmla="*/ 603504 w 779983"/>
                <a:gd name="connsiteY49" fmla="*/ 308153 h 715060"/>
                <a:gd name="connsiteX50" fmla="*/ 605333 w 779983"/>
                <a:gd name="connsiteY50" fmla="*/ 312725 h 715060"/>
                <a:gd name="connsiteX51" fmla="*/ 609905 w 779983"/>
                <a:gd name="connsiteY51" fmla="*/ 320040 h 715060"/>
                <a:gd name="connsiteX52" fmla="*/ 618134 w 779983"/>
                <a:gd name="connsiteY52" fmla="*/ 330098 h 715060"/>
                <a:gd name="connsiteX53" fmla="*/ 628193 w 779983"/>
                <a:gd name="connsiteY53" fmla="*/ 338328 h 715060"/>
                <a:gd name="connsiteX54" fmla="*/ 634594 w 779983"/>
                <a:gd name="connsiteY54" fmla="*/ 341986 h 715060"/>
                <a:gd name="connsiteX55" fmla="*/ 641909 w 779983"/>
                <a:gd name="connsiteY55" fmla="*/ 348386 h 715060"/>
                <a:gd name="connsiteX56" fmla="*/ 646481 w 779983"/>
                <a:gd name="connsiteY56" fmla="*/ 352958 h 715060"/>
                <a:gd name="connsiteX57" fmla="*/ 646481 w 779983"/>
                <a:gd name="connsiteY57" fmla="*/ 358445 h 715060"/>
                <a:gd name="connsiteX58" fmla="*/ 650138 w 779983"/>
                <a:gd name="connsiteY58" fmla="*/ 363931 h 715060"/>
                <a:gd name="connsiteX59" fmla="*/ 656539 w 779983"/>
                <a:gd name="connsiteY59" fmla="*/ 367589 h 715060"/>
                <a:gd name="connsiteX60" fmla="*/ 661111 w 779983"/>
                <a:gd name="connsiteY60" fmla="*/ 370332 h 715060"/>
                <a:gd name="connsiteX61" fmla="*/ 666598 w 779983"/>
                <a:gd name="connsiteY61" fmla="*/ 373075 h 715060"/>
                <a:gd name="connsiteX62" fmla="*/ 672084 w 779983"/>
                <a:gd name="connsiteY62" fmla="*/ 377647 h 715060"/>
                <a:gd name="connsiteX63" fmla="*/ 687629 w 779983"/>
                <a:gd name="connsiteY63" fmla="*/ 385877 h 715060"/>
                <a:gd name="connsiteX64" fmla="*/ 695858 w 779983"/>
                <a:gd name="connsiteY64" fmla="*/ 389534 h 715060"/>
                <a:gd name="connsiteX65" fmla="*/ 701345 w 779983"/>
                <a:gd name="connsiteY65" fmla="*/ 392278 h 715060"/>
                <a:gd name="connsiteX66" fmla="*/ 706831 w 779983"/>
                <a:gd name="connsiteY66" fmla="*/ 394106 h 715060"/>
                <a:gd name="connsiteX67" fmla="*/ 712318 w 779983"/>
                <a:gd name="connsiteY67" fmla="*/ 395935 h 715060"/>
                <a:gd name="connsiteX68" fmla="*/ 716890 w 779983"/>
                <a:gd name="connsiteY68" fmla="*/ 396850 h 715060"/>
                <a:gd name="connsiteX69" fmla="*/ 737006 w 779983"/>
                <a:gd name="connsiteY69" fmla="*/ 404165 h 715060"/>
                <a:gd name="connsiteX70" fmla="*/ 742493 w 779983"/>
                <a:gd name="connsiteY70" fmla="*/ 405079 h 715060"/>
                <a:gd name="connsiteX71" fmla="*/ 747065 w 779983"/>
                <a:gd name="connsiteY71" fmla="*/ 414223 h 715060"/>
                <a:gd name="connsiteX72" fmla="*/ 747065 w 779983"/>
                <a:gd name="connsiteY72" fmla="*/ 427939 h 715060"/>
                <a:gd name="connsiteX73" fmla="*/ 749808 w 779983"/>
                <a:gd name="connsiteY73" fmla="*/ 432511 h 715060"/>
                <a:gd name="connsiteX74" fmla="*/ 748894 w 779983"/>
                <a:gd name="connsiteY74" fmla="*/ 440741 h 715060"/>
                <a:gd name="connsiteX75" fmla="*/ 748894 w 779983"/>
                <a:gd name="connsiteY75" fmla="*/ 445313 h 715060"/>
                <a:gd name="connsiteX76" fmla="*/ 752551 w 779983"/>
                <a:gd name="connsiteY76" fmla="*/ 449885 h 715060"/>
                <a:gd name="connsiteX77" fmla="*/ 757123 w 779983"/>
                <a:gd name="connsiteY77" fmla="*/ 453542 h 715060"/>
                <a:gd name="connsiteX78" fmla="*/ 764438 w 779983"/>
                <a:gd name="connsiteY78" fmla="*/ 458114 h 715060"/>
                <a:gd name="connsiteX79" fmla="*/ 769925 w 779983"/>
                <a:gd name="connsiteY79" fmla="*/ 461772 h 715060"/>
                <a:gd name="connsiteX80" fmla="*/ 777240 w 779983"/>
                <a:gd name="connsiteY80" fmla="*/ 464515 h 715060"/>
                <a:gd name="connsiteX81" fmla="*/ 770839 w 779983"/>
                <a:gd name="connsiteY81" fmla="*/ 475488 h 715060"/>
                <a:gd name="connsiteX82" fmla="*/ 769925 w 779983"/>
                <a:gd name="connsiteY82" fmla="*/ 480060 h 715060"/>
                <a:gd name="connsiteX83" fmla="*/ 774497 w 779983"/>
                <a:gd name="connsiteY83" fmla="*/ 481889 h 715060"/>
                <a:gd name="connsiteX84" fmla="*/ 779983 w 779983"/>
                <a:gd name="connsiteY84" fmla="*/ 484632 h 715060"/>
                <a:gd name="connsiteX85" fmla="*/ 777240 w 779983"/>
                <a:gd name="connsiteY85" fmla="*/ 489204 h 715060"/>
                <a:gd name="connsiteX86" fmla="*/ 772668 w 779983"/>
                <a:gd name="connsiteY86" fmla="*/ 494690 h 715060"/>
                <a:gd name="connsiteX87" fmla="*/ 768096 w 779983"/>
                <a:gd name="connsiteY87" fmla="*/ 497434 h 715060"/>
                <a:gd name="connsiteX88" fmla="*/ 763524 w 779983"/>
                <a:gd name="connsiteY88" fmla="*/ 502006 h 715060"/>
                <a:gd name="connsiteX89" fmla="*/ 758952 w 779983"/>
                <a:gd name="connsiteY89" fmla="*/ 502920 h 715060"/>
                <a:gd name="connsiteX90" fmla="*/ 750722 w 779983"/>
                <a:gd name="connsiteY90" fmla="*/ 512978 h 715060"/>
                <a:gd name="connsiteX91" fmla="*/ 746150 w 779983"/>
                <a:gd name="connsiteY91" fmla="*/ 521208 h 715060"/>
                <a:gd name="connsiteX92" fmla="*/ 742493 w 779983"/>
                <a:gd name="connsiteY92" fmla="*/ 526694 h 715060"/>
                <a:gd name="connsiteX93" fmla="*/ 737921 w 779983"/>
                <a:gd name="connsiteY93" fmla="*/ 534010 h 715060"/>
                <a:gd name="connsiteX94" fmla="*/ 733349 w 779983"/>
                <a:gd name="connsiteY94" fmla="*/ 539496 h 715060"/>
                <a:gd name="connsiteX95" fmla="*/ 731520 w 779983"/>
                <a:gd name="connsiteY95" fmla="*/ 544068 h 715060"/>
                <a:gd name="connsiteX96" fmla="*/ 732434 w 779983"/>
                <a:gd name="connsiteY96" fmla="*/ 548640 h 715060"/>
                <a:gd name="connsiteX97" fmla="*/ 732434 w 779983"/>
                <a:gd name="connsiteY97" fmla="*/ 555955 h 715060"/>
                <a:gd name="connsiteX98" fmla="*/ 729691 w 779983"/>
                <a:gd name="connsiteY98" fmla="*/ 560527 h 715060"/>
                <a:gd name="connsiteX99" fmla="*/ 725119 w 779983"/>
                <a:gd name="connsiteY99" fmla="*/ 566928 h 715060"/>
                <a:gd name="connsiteX100" fmla="*/ 719633 w 779983"/>
                <a:gd name="connsiteY100" fmla="*/ 570586 h 715060"/>
                <a:gd name="connsiteX101" fmla="*/ 714146 w 779983"/>
                <a:gd name="connsiteY101" fmla="*/ 572414 h 715060"/>
                <a:gd name="connsiteX102" fmla="*/ 710489 w 779983"/>
                <a:gd name="connsiteY102" fmla="*/ 579730 h 715060"/>
                <a:gd name="connsiteX103" fmla="*/ 707746 w 779983"/>
                <a:gd name="connsiteY103" fmla="*/ 586130 h 715060"/>
                <a:gd name="connsiteX104" fmla="*/ 705917 w 779983"/>
                <a:gd name="connsiteY104" fmla="*/ 590702 h 715060"/>
                <a:gd name="connsiteX105" fmla="*/ 705002 w 779983"/>
                <a:gd name="connsiteY105" fmla="*/ 595274 h 715060"/>
                <a:gd name="connsiteX106" fmla="*/ 704088 w 779983"/>
                <a:gd name="connsiteY106" fmla="*/ 600761 h 715060"/>
                <a:gd name="connsiteX107" fmla="*/ 699516 w 779983"/>
                <a:gd name="connsiteY107" fmla="*/ 605333 h 715060"/>
                <a:gd name="connsiteX108" fmla="*/ 697687 w 779983"/>
                <a:gd name="connsiteY108" fmla="*/ 609905 h 715060"/>
                <a:gd name="connsiteX109" fmla="*/ 694944 w 779983"/>
                <a:gd name="connsiteY109" fmla="*/ 615391 h 715060"/>
                <a:gd name="connsiteX110" fmla="*/ 690372 w 779983"/>
                <a:gd name="connsiteY110" fmla="*/ 619049 h 715060"/>
                <a:gd name="connsiteX111" fmla="*/ 685800 w 779983"/>
                <a:gd name="connsiteY111" fmla="*/ 620878 h 715060"/>
                <a:gd name="connsiteX112" fmla="*/ 682142 w 779983"/>
                <a:gd name="connsiteY112" fmla="*/ 626364 h 715060"/>
                <a:gd name="connsiteX113" fmla="*/ 679399 w 779983"/>
                <a:gd name="connsiteY113" fmla="*/ 630936 h 715060"/>
                <a:gd name="connsiteX114" fmla="*/ 678485 w 779983"/>
                <a:gd name="connsiteY114" fmla="*/ 636422 h 715060"/>
                <a:gd name="connsiteX115" fmla="*/ 672998 w 779983"/>
                <a:gd name="connsiteY115" fmla="*/ 640994 h 715060"/>
                <a:gd name="connsiteX116" fmla="*/ 667512 w 779983"/>
                <a:gd name="connsiteY116" fmla="*/ 644652 h 715060"/>
                <a:gd name="connsiteX117" fmla="*/ 663854 w 779983"/>
                <a:gd name="connsiteY117" fmla="*/ 649224 h 715060"/>
                <a:gd name="connsiteX118" fmla="*/ 662026 w 779983"/>
                <a:gd name="connsiteY118" fmla="*/ 653796 h 715060"/>
                <a:gd name="connsiteX119" fmla="*/ 656539 w 779983"/>
                <a:gd name="connsiteY119" fmla="*/ 655625 h 715060"/>
                <a:gd name="connsiteX120" fmla="*/ 651053 w 779983"/>
                <a:gd name="connsiteY120" fmla="*/ 654710 h 715060"/>
                <a:gd name="connsiteX121" fmla="*/ 646481 w 779983"/>
                <a:gd name="connsiteY121" fmla="*/ 655625 h 715060"/>
                <a:gd name="connsiteX122" fmla="*/ 646481 w 779983"/>
                <a:gd name="connsiteY122" fmla="*/ 650138 h 715060"/>
                <a:gd name="connsiteX123" fmla="*/ 647395 w 779983"/>
                <a:gd name="connsiteY123" fmla="*/ 641909 h 715060"/>
                <a:gd name="connsiteX124" fmla="*/ 643738 w 779983"/>
                <a:gd name="connsiteY124" fmla="*/ 635508 h 715060"/>
                <a:gd name="connsiteX125" fmla="*/ 643738 w 779983"/>
                <a:gd name="connsiteY125" fmla="*/ 630936 h 715060"/>
                <a:gd name="connsiteX126" fmla="*/ 640994 w 779983"/>
                <a:gd name="connsiteY126" fmla="*/ 626364 h 715060"/>
                <a:gd name="connsiteX127" fmla="*/ 639166 w 779983"/>
                <a:gd name="connsiteY127" fmla="*/ 613562 h 715060"/>
                <a:gd name="connsiteX128" fmla="*/ 633679 w 779983"/>
                <a:gd name="connsiteY128" fmla="*/ 608990 h 715060"/>
                <a:gd name="connsiteX129" fmla="*/ 629107 w 779983"/>
                <a:gd name="connsiteY129" fmla="*/ 604418 h 715060"/>
                <a:gd name="connsiteX130" fmla="*/ 624535 w 779983"/>
                <a:gd name="connsiteY130" fmla="*/ 599846 h 715060"/>
                <a:gd name="connsiteX131" fmla="*/ 616306 w 779983"/>
                <a:gd name="connsiteY131" fmla="*/ 594360 h 715060"/>
                <a:gd name="connsiteX132" fmla="*/ 608076 w 779983"/>
                <a:gd name="connsiteY132" fmla="*/ 596189 h 715060"/>
                <a:gd name="connsiteX133" fmla="*/ 606247 w 779983"/>
                <a:gd name="connsiteY133" fmla="*/ 591617 h 715060"/>
                <a:gd name="connsiteX134" fmla="*/ 600761 w 779983"/>
                <a:gd name="connsiteY134" fmla="*/ 590702 h 715060"/>
                <a:gd name="connsiteX135" fmla="*/ 600761 w 779983"/>
                <a:gd name="connsiteY135" fmla="*/ 595274 h 715060"/>
                <a:gd name="connsiteX136" fmla="*/ 598932 w 779983"/>
                <a:gd name="connsiteY136" fmla="*/ 599846 h 715060"/>
                <a:gd name="connsiteX137" fmla="*/ 592531 w 779983"/>
                <a:gd name="connsiteY137" fmla="*/ 598932 h 715060"/>
                <a:gd name="connsiteX138" fmla="*/ 588874 w 779983"/>
                <a:gd name="connsiteY138" fmla="*/ 591617 h 715060"/>
                <a:gd name="connsiteX139" fmla="*/ 584302 w 779983"/>
                <a:gd name="connsiteY139" fmla="*/ 586130 h 715060"/>
                <a:gd name="connsiteX140" fmla="*/ 582473 w 779983"/>
                <a:gd name="connsiteY140" fmla="*/ 580644 h 715060"/>
                <a:gd name="connsiteX141" fmla="*/ 577901 w 779983"/>
                <a:gd name="connsiteY141" fmla="*/ 582473 h 715060"/>
                <a:gd name="connsiteX142" fmla="*/ 573329 w 779983"/>
                <a:gd name="connsiteY142" fmla="*/ 581558 h 715060"/>
                <a:gd name="connsiteX143" fmla="*/ 567842 w 779983"/>
                <a:gd name="connsiteY143" fmla="*/ 577901 h 715060"/>
                <a:gd name="connsiteX144" fmla="*/ 564185 w 779983"/>
                <a:gd name="connsiteY144" fmla="*/ 572414 h 715060"/>
                <a:gd name="connsiteX145" fmla="*/ 558698 w 779983"/>
                <a:gd name="connsiteY145" fmla="*/ 578815 h 715060"/>
                <a:gd name="connsiteX146" fmla="*/ 554126 w 779983"/>
                <a:gd name="connsiteY146" fmla="*/ 584302 h 715060"/>
                <a:gd name="connsiteX147" fmla="*/ 548640 w 779983"/>
                <a:gd name="connsiteY147" fmla="*/ 589788 h 715060"/>
                <a:gd name="connsiteX148" fmla="*/ 542239 w 779983"/>
                <a:gd name="connsiteY148" fmla="*/ 593446 h 715060"/>
                <a:gd name="connsiteX149" fmla="*/ 540410 w 779983"/>
                <a:gd name="connsiteY149" fmla="*/ 598932 h 715060"/>
                <a:gd name="connsiteX150" fmla="*/ 536753 w 779983"/>
                <a:gd name="connsiteY150" fmla="*/ 608076 h 715060"/>
                <a:gd name="connsiteX151" fmla="*/ 527609 w 779983"/>
                <a:gd name="connsiteY151" fmla="*/ 611734 h 715060"/>
                <a:gd name="connsiteX152" fmla="*/ 519379 w 779983"/>
                <a:gd name="connsiteY152" fmla="*/ 614477 h 715060"/>
                <a:gd name="connsiteX153" fmla="*/ 513893 w 779983"/>
                <a:gd name="connsiteY153" fmla="*/ 616306 h 715060"/>
                <a:gd name="connsiteX154" fmla="*/ 508406 w 779983"/>
                <a:gd name="connsiteY154" fmla="*/ 623621 h 715060"/>
                <a:gd name="connsiteX155" fmla="*/ 512978 w 779983"/>
                <a:gd name="connsiteY155" fmla="*/ 632765 h 715060"/>
                <a:gd name="connsiteX156" fmla="*/ 516636 w 779983"/>
                <a:gd name="connsiteY156" fmla="*/ 642823 h 715060"/>
                <a:gd name="connsiteX157" fmla="*/ 517550 w 779983"/>
                <a:gd name="connsiteY157" fmla="*/ 648310 h 715060"/>
                <a:gd name="connsiteX158" fmla="*/ 518465 w 779983"/>
                <a:gd name="connsiteY158" fmla="*/ 652882 h 715060"/>
                <a:gd name="connsiteX159" fmla="*/ 523037 w 779983"/>
                <a:gd name="connsiteY159" fmla="*/ 656539 h 715060"/>
                <a:gd name="connsiteX160" fmla="*/ 529438 w 779983"/>
                <a:gd name="connsiteY160" fmla="*/ 656539 h 715060"/>
                <a:gd name="connsiteX161" fmla="*/ 533095 w 779983"/>
                <a:gd name="connsiteY161" fmla="*/ 661111 h 715060"/>
                <a:gd name="connsiteX162" fmla="*/ 529438 w 779983"/>
                <a:gd name="connsiteY162" fmla="*/ 666598 h 715060"/>
                <a:gd name="connsiteX163" fmla="*/ 530352 w 779983"/>
                <a:gd name="connsiteY163" fmla="*/ 671170 h 715060"/>
                <a:gd name="connsiteX164" fmla="*/ 523951 w 779983"/>
                <a:gd name="connsiteY164" fmla="*/ 671170 h 715060"/>
                <a:gd name="connsiteX165" fmla="*/ 521208 w 779983"/>
                <a:gd name="connsiteY165" fmla="*/ 665683 h 715060"/>
                <a:gd name="connsiteX166" fmla="*/ 516636 w 779983"/>
                <a:gd name="connsiteY166" fmla="*/ 664769 h 715060"/>
                <a:gd name="connsiteX167" fmla="*/ 515722 w 779983"/>
                <a:gd name="connsiteY167" fmla="*/ 669341 h 715060"/>
                <a:gd name="connsiteX168" fmla="*/ 505663 w 779983"/>
                <a:gd name="connsiteY168" fmla="*/ 674827 h 715060"/>
                <a:gd name="connsiteX169" fmla="*/ 498348 w 779983"/>
                <a:gd name="connsiteY169" fmla="*/ 673913 h 715060"/>
                <a:gd name="connsiteX170" fmla="*/ 495605 w 779983"/>
                <a:gd name="connsiteY170" fmla="*/ 680314 h 715060"/>
                <a:gd name="connsiteX171" fmla="*/ 499262 w 779983"/>
                <a:gd name="connsiteY171" fmla="*/ 685800 h 715060"/>
                <a:gd name="connsiteX172" fmla="*/ 498348 w 779983"/>
                <a:gd name="connsiteY172" fmla="*/ 690372 h 715060"/>
                <a:gd name="connsiteX173" fmla="*/ 494690 w 779983"/>
                <a:gd name="connsiteY173" fmla="*/ 696773 h 715060"/>
                <a:gd name="connsiteX174" fmla="*/ 491033 w 779983"/>
                <a:gd name="connsiteY174" fmla="*/ 691286 h 715060"/>
                <a:gd name="connsiteX175" fmla="*/ 487375 w 779983"/>
                <a:gd name="connsiteY175" fmla="*/ 684886 h 715060"/>
                <a:gd name="connsiteX176" fmla="*/ 486461 w 779983"/>
                <a:gd name="connsiteY176" fmla="*/ 680314 h 715060"/>
                <a:gd name="connsiteX177" fmla="*/ 475488 w 779983"/>
                <a:gd name="connsiteY177" fmla="*/ 681228 h 715060"/>
                <a:gd name="connsiteX178" fmla="*/ 472745 w 779983"/>
                <a:gd name="connsiteY178" fmla="*/ 686714 h 715060"/>
                <a:gd name="connsiteX179" fmla="*/ 469087 w 779983"/>
                <a:gd name="connsiteY179" fmla="*/ 692201 h 715060"/>
                <a:gd name="connsiteX180" fmla="*/ 469087 w 779983"/>
                <a:gd name="connsiteY180" fmla="*/ 696773 h 715060"/>
                <a:gd name="connsiteX181" fmla="*/ 469087 w 779983"/>
                <a:gd name="connsiteY181" fmla="*/ 701345 h 715060"/>
                <a:gd name="connsiteX182" fmla="*/ 460858 w 779983"/>
                <a:gd name="connsiteY182" fmla="*/ 703174 h 715060"/>
                <a:gd name="connsiteX183" fmla="*/ 456286 w 779983"/>
                <a:gd name="connsiteY183" fmla="*/ 705002 h 715060"/>
                <a:gd name="connsiteX184" fmla="*/ 454457 w 779983"/>
                <a:gd name="connsiteY184" fmla="*/ 715061 h 715060"/>
                <a:gd name="connsiteX185" fmla="*/ 449885 w 779983"/>
                <a:gd name="connsiteY185" fmla="*/ 712318 h 715060"/>
                <a:gd name="connsiteX186" fmla="*/ 443484 w 779983"/>
                <a:gd name="connsiteY186" fmla="*/ 708660 h 715060"/>
                <a:gd name="connsiteX187" fmla="*/ 437998 w 779983"/>
                <a:gd name="connsiteY187" fmla="*/ 707746 h 715060"/>
                <a:gd name="connsiteX188" fmla="*/ 429768 w 779983"/>
                <a:gd name="connsiteY188" fmla="*/ 707746 h 715060"/>
                <a:gd name="connsiteX189" fmla="*/ 424282 w 779983"/>
                <a:gd name="connsiteY189" fmla="*/ 709574 h 715060"/>
                <a:gd name="connsiteX190" fmla="*/ 419710 w 779983"/>
                <a:gd name="connsiteY190" fmla="*/ 713232 h 715060"/>
                <a:gd name="connsiteX191" fmla="*/ 414223 w 779983"/>
                <a:gd name="connsiteY191" fmla="*/ 706831 h 715060"/>
                <a:gd name="connsiteX192" fmla="*/ 411480 w 779983"/>
                <a:gd name="connsiteY192" fmla="*/ 702259 h 715060"/>
                <a:gd name="connsiteX193" fmla="*/ 409651 w 779983"/>
                <a:gd name="connsiteY193" fmla="*/ 696773 h 715060"/>
                <a:gd name="connsiteX194" fmla="*/ 405079 w 779983"/>
                <a:gd name="connsiteY194" fmla="*/ 695858 h 715060"/>
                <a:gd name="connsiteX195" fmla="*/ 399593 w 779983"/>
                <a:gd name="connsiteY195" fmla="*/ 688543 h 715060"/>
                <a:gd name="connsiteX196" fmla="*/ 392278 w 779983"/>
                <a:gd name="connsiteY196" fmla="*/ 691286 h 715060"/>
                <a:gd name="connsiteX197" fmla="*/ 382219 w 779983"/>
                <a:gd name="connsiteY197" fmla="*/ 690372 h 715060"/>
                <a:gd name="connsiteX198" fmla="*/ 373990 w 779983"/>
                <a:gd name="connsiteY198" fmla="*/ 686714 h 715060"/>
                <a:gd name="connsiteX199" fmla="*/ 368503 w 779983"/>
                <a:gd name="connsiteY199" fmla="*/ 685800 h 715060"/>
                <a:gd name="connsiteX200" fmla="*/ 363931 w 779983"/>
                <a:gd name="connsiteY200" fmla="*/ 681228 h 715060"/>
                <a:gd name="connsiteX201" fmla="*/ 354787 w 779983"/>
                <a:gd name="connsiteY201" fmla="*/ 681228 h 715060"/>
                <a:gd name="connsiteX202" fmla="*/ 350215 w 779983"/>
                <a:gd name="connsiteY202" fmla="*/ 684886 h 715060"/>
                <a:gd name="connsiteX203" fmla="*/ 343814 w 779983"/>
                <a:gd name="connsiteY203" fmla="*/ 681228 h 715060"/>
                <a:gd name="connsiteX204" fmla="*/ 338328 w 779983"/>
                <a:gd name="connsiteY204" fmla="*/ 680314 h 715060"/>
                <a:gd name="connsiteX205" fmla="*/ 332842 w 779983"/>
                <a:gd name="connsiteY205" fmla="*/ 675742 h 715060"/>
                <a:gd name="connsiteX206" fmla="*/ 331927 w 779983"/>
                <a:gd name="connsiteY206" fmla="*/ 670255 h 715060"/>
                <a:gd name="connsiteX207" fmla="*/ 329184 w 779983"/>
                <a:gd name="connsiteY207" fmla="*/ 663854 h 715060"/>
                <a:gd name="connsiteX208" fmla="*/ 324612 w 779983"/>
                <a:gd name="connsiteY208" fmla="*/ 661111 h 715060"/>
                <a:gd name="connsiteX209" fmla="*/ 321869 w 779983"/>
                <a:gd name="connsiteY209" fmla="*/ 653796 h 715060"/>
                <a:gd name="connsiteX210" fmla="*/ 317297 w 779983"/>
                <a:gd name="connsiteY210" fmla="*/ 653796 h 715060"/>
                <a:gd name="connsiteX211" fmla="*/ 312725 w 779983"/>
                <a:gd name="connsiteY211" fmla="*/ 660197 h 715060"/>
                <a:gd name="connsiteX212" fmla="*/ 307238 w 779983"/>
                <a:gd name="connsiteY212" fmla="*/ 658368 h 715060"/>
                <a:gd name="connsiteX213" fmla="*/ 302666 w 779983"/>
                <a:gd name="connsiteY213" fmla="*/ 653796 h 715060"/>
                <a:gd name="connsiteX214" fmla="*/ 296266 w 779983"/>
                <a:gd name="connsiteY214" fmla="*/ 649224 h 715060"/>
                <a:gd name="connsiteX215" fmla="*/ 291694 w 779983"/>
                <a:gd name="connsiteY215" fmla="*/ 647395 h 715060"/>
                <a:gd name="connsiteX216" fmla="*/ 286207 w 779983"/>
                <a:gd name="connsiteY216" fmla="*/ 648310 h 715060"/>
                <a:gd name="connsiteX217" fmla="*/ 281635 w 779983"/>
                <a:gd name="connsiteY217" fmla="*/ 652882 h 715060"/>
                <a:gd name="connsiteX218" fmla="*/ 284378 w 779983"/>
                <a:gd name="connsiteY218" fmla="*/ 658368 h 715060"/>
                <a:gd name="connsiteX219" fmla="*/ 279806 w 779983"/>
                <a:gd name="connsiteY219" fmla="*/ 663854 h 715060"/>
                <a:gd name="connsiteX220" fmla="*/ 275234 w 779983"/>
                <a:gd name="connsiteY220" fmla="*/ 667512 h 715060"/>
                <a:gd name="connsiteX221" fmla="*/ 269748 w 779983"/>
                <a:gd name="connsiteY221" fmla="*/ 670255 h 715060"/>
                <a:gd name="connsiteX222" fmla="*/ 264262 w 779983"/>
                <a:gd name="connsiteY222" fmla="*/ 673913 h 715060"/>
                <a:gd name="connsiteX223" fmla="*/ 258775 w 779983"/>
                <a:gd name="connsiteY223" fmla="*/ 677570 h 715060"/>
                <a:gd name="connsiteX224" fmla="*/ 256032 w 779983"/>
                <a:gd name="connsiteY224" fmla="*/ 683057 h 715060"/>
                <a:gd name="connsiteX225" fmla="*/ 250546 w 779983"/>
                <a:gd name="connsiteY225" fmla="*/ 681228 h 715060"/>
                <a:gd name="connsiteX226" fmla="*/ 245974 w 779983"/>
                <a:gd name="connsiteY226" fmla="*/ 678485 h 715060"/>
                <a:gd name="connsiteX227" fmla="*/ 239573 w 779983"/>
                <a:gd name="connsiteY227" fmla="*/ 677570 h 715060"/>
                <a:gd name="connsiteX228" fmla="*/ 231343 w 779983"/>
                <a:gd name="connsiteY228" fmla="*/ 673913 h 715060"/>
                <a:gd name="connsiteX229" fmla="*/ 229514 w 779983"/>
                <a:gd name="connsiteY229" fmla="*/ 668426 h 715060"/>
                <a:gd name="connsiteX230" fmla="*/ 225857 w 779983"/>
                <a:gd name="connsiteY230" fmla="*/ 663854 h 715060"/>
                <a:gd name="connsiteX231" fmla="*/ 224028 w 779983"/>
                <a:gd name="connsiteY231" fmla="*/ 657454 h 715060"/>
                <a:gd name="connsiteX232" fmla="*/ 217627 w 779983"/>
                <a:gd name="connsiteY232" fmla="*/ 656539 h 715060"/>
                <a:gd name="connsiteX233" fmla="*/ 207569 w 779983"/>
                <a:gd name="connsiteY233" fmla="*/ 654710 h 715060"/>
                <a:gd name="connsiteX234" fmla="*/ 201168 w 779983"/>
                <a:gd name="connsiteY234" fmla="*/ 649224 h 715060"/>
                <a:gd name="connsiteX235" fmla="*/ 189281 w 779983"/>
                <a:gd name="connsiteY235" fmla="*/ 642823 h 715060"/>
                <a:gd name="connsiteX236" fmla="*/ 184709 w 779983"/>
                <a:gd name="connsiteY236" fmla="*/ 640080 h 715060"/>
                <a:gd name="connsiteX237" fmla="*/ 179222 w 779983"/>
                <a:gd name="connsiteY237" fmla="*/ 638251 h 715060"/>
                <a:gd name="connsiteX238" fmla="*/ 174650 w 779983"/>
                <a:gd name="connsiteY238" fmla="*/ 640080 h 715060"/>
                <a:gd name="connsiteX239" fmla="*/ 172822 w 779983"/>
                <a:gd name="connsiteY239" fmla="*/ 644652 h 715060"/>
                <a:gd name="connsiteX240" fmla="*/ 170993 w 779983"/>
                <a:gd name="connsiteY240" fmla="*/ 650138 h 715060"/>
                <a:gd name="connsiteX241" fmla="*/ 165506 w 779983"/>
                <a:gd name="connsiteY241" fmla="*/ 648310 h 715060"/>
                <a:gd name="connsiteX242" fmla="*/ 160934 w 779983"/>
                <a:gd name="connsiteY242" fmla="*/ 640994 h 715060"/>
                <a:gd name="connsiteX243" fmla="*/ 160020 w 779983"/>
                <a:gd name="connsiteY243" fmla="*/ 634594 h 715060"/>
                <a:gd name="connsiteX244" fmla="*/ 159106 w 779983"/>
                <a:gd name="connsiteY244" fmla="*/ 629107 h 715060"/>
                <a:gd name="connsiteX245" fmla="*/ 160020 w 779983"/>
                <a:gd name="connsiteY245" fmla="*/ 624535 h 715060"/>
                <a:gd name="connsiteX246" fmla="*/ 157277 w 779983"/>
                <a:gd name="connsiteY246" fmla="*/ 617220 h 715060"/>
                <a:gd name="connsiteX247" fmla="*/ 160020 w 779983"/>
                <a:gd name="connsiteY247" fmla="*/ 612648 h 715060"/>
                <a:gd name="connsiteX248" fmla="*/ 163678 w 779983"/>
                <a:gd name="connsiteY248" fmla="*/ 606247 h 715060"/>
                <a:gd name="connsiteX249" fmla="*/ 166421 w 779983"/>
                <a:gd name="connsiteY249" fmla="*/ 599846 h 715060"/>
                <a:gd name="connsiteX250" fmla="*/ 163678 w 779983"/>
                <a:gd name="connsiteY250" fmla="*/ 594360 h 715060"/>
                <a:gd name="connsiteX251" fmla="*/ 158191 w 779983"/>
                <a:gd name="connsiteY251" fmla="*/ 589788 h 715060"/>
                <a:gd name="connsiteX252" fmla="*/ 153619 w 779983"/>
                <a:gd name="connsiteY252" fmla="*/ 587045 h 715060"/>
                <a:gd name="connsiteX253" fmla="*/ 149047 w 779983"/>
                <a:gd name="connsiteY253" fmla="*/ 588874 h 715060"/>
                <a:gd name="connsiteX254" fmla="*/ 143561 w 779983"/>
                <a:gd name="connsiteY254" fmla="*/ 584302 h 715060"/>
                <a:gd name="connsiteX255" fmla="*/ 139903 w 779983"/>
                <a:gd name="connsiteY255" fmla="*/ 578815 h 715060"/>
                <a:gd name="connsiteX256" fmla="*/ 132588 w 779983"/>
                <a:gd name="connsiteY256" fmla="*/ 572414 h 715060"/>
                <a:gd name="connsiteX257" fmla="*/ 127102 w 779983"/>
                <a:gd name="connsiteY257" fmla="*/ 571500 h 715060"/>
                <a:gd name="connsiteX258" fmla="*/ 121615 w 779983"/>
                <a:gd name="connsiteY258" fmla="*/ 574243 h 715060"/>
                <a:gd name="connsiteX259" fmla="*/ 115214 w 779983"/>
                <a:gd name="connsiteY259" fmla="*/ 568757 h 715060"/>
                <a:gd name="connsiteX260" fmla="*/ 109728 w 779983"/>
                <a:gd name="connsiteY260" fmla="*/ 563270 h 715060"/>
                <a:gd name="connsiteX261" fmla="*/ 103327 w 779983"/>
                <a:gd name="connsiteY261" fmla="*/ 562356 h 715060"/>
                <a:gd name="connsiteX262" fmla="*/ 97841 w 779983"/>
                <a:gd name="connsiteY262" fmla="*/ 558698 h 715060"/>
                <a:gd name="connsiteX263" fmla="*/ 89611 w 779983"/>
                <a:gd name="connsiteY263" fmla="*/ 554126 h 715060"/>
                <a:gd name="connsiteX264" fmla="*/ 85039 w 779983"/>
                <a:gd name="connsiteY264" fmla="*/ 554126 h 715060"/>
                <a:gd name="connsiteX265" fmla="*/ 79553 w 779983"/>
                <a:gd name="connsiteY265" fmla="*/ 553212 h 715060"/>
                <a:gd name="connsiteX266" fmla="*/ 74066 w 779983"/>
                <a:gd name="connsiteY266" fmla="*/ 549554 h 715060"/>
                <a:gd name="connsiteX267" fmla="*/ 68580 w 779983"/>
                <a:gd name="connsiteY267" fmla="*/ 547726 h 715060"/>
                <a:gd name="connsiteX268" fmla="*/ 64008 w 779983"/>
                <a:gd name="connsiteY268" fmla="*/ 544068 h 715060"/>
                <a:gd name="connsiteX269" fmla="*/ 58522 w 779983"/>
                <a:gd name="connsiteY269" fmla="*/ 540410 h 715060"/>
                <a:gd name="connsiteX270" fmla="*/ 52121 w 779983"/>
                <a:gd name="connsiteY270" fmla="*/ 537667 h 715060"/>
                <a:gd name="connsiteX271" fmla="*/ 47549 w 779983"/>
                <a:gd name="connsiteY271" fmla="*/ 536753 h 715060"/>
                <a:gd name="connsiteX272" fmla="*/ 42062 w 779983"/>
                <a:gd name="connsiteY272" fmla="*/ 534010 h 715060"/>
                <a:gd name="connsiteX273" fmla="*/ 36576 w 779983"/>
                <a:gd name="connsiteY273" fmla="*/ 533095 h 715060"/>
                <a:gd name="connsiteX274" fmla="*/ 37490 w 779983"/>
                <a:gd name="connsiteY274" fmla="*/ 540410 h 715060"/>
                <a:gd name="connsiteX275" fmla="*/ 29261 w 779983"/>
                <a:gd name="connsiteY275" fmla="*/ 543154 h 715060"/>
                <a:gd name="connsiteX276" fmla="*/ 22860 w 779983"/>
                <a:gd name="connsiteY276" fmla="*/ 542239 h 715060"/>
                <a:gd name="connsiteX277" fmla="*/ 14630 w 779983"/>
                <a:gd name="connsiteY277" fmla="*/ 535838 h 715060"/>
                <a:gd name="connsiteX278" fmla="*/ 13716 w 779983"/>
                <a:gd name="connsiteY278" fmla="*/ 529438 h 715060"/>
                <a:gd name="connsiteX279" fmla="*/ 6401 w 779983"/>
                <a:gd name="connsiteY279" fmla="*/ 522122 h 715060"/>
                <a:gd name="connsiteX280" fmla="*/ 3658 w 779983"/>
                <a:gd name="connsiteY280" fmla="*/ 517550 h 715060"/>
                <a:gd name="connsiteX281" fmla="*/ 2743 w 779983"/>
                <a:gd name="connsiteY281" fmla="*/ 512064 h 715060"/>
                <a:gd name="connsiteX282" fmla="*/ 0 w 779983"/>
                <a:gd name="connsiteY282" fmla="*/ 505663 h 715060"/>
                <a:gd name="connsiteX283" fmla="*/ 1829 w 779983"/>
                <a:gd name="connsiteY283" fmla="*/ 495605 h 715060"/>
                <a:gd name="connsiteX284" fmla="*/ 3658 w 779983"/>
                <a:gd name="connsiteY284" fmla="*/ 490118 h 715060"/>
                <a:gd name="connsiteX285" fmla="*/ 5486 w 779983"/>
                <a:gd name="connsiteY285" fmla="*/ 482803 h 715060"/>
                <a:gd name="connsiteX286" fmla="*/ 3658 w 779983"/>
                <a:gd name="connsiteY286" fmla="*/ 477317 h 715060"/>
                <a:gd name="connsiteX287" fmla="*/ 16459 w 779983"/>
                <a:gd name="connsiteY287" fmla="*/ 476402 h 715060"/>
                <a:gd name="connsiteX288" fmla="*/ 21946 w 779983"/>
                <a:gd name="connsiteY288" fmla="*/ 470916 h 715060"/>
                <a:gd name="connsiteX289" fmla="*/ 25603 w 779983"/>
                <a:gd name="connsiteY289" fmla="*/ 465430 h 715060"/>
                <a:gd name="connsiteX290" fmla="*/ 27432 w 779983"/>
                <a:gd name="connsiteY290" fmla="*/ 459029 h 715060"/>
                <a:gd name="connsiteX291" fmla="*/ 30175 w 779983"/>
                <a:gd name="connsiteY291" fmla="*/ 453542 h 715060"/>
                <a:gd name="connsiteX292" fmla="*/ 27432 w 779983"/>
                <a:gd name="connsiteY292" fmla="*/ 446227 h 715060"/>
                <a:gd name="connsiteX293" fmla="*/ 33833 w 779983"/>
                <a:gd name="connsiteY293" fmla="*/ 443484 h 715060"/>
                <a:gd name="connsiteX294" fmla="*/ 38405 w 779983"/>
                <a:gd name="connsiteY294" fmla="*/ 444398 h 715060"/>
                <a:gd name="connsiteX295" fmla="*/ 42977 w 779983"/>
                <a:gd name="connsiteY295" fmla="*/ 443484 h 715060"/>
                <a:gd name="connsiteX296" fmla="*/ 49378 w 779983"/>
                <a:gd name="connsiteY296" fmla="*/ 448056 h 715060"/>
                <a:gd name="connsiteX297" fmla="*/ 54864 w 779983"/>
                <a:gd name="connsiteY297" fmla="*/ 451714 h 715060"/>
                <a:gd name="connsiteX298" fmla="*/ 60350 w 779983"/>
                <a:gd name="connsiteY298" fmla="*/ 454457 h 715060"/>
                <a:gd name="connsiteX299" fmla="*/ 65837 w 779983"/>
                <a:gd name="connsiteY299" fmla="*/ 457200 h 715060"/>
                <a:gd name="connsiteX300" fmla="*/ 74066 w 779983"/>
                <a:gd name="connsiteY300" fmla="*/ 452628 h 715060"/>
                <a:gd name="connsiteX301" fmla="*/ 80467 w 779983"/>
                <a:gd name="connsiteY301" fmla="*/ 458114 h 715060"/>
                <a:gd name="connsiteX302" fmla="*/ 85039 w 779983"/>
                <a:gd name="connsiteY302" fmla="*/ 459943 h 715060"/>
                <a:gd name="connsiteX303" fmla="*/ 91440 w 779983"/>
                <a:gd name="connsiteY303" fmla="*/ 464515 h 715060"/>
                <a:gd name="connsiteX304" fmla="*/ 94183 w 779983"/>
                <a:gd name="connsiteY304" fmla="*/ 469087 h 715060"/>
                <a:gd name="connsiteX305" fmla="*/ 99670 w 779983"/>
                <a:gd name="connsiteY305" fmla="*/ 470002 h 715060"/>
                <a:gd name="connsiteX306" fmla="*/ 106070 w 779983"/>
                <a:gd name="connsiteY306" fmla="*/ 464515 h 715060"/>
                <a:gd name="connsiteX307" fmla="*/ 110642 w 779983"/>
                <a:gd name="connsiteY307" fmla="*/ 462686 h 715060"/>
                <a:gd name="connsiteX308" fmla="*/ 124358 w 779983"/>
                <a:gd name="connsiteY308" fmla="*/ 461772 h 715060"/>
                <a:gd name="connsiteX309" fmla="*/ 126187 w 779983"/>
                <a:gd name="connsiteY309" fmla="*/ 457200 h 715060"/>
                <a:gd name="connsiteX310" fmla="*/ 130759 w 779983"/>
                <a:gd name="connsiteY310" fmla="*/ 452628 h 715060"/>
                <a:gd name="connsiteX311" fmla="*/ 131674 w 779983"/>
                <a:gd name="connsiteY311" fmla="*/ 448056 h 715060"/>
                <a:gd name="connsiteX312" fmla="*/ 136246 w 779983"/>
                <a:gd name="connsiteY312" fmla="*/ 444398 h 715060"/>
                <a:gd name="connsiteX313" fmla="*/ 140818 w 779983"/>
                <a:gd name="connsiteY313" fmla="*/ 445313 h 715060"/>
                <a:gd name="connsiteX314" fmla="*/ 139903 w 779983"/>
                <a:gd name="connsiteY314" fmla="*/ 437998 h 715060"/>
                <a:gd name="connsiteX315" fmla="*/ 144475 w 779983"/>
                <a:gd name="connsiteY315" fmla="*/ 438912 h 715060"/>
                <a:gd name="connsiteX316" fmla="*/ 149962 w 779983"/>
                <a:gd name="connsiteY316" fmla="*/ 436169 h 715060"/>
                <a:gd name="connsiteX317" fmla="*/ 156362 w 779983"/>
                <a:gd name="connsiteY317" fmla="*/ 435254 h 715060"/>
                <a:gd name="connsiteX318" fmla="*/ 151790 w 779983"/>
                <a:gd name="connsiteY318" fmla="*/ 430682 h 715060"/>
                <a:gd name="connsiteX319" fmla="*/ 143561 w 779983"/>
                <a:gd name="connsiteY319" fmla="*/ 429768 h 715060"/>
                <a:gd name="connsiteX320" fmla="*/ 138074 w 779983"/>
                <a:gd name="connsiteY320" fmla="*/ 425196 h 715060"/>
                <a:gd name="connsiteX321" fmla="*/ 134417 w 779983"/>
                <a:gd name="connsiteY321" fmla="*/ 419710 h 715060"/>
                <a:gd name="connsiteX322" fmla="*/ 138074 w 779983"/>
                <a:gd name="connsiteY322" fmla="*/ 414223 h 715060"/>
                <a:gd name="connsiteX323" fmla="*/ 131674 w 779983"/>
                <a:gd name="connsiteY323" fmla="*/ 410566 h 715060"/>
                <a:gd name="connsiteX324" fmla="*/ 124358 w 779983"/>
                <a:gd name="connsiteY324" fmla="*/ 406908 h 715060"/>
                <a:gd name="connsiteX325" fmla="*/ 118872 w 779983"/>
                <a:gd name="connsiteY325" fmla="*/ 407822 h 715060"/>
                <a:gd name="connsiteX326" fmla="*/ 111557 w 779983"/>
                <a:gd name="connsiteY326" fmla="*/ 404165 h 715060"/>
                <a:gd name="connsiteX327" fmla="*/ 107899 w 779983"/>
                <a:gd name="connsiteY327" fmla="*/ 399593 h 715060"/>
                <a:gd name="connsiteX328" fmla="*/ 106070 w 779983"/>
                <a:gd name="connsiteY328" fmla="*/ 394106 h 715060"/>
                <a:gd name="connsiteX329" fmla="*/ 98755 w 779983"/>
                <a:gd name="connsiteY329" fmla="*/ 388620 h 715060"/>
                <a:gd name="connsiteX330" fmla="*/ 93269 w 779983"/>
                <a:gd name="connsiteY330" fmla="*/ 385877 h 715060"/>
                <a:gd name="connsiteX331" fmla="*/ 88697 w 779983"/>
                <a:gd name="connsiteY331" fmla="*/ 381305 h 715060"/>
                <a:gd name="connsiteX332" fmla="*/ 86868 w 779983"/>
                <a:gd name="connsiteY332" fmla="*/ 375818 h 715060"/>
                <a:gd name="connsiteX333" fmla="*/ 85039 w 779983"/>
                <a:gd name="connsiteY333" fmla="*/ 366674 h 715060"/>
                <a:gd name="connsiteX334" fmla="*/ 85039 w 779983"/>
                <a:gd name="connsiteY334" fmla="*/ 360274 h 715060"/>
                <a:gd name="connsiteX335" fmla="*/ 79553 w 779983"/>
                <a:gd name="connsiteY335" fmla="*/ 354787 h 715060"/>
                <a:gd name="connsiteX336" fmla="*/ 74066 w 779983"/>
                <a:gd name="connsiteY336" fmla="*/ 350215 h 715060"/>
                <a:gd name="connsiteX337" fmla="*/ 68580 w 779983"/>
                <a:gd name="connsiteY337" fmla="*/ 350215 h 715060"/>
                <a:gd name="connsiteX338" fmla="*/ 64922 w 779983"/>
                <a:gd name="connsiteY338" fmla="*/ 344729 h 715060"/>
                <a:gd name="connsiteX339" fmla="*/ 59436 w 779983"/>
                <a:gd name="connsiteY339" fmla="*/ 340157 h 715060"/>
                <a:gd name="connsiteX340" fmla="*/ 53035 w 779983"/>
                <a:gd name="connsiteY340" fmla="*/ 337414 h 715060"/>
                <a:gd name="connsiteX341" fmla="*/ 55778 w 779983"/>
                <a:gd name="connsiteY341" fmla="*/ 329184 h 715060"/>
                <a:gd name="connsiteX342" fmla="*/ 64922 w 779983"/>
                <a:gd name="connsiteY342" fmla="*/ 321869 h 715060"/>
                <a:gd name="connsiteX343" fmla="*/ 67666 w 779983"/>
                <a:gd name="connsiteY343" fmla="*/ 315468 h 715060"/>
                <a:gd name="connsiteX344" fmla="*/ 64922 w 779983"/>
                <a:gd name="connsiteY344" fmla="*/ 310896 h 715060"/>
                <a:gd name="connsiteX345" fmla="*/ 59436 w 779983"/>
                <a:gd name="connsiteY345" fmla="*/ 306324 h 715060"/>
                <a:gd name="connsiteX346" fmla="*/ 53035 w 779983"/>
                <a:gd name="connsiteY346" fmla="*/ 303581 h 715060"/>
                <a:gd name="connsiteX347" fmla="*/ 43891 w 779983"/>
                <a:gd name="connsiteY347" fmla="*/ 293522 h 715060"/>
                <a:gd name="connsiteX348" fmla="*/ 39319 w 779983"/>
                <a:gd name="connsiteY348" fmla="*/ 288950 h 715060"/>
                <a:gd name="connsiteX349" fmla="*/ 32004 w 779983"/>
                <a:gd name="connsiteY349" fmla="*/ 285293 h 715060"/>
                <a:gd name="connsiteX350" fmla="*/ 36576 w 779983"/>
                <a:gd name="connsiteY350" fmla="*/ 279806 h 715060"/>
                <a:gd name="connsiteX351" fmla="*/ 40234 w 779983"/>
                <a:gd name="connsiteY351" fmla="*/ 275234 h 715060"/>
                <a:gd name="connsiteX352" fmla="*/ 48463 w 779983"/>
                <a:gd name="connsiteY352" fmla="*/ 273406 h 715060"/>
                <a:gd name="connsiteX353" fmla="*/ 55778 w 779983"/>
                <a:gd name="connsiteY353" fmla="*/ 266090 h 715060"/>
                <a:gd name="connsiteX354" fmla="*/ 55778 w 779983"/>
                <a:gd name="connsiteY354" fmla="*/ 260604 h 715060"/>
                <a:gd name="connsiteX355" fmla="*/ 56693 w 779983"/>
                <a:gd name="connsiteY355" fmla="*/ 251460 h 715060"/>
                <a:gd name="connsiteX356" fmla="*/ 57607 w 779983"/>
                <a:gd name="connsiteY356" fmla="*/ 245974 h 715060"/>
                <a:gd name="connsiteX357" fmla="*/ 52121 w 779983"/>
                <a:gd name="connsiteY357" fmla="*/ 241402 h 715060"/>
                <a:gd name="connsiteX358" fmla="*/ 48463 w 779983"/>
                <a:gd name="connsiteY358" fmla="*/ 235915 h 715060"/>
                <a:gd name="connsiteX359" fmla="*/ 47549 w 779983"/>
                <a:gd name="connsiteY359" fmla="*/ 229514 h 715060"/>
                <a:gd name="connsiteX360" fmla="*/ 55778 w 779983"/>
                <a:gd name="connsiteY360" fmla="*/ 223114 h 715060"/>
                <a:gd name="connsiteX361" fmla="*/ 54864 w 779983"/>
                <a:gd name="connsiteY361" fmla="*/ 214884 h 715060"/>
                <a:gd name="connsiteX362" fmla="*/ 53950 w 779983"/>
                <a:gd name="connsiteY362" fmla="*/ 210312 h 715060"/>
                <a:gd name="connsiteX363" fmla="*/ 60350 w 779983"/>
                <a:gd name="connsiteY363" fmla="*/ 205740 h 715060"/>
                <a:gd name="connsiteX364" fmla="*/ 61265 w 779983"/>
                <a:gd name="connsiteY364" fmla="*/ 200254 h 715060"/>
                <a:gd name="connsiteX365" fmla="*/ 65837 w 779983"/>
                <a:gd name="connsiteY365" fmla="*/ 199339 h 715060"/>
                <a:gd name="connsiteX366" fmla="*/ 73152 w 779983"/>
                <a:gd name="connsiteY366" fmla="*/ 201168 h 715060"/>
                <a:gd name="connsiteX367" fmla="*/ 77724 w 779983"/>
                <a:gd name="connsiteY367" fmla="*/ 202082 h 715060"/>
                <a:gd name="connsiteX368" fmla="*/ 82296 w 779983"/>
                <a:gd name="connsiteY368" fmla="*/ 205740 h 715060"/>
                <a:gd name="connsiteX369" fmla="*/ 88697 w 779983"/>
                <a:gd name="connsiteY369" fmla="*/ 202082 h 715060"/>
                <a:gd name="connsiteX370" fmla="*/ 98755 w 779983"/>
                <a:gd name="connsiteY370" fmla="*/ 199339 h 715060"/>
                <a:gd name="connsiteX371" fmla="*/ 105156 w 779983"/>
                <a:gd name="connsiteY371" fmla="*/ 206654 h 715060"/>
                <a:gd name="connsiteX372" fmla="*/ 111557 w 779983"/>
                <a:gd name="connsiteY372" fmla="*/ 204826 h 715060"/>
                <a:gd name="connsiteX373" fmla="*/ 117958 w 779983"/>
                <a:gd name="connsiteY373" fmla="*/ 202082 h 715060"/>
                <a:gd name="connsiteX374" fmla="*/ 123444 w 779983"/>
                <a:gd name="connsiteY374" fmla="*/ 200254 h 715060"/>
                <a:gd name="connsiteX375" fmla="*/ 132588 w 779983"/>
                <a:gd name="connsiteY375" fmla="*/ 201168 h 715060"/>
                <a:gd name="connsiteX376" fmla="*/ 144475 w 779983"/>
                <a:gd name="connsiteY376" fmla="*/ 198425 h 715060"/>
                <a:gd name="connsiteX377" fmla="*/ 149047 w 779983"/>
                <a:gd name="connsiteY377" fmla="*/ 192024 h 715060"/>
                <a:gd name="connsiteX378" fmla="*/ 147218 w 779983"/>
                <a:gd name="connsiteY378" fmla="*/ 185623 h 715060"/>
                <a:gd name="connsiteX379" fmla="*/ 148133 w 779983"/>
                <a:gd name="connsiteY379" fmla="*/ 181051 h 715060"/>
                <a:gd name="connsiteX380" fmla="*/ 149047 w 779983"/>
                <a:gd name="connsiteY380" fmla="*/ 173736 h 715060"/>
                <a:gd name="connsiteX381" fmla="*/ 153619 w 779983"/>
                <a:gd name="connsiteY381" fmla="*/ 169164 h 715060"/>
                <a:gd name="connsiteX382" fmla="*/ 154534 w 779983"/>
                <a:gd name="connsiteY382" fmla="*/ 164592 h 715060"/>
                <a:gd name="connsiteX383" fmla="*/ 147218 w 779983"/>
                <a:gd name="connsiteY383" fmla="*/ 159106 h 715060"/>
                <a:gd name="connsiteX384" fmla="*/ 142646 w 779983"/>
                <a:gd name="connsiteY384" fmla="*/ 157277 h 715060"/>
                <a:gd name="connsiteX385" fmla="*/ 138074 w 779983"/>
                <a:gd name="connsiteY385" fmla="*/ 158191 h 715060"/>
                <a:gd name="connsiteX386" fmla="*/ 131674 w 779983"/>
                <a:gd name="connsiteY386" fmla="*/ 149962 h 715060"/>
                <a:gd name="connsiteX387" fmla="*/ 127102 w 779983"/>
                <a:gd name="connsiteY387" fmla="*/ 144475 h 715060"/>
                <a:gd name="connsiteX388" fmla="*/ 128016 w 779983"/>
                <a:gd name="connsiteY388" fmla="*/ 139903 h 715060"/>
                <a:gd name="connsiteX389" fmla="*/ 130759 w 779983"/>
                <a:gd name="connsiteY389" fmla="*/ 131674 h 715060"/>
                <a:gd name="connsiteX390" fmla="*/ 140818 w 779983"/>
                <a:gd name="connsiteY390" fmla="*/ 133502 h 715060"/>
                <a:gd name="connsiteX391" fmla="*/ 145390 w 779983"/>
                <a:gd name="connsiteY391" fmla="*/ 135331 h 715060"/>
                <a:gd name="connsiteX392" fmla="*/ 152705 w 779983"/>
                <a:gd name="connsiteY392" fmla="*/ 128930 h 715060"/>
                <a:gd name="connsiteX393" fmla="*/ 158191 w 779983"/>
                <a:gd name="connsiteY393" fmla="*/ 125273 h 715060"/>
                <a:gd name="connsiteX394" fmla="*/ 162763 w 779983"/>
                <a:gd name="connsiteY394" fmla="*/ 124358 h 715060"/>
                <a:gd name="connsiteX395" fmla="*/ 164592 w 779983"/>
                <a:gd name="connsiteY395" fmla="*/ 117958 h 715060"/>
                <a:gd name="connsiteX396" fmla="*/ 166421 w 779983"/>
                <a:gd name="connsiteY396" fmla="*/ 111557 h 715060"/>
                <a:gd name="connsiteX397" fmla="*/ 170078 w 779983"/>
                <a:gd name="connsiteY397" fmla="*/ 106070 h 715060"/>
                <a:gd name="connsiteX398" fmla="*/ 175565 w 779983"/>
                <a:gd name="connsiteY398" fmla="*/ 105156 h 715060"/>
                <a:gd name="connsiteX399" fmla="*/ 180137 w 779983"/>
                <a:gd name="connsiteY399" fmla="*/ 106070 h 715060"/>
                <a:gd name="connsiteX400" fmla="*/ 186538 w 779983"/>
                <a:gd name="connsiteY400" fmla="*/ 105156 h 715060"/>
                <a:gd name="connsiteX401" fmla="*/ 192938 w 779983"/>
                <a:gd name="connsiteY401" fmla="*/ 96926 h 715060"/>
                <a:gd name="connsiteX402" fmla="*/ 192024 w 779983"/>
                <a:gd name="connsiteY402" fmla="*/ 91440 h 715060"/>
                <a:gd name="connsiteX403" fmla="*/ 191110 w 779983"/>
                <a:gd name="connsiteY403" fmla="*/ 83210 h 715060"/>
                <a:gd name="connsiteX404" fmla="*/ 196596 w 779983"/>
                <a:gd name="connsiteY404" fmla="*/ 74066 h 715060"/>
                <a:gd name="connsiteX405" fmla="*/ 202082 w 779983"/>
                <a:gd name="connsiteY405" fmla="*/ 67666 h 715060"/>
                <a:gd name="connsiteX406" fmla="*/ 202997 w 779983"/>
                <a:gd name="connsiteY406" fmla="*/ 61265 h 715060"/>
                <a:gd name="connsiteX407" fmla="*/ 203911 w 779983"/>
                <a:gd name="connsiteY407" fmla="*/ 54864 h 715060"/>
                <a:gd name="connsiteX408" fmla="*/ 208483 w 779983"/>
                <a:gd name="connsiteY408" fmla="*/ 54864 h 715060"/>
                <a:gd name="connsiteX409" fmla="*/ 212141 w 779983"/>
                <a:gd name="connsiteY409" fmla="*/ 61265 h 715060"/>
                <a:gd name="connsiteX410" fmla="*/ 220370 w 779983"/>
                <a:gd name="connsiteY410" fmla="*/ 64008 h 715060"/>
                <a:gd name="connsiteX411" fmla="*/ 228600 w 779983"/>
                <a:gd name="connsiteY411" fmla="*/ 59436 h 715060"/>
                <a:gd name="connsiteX412" fmla="*/ 233172 w 779983"/>
                <a:gd name="connsiteY412" fmla="*/ 59436 h 715060"/>
                <a:gd name="connsiteX413" fmla="*/ 238658 w 779983"/>
                <a:gd name="connsiteY413" fmla="*/ 56693 h 715060"/>
                <a:gd name="connsiteX414" fmla="*/ 243230 w 779983"/>
                <a:gd name="connsiteY414" fmla="*/ 53035 h 715060"/>
                <a:gd name="connsiteX415" fmla="*/ 245059 w 779983"/>
                <a:gd name="connsiteY415" fmla="*/ 57607 h 715060"/>
                <a:gd name="connsiteX416" fmla="*/ 251460 w 779983"/>
                <a:gd name="connsiteY416" fmla="*/ 60350 h 715060"/>
                <a:gd name="connsiteX417" fmla="*/ 257861 w 779983"/>
                <a:gd name="connsiteY417" fmla="*/ 58522 h 715060"/>
                <a:gd name="connsiteX418" fmla="*/ 264262 w 779983"/>
                <a:gd name="connsiteY418" fmla="*/ 53950 h 715060"/>
                <a:gd name="connsiteX419" fmla="*/ 268834 w 779983"/>
                <a:gd name="connsiteY419" fmla="*/ 51206 h 715060"/>
                <a:gd name="connsiteX420" fmla="*/ 274320 w 779983"/>
                <a:gd name="connsiteY420" fmla="*/ 48463 h 715060"/>
                <a:gd name="connsiteX421" fmla="*/ 278892 w 779983"/>
                <a:gd name="connsiteY421" fmla="*/ 39319 h 715060"/>
                <a:gd name="connsiteX422" fmla="*/ 279806 w 779983"/>
                <a:gd name="connsiteY422" fmla="*/ 34747 h 715060"/>
                <a:gd name="connsiteX423" fmla="*/ 284378 w 779983"/>
                <a:gd name="connsiteY423" fmla="*/ 28346 h 715060"/>
                <a:gd name="connsiteX424" fmla="*/ 289865 w 779983"/>
                <a:gd name="connsiteY424" fmla="*/ 27432 h 715060"/>
                <a:gd name="connsiteX425" fmla="*/ 295351 w 779983"/>
                <a:gd name="connsiteY425" fmla="*/ 26518 h 715060"/>
                <a:gd name="connsiteX426" fmla="*/ 299923 w 779983"/>
                <a:gd name="connsiteY426" fmla="*/ 24689 h 715060"/>
                <a:gd name="connsiteX427" fmla="*/ 304495 w 779983"/>
                <a:gd name="connsiteY427" fmla="*/ 24689 h 715060"/>
                <a:gd name="connsiteX428" fmla="*/ 317297 w 779983"/>
                <a:gd name="connsiteY428" fmla="*/ 19202 h 715060"/>
                <a:gd name="connsiteX429" fmla="*/ 322783 w 779983"/>
                <a:gd name="connsiteY429" fmla="*/ 15545 h 715060"/>
                <a:gd name="connsiteX430" fmla="*/ 327355 w 779983"/>
                <a:gd name="connsiteY430" fmla="*/ 10973 h 715060"/>
                <a:gd name="connsiteX431" fmla="*/ 332842 w 779983"/>
                <a:gd name="connsiteY431" fmla="*/ 9144 h 715060"/>
                <a:gd name="connsiteX432" fmla="*/ 338328 w 779983"/>
                <a:gd name="connsiteY432" fmla="*/ 7315 h 715060"/>
                <a:gd name="connsiteX433" fmla="*/ 349301 w 779983"/>
                <a:gd name="connsiteY433" fmla="*/ 3658 h 715060"/>
                <a:gd name="connsiteX434" fmla="*/ 355702 w 779983"/>
                <a:gd name="connsiteY434" fmla="*/ 2743 h 715060"/>
                <a:gd name="connsiteX435" fmla="*/ 361188 w 779983"/>
                <a:gd name="connsiteY435" fmla="*/ 0 h 715060"/>
                <a:gd name="connsiteX436" fmla="*/ 367589 w 779983"/>
                <a:gd name="connsiteY436" fmla="*/ 0 h 715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</a:cxnLst>
              <a:rect l="l" t="t" r="r" b="b"/>
              <a:pathLst>
                <a:path w="779983" h="715060">
                  <a:moveTo>
                    <a:pt x="369418" y="1829"/>
                  </a:moveTo>
                  <a:lnTo>
                    <a:pt x="370332" y="7315"/>
                  </a:lnTo>
                  <a:lnTo>
                    <a:pt x="372161" y="12802"/>
                  </a:lnTo>
                  <a:lnTo>
                    <a:pt x="373075" y="17374"/>
                  </a:lnTo>
                  <a:lnTo>
                    <a:pt x="373990" y="22860"/>
                  </a:lnTo>
                  <a:lnTo>
                    <a:pt x="376733" y="32004"/>
                  </a:lnTo>
                  <a:lnTo>
                    <a:pt x="380390" y="46634"/>
                  </a:lnTo>
                  <a:lnTo>
                    <a:pt x="382219" y="52121"/>
                  </a:lnTo>
                  <a:lnTo>
                    <a:pt x="385877" y="59436"/>
                  </a:lnTo>
                  <a:lnTo>
                    <a:pt x="388620" y="65837"/>
                  </a:lnTo>
                  <a:lnTo>
                    <a:pt x="390449" y="70409"/>
                  </a:lnTo>
                  <a:lnTo>
                    <a:pt x="393192" y="75895"/>
                  </a:lnTo>
                  <a:lnTo>
                    <a:pt x="396850" y="82296"/>
                  </a:lnTo>
                  <a:lnTo>
                    <a:pt x="399593" y="86868"/>
                  </a:lnTo>
                  <a:lnTo>
                    <a:pt x="402336" y="94183"/>
                  </a:lnTo>
                  <a:lnTo>
                    <a:pt x="406908" y="103327"/>
                  </a:lnTo>
                  <a:lnTo>
                    <a:pt x="411480" y="112471"/>
                  </a:lnTo>
                  <a:lnTo>
                    <a:pt x="416052" y="119786"/>
                  </a:lnTo>
                  <a:lnTo>
                    <a:pt x="420624" y="127102"/>
                  </a:lnTo>
                  <a:lnTo>
                    <a:pt x="424282" y="131674"/>
                  </a:lnTo>
                  <a:lnTo>
                    <a:pt x="429768" y="138074"/>
                  </a:lnTo>
                  <a:lnTo>
                    <a:pt x="433426" y="147218"/>
                  </a:lnTo>
                  <a:lnTo>
                    <a:pt x="437998" y="154534"/>
                  </a:lnTo>
                  <a:lnTo>
                    <a:pt x="441655" y="160934"/>
                  </a:lnTo>
                  <a:lnTo>
                    <a:pt x="445313" y="165506"/>
                  </a:lnTo>
                  <a:lnTo>
                    <a:pt x="448056" y="170993"/>
                  </a:lnTo>
                  <a:lnTo>
                    <a:pt x="452628" y="176479"/>
                  </a:lnTo>
                  <a:lnTo>
                    <a:pt x="457200" y="181051"/>
                  </a:lnTo>
                  <a:lnTo>
                    <a:pt x="460858" y="186538"/>
                  </a:lnTo>
                  <a:lnTo>
                    <a:pt x="470002" y="197510"/>
                  </a:lnTo>
                  <a:lnTo>
                    <a:pt x="479146" y="207569"/>
                  </a:lnTo>
                  <a:lnTo>
                    <a:pt x="486461" y="214884"/>
                  </a:lnTo>
                  <a:lnTo>
                    <a:pt x="495605" y="224942"/>
                  </a:lnTo>
                  <a:lnTo>
                    <a:pt x="499262" y="229514"/>
                  </a:lnTo>
                  <a:lnTo>
                    <a:pt x="509321" y="238658"/>
                  </a:lnTo>
                  <a:lnTo>
                    <a:pt x="514807" y="242316"/>
                  </a:lnTo>
                  <a:lnTo>
                    <a:pt x="519379" y="245059"/>
                  </a:lnTo>
                  <a:lnTo>
                    <a:pt x="523037" y="249631"/>
                  </a:lnTo>
                  <a:lnTo>
                    <a:pt x="531266" y="256946"/>
                  </a:lnTo>
                  <a:lnTo>
                    <a:pt x="547726" y="268834"/>
                  </a:lnTo>
                  <a:lnTo>
                    <a:pt x="554126" y="273406"/>
                  </a:lnTo>
                  <a:lnTo>
                    <a:pt x="560527" y="277978"/>
                  </a:lnTo>
                  <a:lnTo>
                    <a:pt x="566014" y="280721"/>
                  </a:lnTo>
                  <a:lnTo>
                    <a:pt x="572414" y="285293"/>
                  </a:lnTo>
                  <a:lnTo>
                    <a:pt x="580644" y="289865"/>
                  </a:lnTo>
                  <a:lnTo>
                    <a:pt x="585216" y="292608"/>
                  </a:lnTo>
                  <a:lnTo>
                    <a:pt x="590702" y="294437"/>
                  </a:lnTo>
                  <a:lnTo>
                    <a:pt x="595274" y="297180"/>
                  </a:lnTo>
                  <a:lnTo>
                    <a:pt x="599846" y="301752"/>
                  </a:lnTo>
                  <a:lnTo>
                    <a:pt x="603504" y="308153"/>
                  </a:lnTo>
                  <a:lnTo>
                    <a:pt x="605333" y="312725"/>
                  </a:lnTo>
                  <a:lnTo>
                    <a:pt x="609905" y="320040"/>
                  </a:lnTo>
                  <a:lnTo>
                    <a:pt x="618134" y="330098"/>
                  </a:lnTo>
                  <a:lnTo>
                    <a:pt x="628193" y="338328"/>
                  </a:lnTo>
                  <a:lnTo>
                    <a:pt x="634594" y="341986"/>
                  </a:lnTo>
                  <a:lnTo>
                    <a:pt x="641909" y="348386"/>
                  </a:lnTo>
                  <a:lnTo>
                    <a:pt x="646481" y="352958"/>
                  </a:lnTo>
                  <a:lnTo>
                    <a:pt x="646481" y="358445"/>
                  </a:lnTo>
                  <a:lnTo>
                    <a:pt x="650138" y="363931"/>
                  </a:lnTo>
                  <a:lnTo>
                    <a:pt x="656539" y="367589"/>
                  </a:lnTo>
                  <a:lnTo>
                    <a:pt x="661111" y="370332"/>
                  </a:lnTo>
                  <a:lnTo>
                    <a:pt x="666598" y="373075"/>
                  </a:lnTo>
                  <a:lnTo>
                    <a:pt x="672084" y="377647"/>
                  </a:lnTo>
                  <a:lnTo>
                    <a:pt x="687629" y="385877"/>
                  </a:lnTo>
                  <a:lnTo>
                    <a:pt x="695858" y="389534"/>
                  </a:lnTo>
                  <a:lnTo>
                    <a:pt x="701345" y="392278"/>
                  </a:lnTo>
                  <a:lnTo>
                    <a:pt x="706831" y="394106"/>
                  </a:lnTo>
                  <a:lnTo>
                    <a:pt x="712318" y="395935"/>
                  </a:lnTo>
                  <a:lnTo>
                    <a:pt x="716890" y="396850"/>
                  </a:lnTo>
                  <a:lnTo>
                    <a:pt x="737006" y="404165"/>
                  </a:lnTo>
                  <a:lnTo>
                    <a:pt x="742493" y="405079"/>
                  </a:lnTo>
                  <a:lnTo>
                    <a:pt x="747065" y="414223"/>
                  </a:lnTo>
                  <a:lnTo>
                    <a:pt x="747065" y="427939"/>
                  </a:lnTo>
                  <a:lnTo>
                    <a:pt x="749808" y="432511"/>
                  </a:lnTo>
                  <a:lnTo>
                    <a:pt x="748894" y="440741"/>
                  </a:lnTo>
                  <a:lnTo>
                    <a:pt x="748894" y="445313"/>
                  </a:lnTo>
                  <a:lnTo>
                    <a:pt x="752551" y="449885"/>
                  </a:lnTo>
                  <a:lnTo>
                    <a:pt x="757123" y="453542"/>
                  </a:lnTo>
                  <a:lnTo>
                    <a:pt x="764438" y="458114"/>
                  </a:lnTo>
                  <a:lnTo>
                    <a:pt x="769925" y="461772"/>
                  </a:lnTo>
                  <a:lnTo>
                    <a:pt x="777240" y="464515"/>
                  </a:lnTo>
                  <a:lnTo>
                    <a:pt x="770839" y="475488"/>
                  </a:lnTo>
                  <a:lnTo>
                    <a:pt x="769925" y="480060"/>
                  </a:lnTo>
                  <a:lnTo>
                    <a:pt x="774497" y="481889"/>
                  </a:lnTo>
                  <a:lnTo>
                    <a:pt x="779983" y="484632"/>
                  </a:lnTo>
                  <a:lnTo>
                    <a:pt x="777240" y="489204"/>
                  </a:lnTo>
                  <a:lnTo>
                    <a:pt x="772668" y="494690"/>
                  </a:lnTo>
                  <a:lnTo>
                    <a:pt x="768096" y="497434"/>
                  </a:lnTo>
                  <a:lnTo>
                    <a:pt x="763524" y="502006"/>
                  </a:lnTo>
                  <a:lnTo>
                    <a:pt x="758952" y="502920"/>
                  </a:lnTo>
                  <a:lnTo>
                    <a:pt x="750722" y="512978"/>
                  </a:lnTo>
                  <a:lnTo>
                    <a:pt x="746150" y="521208"/>
                  </a:lnTo>
                  <a:lnTo>
                    <a:pt x="742493" y="526694"/>
                  </a:lnTo>
                  <a:lnTo>
                    <a:pt x="737921" y="534010"/>
                  </a:lnTo>
                  <a:lnTo>
                    <a:pt x="733349" y="539496"/>
                  </a:lnTo>
                  <a:lnTo>
                    <a:pt x="731520" y="544068"/>
                  </a:lnTo>
                  <a:lnTo>
                    <a:pt x="732434" y="548640"/>
                  </a:lnTo>
                  <a:lnTo>
                    <a:pt x="732434" y="555955"/>
                  </a:lnTo>
                  <a:lnTo>
                    <a:pt x="729691" y="560527"/>
                  </a:lnTo>
                  <a:lnTo>
                    <a:pt x="725119" y="566928"/>
                  </a:lnTo>
                  <a:lnTo>
                    <a:pt x="719633" y="570586"/>
                  </a:lnTo>
                  <a:lnTo>
                    <a:pt x="714146" y="572414"/>
                  </a:lnTo>
                  <a:lnTo>
                    <a:pt x="710489" y="579730"/>
                  </a:lnTo>
                  <a:lnTo>
                    <a:pt x="707746" y="586130"/>
                  </a:lnTo>
                  <a:lnTo>
                    <a:pt x="705917" y="590702"/>
                  </a:lnTo>
                  <a:lnTo>
                    <a:pt x="705002" y="595274"/>
                  </a:lnTo>
                  <a:lnTo>
                    <a:pt x="704088" y="600761"/>
                  </a:lnTo>
                  <a:lnTo>
                    <a:pt x="699516" y="605333"/>
                  </a:lnTo>
                  <a:lnTo>
                    <a:pt x="697687" y="609905"/>
                  </a:lnTo>
                  <a:lnTo>
                    <a:pt x="694944" y="615391"/>
                  </a:lnTo>
                  <a:lnTo>
                    <a:pt x="690372" y="619049"/>
                  </a:lnTo>
                  <a:lnTo>
                    <a:pt x="685800" y="620878"/>
                  </a:lnTo>
                  <a:lnTo>
                    <a:pt x="682142" y="626364"/>
                  </a:lnTo>
                  <a:lnTo>
                    <a:pt x="679399" y="630936"/>
                  </a:lnTo>
                  <a:lnTo>
                    <a:pt x="678485" y="636422"/>
                  </a:lnTo>
                  <a:lnTo>
                    <a:pt x="672998" y="640994"/>
                  </a:lnTo>
                  <a:lnTo>
                    <a:pt x="667512" y="644652"/>
                  </a:lnTo>
                  <a:lnTo>
                    <a:pt x="663854" y="649224"/>
                  </a:lnTo>
                  <a:lnTo>
                    <a:pt x="662026" y="653796"/>
                  </a:lnTo>
                  <a:lnTo>
                    <a:pt x="656539" y="655625"/>
                  </a:lnTo>
                  <a:lnTo>
                    <a:pt x="651053" y="654710"/>
                  </a:lnTo>
                  <a:lnTo>
                    <a:pt x="646481" y="655625"/>
                  </a:lnTo>
                  <a:lnTo>
                    <a:pt x="646481" y="650138"/>
                  </a:lnTo>
                  <a:lnTo>
                    <a:pt x="647395" y="641909"/>
                  </a:lnTo>
                  <a:lnTo>
                    <a:pt x="643738" y="635508"/>
                  </a:lnTo>
                  <a:lnTo>
                    <a:pt x="643738" y="630936"/>
                  </a:lnTo>
                  <a:lnTo>
                    <a:pt x="640994" y="626364"/>
                  </a:lnTo>
                  <a:lnTo>
                    <a:pt x="639166" y="613562"/>
                  </a:lnTo>
                  <a:lnTo>
                    <a:pt x="633679" y="608990"/>
                  </a:lnTo>
                  <a:lnTo>
                    <a:pt x="629107" y="604418"/>
                  </a:lnTo>
                  <a:lnTo>
                    <a:pt x="624535" y="599846"/>
                  </a:lnTo>
                  <a:lnTo>
                    <a:pt x="616306" y="594360"/>
                  </a:lnTo>
                  <a:lnTo>
                    <a:pt x="608076" y="596189"/>
                  </a:lnTo>
                  <a:lnTo>
                    <a:pt x="606247" y="591617"/>
                  </a:lnTo>
                  <a:lnTo>
                    <a:pt x="600761" y="590702"/>
                  </a:lnTo>
                  <a:lnTo>
                    <a:pt x="600761" y="595274"/>
                  </a:lnTo>
                  <a:lnTo>
                    <a:pt x="598932" y="599846"/>
                  </a:lnTo>
                  <a:lnTo>
                    <a:pt x="592531" y="598932"/>
                  </a:lnTo>
                  <a:lnTo>
                    <a:pt x="588874" y="591617"/>
                  </a:lnTo>
                  <a:lnTo>
                    <a:pt x="584302" y="586130"/>
                  </a:lnTo>
                  <a:lnTo>
                    <a:pt x="582473" y="580644"/>
                  </a:lnTo>
                  <a:lnTo>
                    <a:pt x="577901" y="582473"/>
                  </a:lnTo>
                  <a:lnTo>
                    <a:pt x="573329" y="581558"/>
                  </a:lnTo>
                  <a:lnTo>
                    <a:pt x="567842" y="577901"/>
                  </a:lnTo>
                  <a:lnTo>
                    <a:pt x="564185" y="572414"/>
                  </a:lnTo>
                  <a:lnTo>
                    <a:pt x="558698" y="578815"/>
                  </a:lnTo>
                  <a:lnTo>
                    <a:pt x="554126" y="584302"/>
                  </a:lnTo>
                  <a:lnTo>
                    <a:pt x="548640" y="589788"/>
                  </a:lnTo>
                  <a:lnTo>
                    <a:pt x="542239" y="593446"/>
                  </a:lnTo>
                  <a:lnTo>
                    <a:pt x="540410" y="598932"/>
                  </a:lnTo>
                  <a:lnTo>
                    <a:pt x="536753" y="608076"/>
                  </a:lnTo>
                  <a:lnTo>
                    <a:pt x="527609" y="611734"/>
                  </a:lnTo>
                  <a:lnTo>
                    <a:pt x="519379" y="614477"/>
                  </a:lnTo>
                  <a:lnTo>
                    <a:pt x="513893" y="616306"/>
                  </a:lnTo>
                  <a:lnTo>
                    <a:pt x="508406" y="623621"/>
                  </a:lnTo>
                  <a:lnTo>
                    <a:pt x="512978" y="632765"/>
                  </a:lnTo>
                  <a:lnTo>
                    <a:pt x="516636" y="642823"/>
                  </a:lnTo>
                  <a:lnTo>
                    <a:pt x="517550" y="648310"/>
                  </a:lnTo>
                  <a:lnTo>
                    <a:pt x="518465" y="652882"/>
                  </a:lnTo>
                  <a:lnTo>
                    <a:pt x="523037" y="656539"/>
                  </a:lnTo>
                  <a:lnTo>
                    <a:pt x="529438" y="656539"/>
                  </a:lnTo>
                  <a:lnTo>
                    <a:pt x="533095" y="661111"/>
                  </a:lnTo>
                  <a:lnTo>
                    <a:pt x="529438" y="666598"/>
                  </a:lnTo>
                  <a:lnTo>
                    <a:pt x="530352" y="671170"/>
                  </a:lnTo>
                  <a:lnTo>
                    <a:pt x="523951" y="671170"/>
                  </a:lnTo>
                  <a:lnTo>
                    <a:pt x="521208" y="665683"/>
                  </a:lnTo>
                  <a:lnTo>
                    <a:pt x="516636" y="664769"/>
                  </a:lnTo>
                  <a:lnTo>
                    <a:pt x="515722" y="669341"/>
                  </a:lnTo>
                  <a:lnTo>
                    <a:pt x="505663" y="674827"/>
                  </a:lnTo>
                  <a:lnTo>
                    <a:pt x="498348" y="673913"/>
                  </a:lnTo>
                  <a:lnTo>
                    <a:pt x="495605" y="680314"/>
                  </a:lnTo>
                  <a:lnTo>
                    <a:pt x="499262" y="685800"/>
                  </a:lnTo>
                  <a:lnTo>
                    <a:pt x="498348" y="690372"/>
                  </a:lnTo>
                  <a:lnTo>
                    <a:pt x="494690" y="696773"/>
                  </a:lnTo>
                  <a:lnTo>
                    <a:pt x="491033" y="691286"/>
                  </a:lnTo>
                  <a:lnTo>
                    <a:pt x="487375" y="684886"/>
                  </a:lnTo>
                  <a:lnTo>
                    <a:pt x="486461" y="680314"/>
                  </a:lnTo>
                  <a:lnTo>
                    <a:pt x="475488" y="681228"/>
                  </a:lnTo>
                  <a:lnTo>
                    <a:pt x="472745" y="686714"/>
                  </a:lnTo>
                  <a:lnTo>
                    <a:pt x="469087" y="692201"/>
                  </a:lnTo>
                  <a:lnTo>
                    <a:pt x="469087" y="696773"/>
                  </a:lnTo>
                  <a:lnTo>
                    <a:pt x="469087" y="701345"/>
                  </a:lnTo>
                  <a:lnTo>
                    <a:pt x="460858" y="703174"/>
                  </a:lnTo>
                  <a:lnTo>
                    <a:pt x="456286" y="705002"/>
                  </a:lnTo>
                  <a:lnTo>
                    <a:pt x="454457" y="715061"/>
                  </a:lnTo>
                  <a:lnTo>
                    <a:pt x="449885" y="712318"/>
                  </a:lnTo>
                  <a:lnTo>
                    <a:pt x="443484" y="708660"/>
                  </a:lnTo>
                  <a:lnTo>
                    <a:pt x="437998" y="707746"/>
                  </a:lnTo>
                  <a:lnTo>
                    <a:pt x="429768" y="707746"/>
                  </a:lnTo>
                  <a:lnTo>
                    <a:pt x="424282" y="709574"/>
                  </a:lnTo>
                  <a:lnTo>
                    <a:pt x="419710" y="713232"/>
                  </a:lnTo>
                  <a:lnTo>
                    <a:pt x="414223" y="706831"/>
                  </a:lnTo>
                  <a:lnTo>
                    <a:pt x="411480" y="702259"/>
                  </a:lnTo>
                  <a:lnTo>
                    <a:pt x="409651" y="696773"/>
                  </a:lnTo>
                  <a:lnTo>
                    <a:pt x="405079" y="695858"/>
                  </a:lnTo>
                  <a:lnTo>
                    <a:pt x="399593" y="688543"/>
                  </a:lnTo>
                  <a:lnTo>
                    <a:pt x="392278" y="691286"/>
                  </a:lnTo>
                  <a:lnTo>
                    <a:pt x="382219" y="690372"/>
                  </a:lnTo>
                  <a:lnTo>
                    <a:pt x="373990" y="686714"/>
                  </a:lnTo>
                  <a:lnTo>
                    <a:pt x="368503" y="685800"/>
                  </a:lnTo>
                  <a:lnTo>
                    <a:pt x="363931" y="681228"/>
                  </a:lnTo>
                  <a:lnTo>
                    <a:pt x="354787" y="681228"/>
                  </a:lnTo>
                  <a:lnTo>
                    <a:pt x="350215" y="684886"/>
                  </a:lnTo>
                  <a:lnTo>
                    <a:pt x="343814" y="681228"/>
                  </a:lnTo>
                  <a:lnTo>
                    <a:pt x="338328" y="680314"/>
                  </a:lnTo>
                  <a:lnTo>
                    <a:pt x="332842" y="675742"/>
                  </a:lnTo>
                  <a:lnTo>
                    <a:pt x="331927" y="670255"/>
                  </a:lnTo>
                  <a:lnTo>
                    <a:pt x="329184" y="663854"/>
                  </a:lnTo>
                  <a:lnTo>
                    <a:pt x="324612" y="661111"/>
                  </a:lnTo>
                  <a:lnTo>
                    <a:pt x="321869" y="653796"/>
                  </a:lnTo>
                  <a:lnTo>
                    <a:pt x="317297" y="653796"/>
                  </a:lnTo>
                  <a:lnTo>
                    <a:pt x="312725" y="660197"/>
                  </a:lnTo>
                  <a:lnTo>
                    <a:pt x="307238" y="658368"/>
                  </a:lnTo>
                  <a:lnTo>
                    <a:pt x="302666" y="653796"/>
                  </a:lnTo>
                  <a:lnTo>
                    <a:pt x="296266" y="649224"/>
                  </a:lnTo>
                  <a:lnTo>
                    <a:pt x="291694" y="647395"/>
                  </a:lnTo>
                  <a:lnTo>
                    <a:pt x="286207" y="648310"/>
                  </a:lnTo>
                  <a:lnTo>
                    <a:pt x="281635" y="652882"/>
                  </a:lnTo>
                  <a:lnTo>
                    <a:pt x="284378" y="658368"/>
                  </a:lnTo>
                  <a:lnTo>
                    <a:pt x="279806" y="663854"/>
                  </a:lnTo>
                  <a:lnTo>
                    <a:pt x="275234" y="667512"/>
                  </a:lnTo>
                  <a:lnTo>
                    <a:pt x="269748" y="670255"/>
                  </a:lnTo>
                  <a:lnTo>
                    <a:pt x="264262" y="673913"/>
                  </a:lnTo>
                  <a:lnTo>
                    <a:pt x="258775" y="677570"/>
                  </a:lnTo>
                  <a:lnTo>
                    <a:pt x="256032" y="683057"/>
                  </a:lnTo>
                  <a:lnTo>
                    <a:pt x="250546" y="681228"/>
                  </a:lnTo>
                  <a:lnTo>
                    <a:pt x="245974" y="678485"/>
                  </a:lnTo>
                  <a:lnTo>
                    <a:pt x="239573" y="677570"/>
                  </a:lnTo>
                  <a:lnTo>
                    <a:pt x="231343" y="673913"/>
                  </a:lnTo>
                  <a:lnTo>
                    <a:pt x="229514" y="668426"/>
                  </a:lnTo>
                  <a:lnTo>
                    <a:pt x="225857" y="663854"/>
                  </a:lnTo>
                  <a:lnTo>
                    <a:pt x="224028" y="657454"/>
                  </a:lnTo>
                  <a:lnTo>
                    <a:pt x="217627" y="656539"/>
                  </a:lnTo>
                  <a:lnTo>
                    <a:pt x="207569" y="654710"/>
                  </a:lnTo>
                  <a:lnTo>
                    <a:pt x="201168" y="649224"/>
                  </a:lnTo>
                  <a:lnTo>
                    <a:pt x="189281" y="642823"/>
                  </a:lnTo>
                  <a:lnTo>
                    <a:pt x="184709" y="640080"/>
                  </a:lnTo>
                  <a:lnTo>
                    <a:pt x="179222" y="638251"/>
                  </a:lnTo>
                  <a:lnTo>
                    <a:pt x="174650" y="640080"/>
                  </a:lnTo>
                  <a:lnTo>
                    <a:pt x="172822" y="644652"/>
                  </a:lnTo>
                  <a:lnTo>
                    <a:pt x="170993" y="650138"/>
                  </a:lnTo>
                  <a:lnTo>
                    <a:pt x="165506" y="648310"/>
                  </a:lnTo>
                  <a:lnTo>
                    <a:pt x="160934" y="640994"/>
                  </a:lnTo>
                  <a:lnTo>
                    <a:pt x="160020" y="634594"/>
                  </a:lnTo>
                  <a:lnTo>
                    <a:pt x="159106" y="629107"/>
                  </a:lnTo>
                  <a:lnTo>
                    <a:pt x="160020" y="624535"/>
                  </a:lnTo>
                  <a:lnTo>
                    <a:pt x="157277" y="617220"/>
                  </a:lnTo>
                  <a:lnTo>
                    <a:pt x="160020" y="612648"/>
                  </a:lnTo>
                  <a:lnTo>
                    <a:pt x="163678" y="606247"/>
                  </a:lnTo>
                  <a:lnTo>
                    <a:pt x="166421" y="599846"/>
                  </a:lnTo>
                  <a:lnTo>
                    <a:pt x="163678" y="594360"/>
                  </a:lnTo>
                  <a:lnTo>
                    <a:pt x="158191" y="589788"/>
                  </a:lnTo>
                  <a:lnTo>
                    <a:pt x="153619" y="587045"/>
                  </a:lnTo>
                  <a:lnTo>
                    <a:pt x="149047" y="588874"/>
                  </a:lnTo>
                  <a:lnTo>
                    <a:pt x="143561" y="584302"/>
                  </a:lnTo>
                  <a:lnTo>
                    <a:pt x="139903" y="578815"/>
                  </a:lnTo>
                  <a:lnTo>
                    <a:pt x="132588" y="572414"/>
                  </a:lnTo>
                  <a:lnTo>
                    <a:pt x="127102" y="571500"/>
                  </a:lnTo>
                  <a:lnTo>
                    <a:pt x="121615" y="574243"/>
                  </a:lnTo>
                  <a:lnTo>
                    <a:pt x="115214" y="568757"/>
                  </a:lnTo>
                  <a:lnTo>
                    <a:pt x="109728" y="563270"/>
                  </a:lnTo>
                  <a:lnTo>
                    <a:pt x="103327" y="562356"/>
                  </a:lnTo>
                  <a:lnTo>
                    <a:pt x="97841" y="558698"/>
                  </a:lnTo>
                  <a:lnTo>
                    <a:pt x="89611" y="554126"/>
                  </a:lnTo>
                  <a:lnTo>
                    <a:pt x="85039" y="554126"/>
                  </a:lnTo>
                  <a:lnTo>
                    <a:pt x="79553" y="553212"/>
                  </a:lnTo>
                  <a:lnTo>
                    <a:pt x="74066" y="549554"/>
                  </a:lnTo>
                  <a:lnTo>
                    <a:pt x="68580" y="547726"/>
                  </a:lnTo>
                  <a:lnTo>
                    <a:pt x="64008" y="544068"/>
                  </a:lnTo>
                  <a:lnTo>
                    <a:pt x="58522" y="540410"/>
                  </a:lnTo>
                  <a:lnTo>
                    <a:pt x="52121" y="537667"/>
                  </a:lnTo>
                  <a:lnTo>
                    <a:pt x="47549" y="536753"/>
                  </a:lnTo>
                  <a:lnTo>
                    <a:pt x="42062" y="534010"/>
                  </a:lnTo>
                  <a:lnTo>
                    <a:pt x="36576" y="533095"/>
                  </a:lnTo>
                  <a:lnTo>
                    <a:pt x="37490" y="540410"/>
                  </a:lnTo>
                  <a:lnTo>
                    <a:pt x="29261" y="543154"/>
                  </a:lnTo>
                  <a:lnTo>
                    <a:pt x="22860" y="542239"/>
                  </a:lnTo>
                  <a:lnTo>
                    <a:pt x="14630" y="535838"/>
                  </a:lnTo>
                  <a:lnTo>
                    <a:pt x="13716" y="529438"/>
                  </a:lnTo>
                  <a:lnTo>
                    <a:pt x="6401" y="522122"/>
                  </a:lnTo>
                  <a:lnTo>
                    <a:pt x="3658" y="517550"/>
                  </a:lnTo>
                  <a:lnTo>
                    <a:pt x="2743" y="512064"/>
                  </a:lnTo>
                  <a:lnTo>
                    <a:pt x="0" y="505663"/>
                  </a:lnTo>
                  <a:lnTo>
                    <a:pt x="1829" y="495605"/>
                  </a:lnTo>
                  <a:lnTo>
                    <a:pt x="3658" y="490118"/>
                  </a:lnTo>
                  <a:lnTo>
                    <a:pt x="5486" y="482803"/>
                  </a:lnTo>
                  <a:lnTo>
                    <a:pt x="3658" y="477317"/>
                  </a:lnTo>
                  <a:lnTo>
                    <a:pt x="16459" y="476402"/>
                  </a:lnTo>
                  <a:lnTo>
                    <a:pt x="21946" y="470916"/>
                  </a:lnTo>
                  <a:lnTo>
                    <a:pt x="25603" y="465430"/>
                  </a:lnTo>
                  <a:lnTo>
                    <a:pt x="27432" y="459029"/>
                  </a:lnTo>
                  <a:lnTo>
                    <a:pt x="30175" y="453542"/>
                  </a:lnTo>
                  <a:lnTo>
                    <a:pt x="27432" y="446227"/>
                  </a:lnTo>
                  <a:lnTo>
                    <a:pt x="33833" y="443484"/>
                  </a:lnTo>
                  <a:lnTo>
                    <a:pt x="38405" y="444398"/>
                  </a:lnTo>
                  <a:lnTo>
                    <a:pt x="42977" y="443484"/>
                  </a:lnTo>
                  <a:lnTo>
                    <a:pt x="49378" y="448056"/>
                  </a:lnTo>
                  <a:lnTo>
                    <a:pt x="54864" y="451714"/>
                  </a:lnTo>
                  <a:lnTo>
                    <a:pt x="60350" y="454457"/>
                  </a:lnTo>
                  <a:lnTo>
                    <a:pt x="65837" y="457200"/>
                  </a:lnTo>
                  <a:lnTo>
                    <a:pt x="74066" y="452628"/>
                  </a:lnTo>
                  <a:lnTo>
                    <a:pt x="80467" y="458114"/>
                  </a:lnTo>
                  <a:lnTo>
                    <a:pt x="85039" y="459943"/>
                  </a:lnTo>
                  <a:lnTo>
                    <a:pt x="91440" y="464515"/>
                  </a:lnTo>
                  <a:lnTo>
                    <a:pt x="94183" y="469087"/>
                  </a:lnTo>
                  <a:lnTo>
                    <a:pt x="99670" y="470002"/>
                  </a:lnTo>
                  <a:lnTo>
                    <a:pt x="106070" y="464515"/>
                  </a:lnTo>
                  <a:lnTo>
                    <a:pt x="110642" y="462686"/>
                  </a:lnTo>
                  <a:lnTo>
                    <a:pt x="124358" y="461772"/>
                  </a:lnTo>
                  <a:lnTo>
                    <a:pt x="126187" y="457200"/>
                  </a:lnTo>
                  <a:lnTo>
                    <a:pt x="130759" y="452628"/>
                  </a:lnTo>
                  <a:lnTo>
                    <a:pt x="131674" y="448056"/>
                  </a:lnTo>
                  <a:lnTo>
                    <a:pt x="136246" y="444398"/>
                  </a:lnTo>
                  <a:lnTo>
                    <a:pt x="140818" y="445313"/>
                  </a:lnTo>
                  <a:lnTo>
                    <a:pt x="139903" y="437998"/>
                  </a:lnTo>
                  <a:lnTo>
                    <a:pt x="144475" y="438912"/>
                  </a:lnTo>
                  <a:lnTo>
                    <a:pt x="149962" y="436169"/>
                  </a:lnTo>
                  <a:lnTo>
                    <a:pt x="156362" y="435254"/>
                  </a:lnTo>
                  <a:lnTo>
                    <a:pt x="151790" y="430682"/>
                  </a:lnTo>
                  <a:lnTo>
                    <a:pt x="143561" y="429768"/>
                  </a:lnTo>
                  <a:lnTo>
                    <a:pt x="138074" y="425196"/>
                  </a:lnTo>
                  <a:lnTo>
                    <a:pt x="134417" y="419710"/>
                  </a:lnTo>
                  <a:lnTo>
                    <a:pt x="138074" y="414223"/>
                  </a:lnTo>
                  <a:lnTo>
                    <a:pt x="131674" y="410566"/>
                  </a:lnTo>
                  <a:lnTo>
                    <a:pt x="124358" y="406908"/>
                  </a:lnTo>
                  <a:lnTo>
                    <a:pt x="118872" y="407822"/>
                  </a:lnTo>
                  <a:lnTo>
                    <a:pt x="111557" y="404165"/>
                  </a:lnTo>
                  <a:lnTo>
                    <a:pt x="107899" y="399593"/>
                  </a:lnTo>
                  <a:lnTo>
                    <a:pt x="106070" y="394106"/>
                  </a:lnTo>
                  <a:lnTo>
                    <a:pt x="98755" y="388620"/>
                  </a:lnTo>
                  <a:lnTo>
                    <a:pt x="93269" y="385877"/>
                  </a:lnTo>
                  <a:lnTo>
                    <a:pt x="88697" y="381305"/>
                  </a:lnTo>
                  <a:lnTo>
                    <a:pt x="86868" y="375818"/>
                  </a:lnTo>
                  <a:lnTo>
                    <a:pt x="85039" y="366674"/>
                  </a:lnTo>
                  <a:lnTo>
                    <a:pt x="85039" y="360274"/>
                  </a:lnTo>
                  <a:lnTo>
                    <a:pt x="79553" y="354787"/>
                  </a:lnTo>
                  <a:lnTo>
                    <a:pt x="74066" y="350215"/>
                  </a:lnTo>
                  <a:lnTo>
                    <a:pt x="68580" y="350215"/>
                  </a:lnTo>
                  <a:lnTo>
                    <a:pt x="64922" y="344729"/>
                  </a:lnTo>
                  <a:lnTo>
                    <a:pt x="59436" y="340157"/>
                  </a:lnTo>
                  <a:lnTo>
                    <a:pt x="53035" y="337414"/>
                  </a:lnTo>
                  <a:lnTo>
                    <a:pt x="55778" y="329184"/>
                  </a:lnTo>
                  <a:lnTo>
                    <a:pt x="64922" y="321869"/>
                  </a:lnTo>
                  <a:lnTo>
                    <a:pt x="67666" y="315468"/>
                  </a:lnTo>
                  <a:lnTo>
                    <a:pt x="64922" y="310896"/>
                  </a:lnTo>
                  <a:lnTo>
                    <a:pt x="59436" y="306324"/>
                  </a:lnTo>
                  <a:lnTo>
                    <a:pt x="53035" y="303581"/>
                  </a:lnTo>
                  <a:lnTo>
                    <a:pt x="43891" y="293522"/>
                  </a:lnTo>
                  <a:lnTo>
                    <a:pt x="39319" y="288950"/>
                  </a:lnTo>
                  <a:lnTo>
                    <a:pt x="32004" y="285293"/>
                  </a:lnTo>
                  <a:lnTo>
                    <a:pt x="36576" y="279806"/>
                  </a:lnTo>
                  <a:lnTo>
                    <a:pt x="40234" y="275234"/>
                  </a:lnTo>
                  <a:lnTo>
                    <a:pt x="48463" y="273406"/>
                  </a:lnTo>
                  <a:lnTo>
                    <a:pt x="55778" y="266090"/>
                  </a:lnTo>
                  <a:lnTo>
                    <a:pt x="55778" y="260604"/>
                  </a:lnTo>
                  <a:lnTo>
                    <a:pt x="56693" y="251460"/>
                  </a:lnTo>
                  <a:lnTo>
                    <a:pt x="57607" y="245974"/>
                  </a:lnTo>
                  <a:lnTo>
                    <a:pt x="52121" y="241402"/>
                  </a:lnTo>
                  <a:lnTo>
                    <a:pt x="48463" y="235915"/>
                  </a:lnTo>
                  <a:lnTo>
                    <a:pt x="47549" y="229514"/>
                  </a:lnTo>
                  <a:lnTo>
                    <a:pt x="55778" y="223114"/>
                  </a:lnTo>
                  <a:lnTo>
                    <a:pt x="54864" y="214884"/>
                  </a:lnTo>
                  <a:lnTo>
                    <a:pt x="53950" y="210312"/>
                  </a:lnTo>
                  <a:lnTo>
                    <a:pt x="60350" y="205740"/>
                  </a:lnTo>
                  <a:lnTo>
                    <a:pt x="61265" y="200254"/>
                  </a:lnTo>
                  <a:lnTo>
                    <a:pt x="65837" y="199339"/>
                  </a:lnTo>
                  <a:lnTo>
                    <a:pt x="73152" y="201168"/>
                  </a:lnTo>
                  <a:lnTo>
                    <a:pt x="77724" y="202082"/>
                  </a:lnTo>
                  <a:lnTo>
                    <a:pt x="82296" y="205740"/>
                  </a:lnTo>
                  <a:lnTo>
                    <a:pt x="88697" y="202082"/>
                  </a:lnTo>
                  <a:lnTo>
                    <a:pt x="98755" y="199339"/>
                  </a:lnTo>
                  <a:lnTo>
                    <a:pt x="105156" y="206654"/>
                  </a:lnTo>
                  <a:lnTo>
                    <a:pt x="111557" y="204826"/>
                  </a:lnTo>
                  <a:lnTo>
                    <a:pt x="117958" y="202082"/>
                  </a:lnTo>
                  <a:lnTo>
                    <a:pt x="123444" y="200254"/>
                  </a:lnTo>
                  <a:lnTo>
                    <a:pt x="132588" y="201168"/>
                  </a:lnTo>
                  <a:lnTo>
                    <a:pt x="144475" y="198425"/>
                  </a:lnTo>
                  <a:lnTo>
                    <a:pt x="149047" y="192024"/>
                  </a:lnTo>
                  <a:lnTo>
                    <a:pt x="147218" y="185623"/>
                  </a:lnTo>
                  <a:lnTo>
                    <a:pt x="148133" y="181051"/>
                  </a:lnTo>
                  <a:lnTo>
                    <a:pt x="149047" y="173736"/>
                  </a:lnTo>
                  <a:lnTo>
                    <a:pt x="153619" y="169164"/>
                  </a:lnTo>
                  <a:lnTo>
                    <a:pt x="154534" y="164592"/>
                  </a:lnTo>
                  <a:lnTo>
                    <a:pt x="147218" y="159106"/>
                  </a:lnTo>
                  <a:lnTo>
                    <a:pt x="142646" y="157277"/>
                  </a:lnTo>
                  <a:lnTo>
                    <a:pt x="138074" y="158191"/>
                  </a:lnTo>
                  <a:lnTo>
                    <a:pt x="131674" y="149962"/>
                  </a:lnTo>
                  <a:lnTo>
                    <a:pt x="127102" y="144475"/>
                  </a:lnTo>
                  <a:lnTo>
                    <a:pt x="128016" y="139903"/>
                  </a:lnTo>
                  <a:lnTo>
                    <a:pt x="130759" y="131674"/>
                  </a:lnTo>
                  <a:lnTo>
                    <a:pt x="140818" y="133502"/>
                  </a:lnTo>
                  <a:lnTo>
                    <a:pt x="145390" y="135331"/>
                  </a:lnTo>
                  <a:lnTo>
                    <a:pt x="152705" y="128930"/>
                  </a:lnTo>
                  <a:lnTo>
                    <a:pt x="158191" y="125273"/>
                  </a:lnTo>
                  <a:lnTo>
                    <a:pt x="162763" y="124358"/>
                  </a:lnTo>
                  <a:lnTo>
                    <a:pt x="164592" y="117958"/>
                  </a:lnTo>
                  <a:lnTo>
                    <a:pt x="166421" y="111557"/>
                  </a:lnTo>
                  <a:lnTo>
                    <a:pt x="170078" y="106070"/>
                  </a:lnTo>
                  <a:lnTo>
                    <a:pt x="175565" y="105156"/>
                  </a:lnTo>
                  <a:lnTo>
                    <a:pt x="180137" y="106070"/>
                  </a:lnTo>
                  <a:lnTo>
                    <a:pt x="186538" y="105156"/>
                  </a:lnTo>
                  <a:lnTo>
                    <a:pt x="192938" y="96926"/>
                  </a:lnTo>
                  <a:lnTo>
                    <a:pt x="192024" y="91440"/>
                  </a:lnTo>
                  <a:lnTo>
                    <a:pt x="191110" y="83210"/>
                  </a:lnTo>
                  <a:lnTo>
                    <a:pt x="196596" y="74066"/>
                  </a:lnTo>
                  <a:lnTo>
                    <a:pt x="202082" y="67666"/>
                  </a:lnTo>
                  <a:lnTo>
                    <a:pt x="202997" y="61265"/>
                  </a:lnTo>
                  <a:lnTo>
                    <a:pt x="203911" y="54864"/>
                  </a:lnTo>
                  <a:lnTo>
                    <a:pt x="208483" y="54864"/>
                  </a:lnTo>
                  <a:lnTo>
                    <a:pt x="212141" y="61265"/>
                  </a:lnTo>
                  <a:lnTo>
                    <a:pt x="220370" y="64008"/>
                  </a:lnTo>
                  <a:lnTo>
                    <a:pt x="228600" y="59436"/>
                  </a:lnTo>
                  <a:lnTo>
                    <a:pt x="233172" y="59436"/>
                  </a:lnTo>
                  <a:lnTo>
                    <a:pt x="238658" y="56693"/>
                  </a:lnTo>
                  <a:lnTo>
                    <a:pt x="243230" y="53035"/>
                  </a:lnTo>
                  <a:lnTo>
                    <a:pt x="245059" y="57607"/>
                  </a:lnTo>
                  <a:lnTo>
                    <a:pt x="251460" y="60350"/>
                  </a:lnTo>
                  <a:lnTo>
                    <a:pt x="257861" y="58522"/>
                  </a:lnTo>
                  <a:lnTo>
                    <a:pt x="264262" y="53950"/>
                  </a:lnTo>
                  <a:lnTo>
                    <a:pt x="268834" y="51206"/>
                  </a:lnTo>
                  <a:lnTo>
                    <a:pt x="274320" y="48463"/>
                  </a:lnTo>
                  <a:lnTo>
                    <a:pt x="278892" y="39319"/>
                  </a:lnTo>
                  <a:lnTo>
                    <a:pt x="279806" y="34747"/>
                  </a:lnTo>
                  <a:lnTo>
                    <a:pt x="284378" y="28346"/>
                  </a:lnTo>
                  <a:lnTo>
                    <a:pt x="289865" y="27432"/>
                  </a:lnTo>
                  <a:lnTo>
                    <a:pt x="295351" y="26518"/>
                  </a:lnTo>
                  <a:lnTo>
                    <a:pt x="299923" y="24689"/>
                  </a:lnTo>
                  <a:lnTo>
                    <a:pt x="304495" y="24689"/>
                  </a:lnTo>
                  <a:lnTo>
                    <a:pt x="317297" y="19202"/>
                  </a:lnTo>
                  <a:lnTo>
                    <a:pt x="322783" y="15545"/>
                  </a:lnTo>
                  <a:lnTo>
                    <a:pt x="327355" y="10973"/>
                  </a:lnTo>
                  <a:lnTo>
                    <a:pt x="332842" y="9144"/>
                  </a:lnTo>
                  <a:lnTo>
                    <a:pt x="338328" y="7315"/>
                  </a:lnTo>
                  <a:lnTo>
                    <a:pt x="349301" y="3658"/>
                  </a:lnTo>
                  <a:lnTo>
                    <a:pt x="355702" y="2743"/>
                  </a:lnTo>
                  <a:lnTo>
                    <a:pt x="361188" y="0"/>
                  </a:lnTo>
                  <a:lnTo>
                    <a:pt x="367589" y="0"/>
                  </a:lnTo>
                  <a:close/>
                </a:path>
              </a:pathLst>
            </a:custGeom>
            <a:solidFill>
              <a:schemeClr val="bg1"/>
            </a:solidFill>
            <a:ln w="18288" cap="sq">
              <a:solidFill>
                <a:srgbClr val="000000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E40F039A-DD99-F5ED-DBEB-38F55CF40AC3}"/>
                </a:ext>
              </a:extLst>
            </p:cNvPr>
            <p:cNvSpPr/>
            <p:nvPr/>
          </p:nvSpPr>
          <p:spPr>
            <a:xfrm>
              <a:off x="818334" y="1022594"/>
              <a:ext cx="470001" cy="303580"/>
            </a:xfrm>
            <a:custGeom>
              <a:avLst/>
              <a:gdLst>
                <a:gd name="connsiteX0" fmla="*/ 328270 w 470001"/>
                <a:gd name="connsiteY0" fmla="*/ 10058 h 303580"/>
                <a:gd name="connsiteX1" fmla="*/ 334670 w 470001"/>
                <a:gd name="connsiteY1" fmla="*/ 10973 h 303580"/>
                <a:gd name="connsiteX2" fmla="*/ 340157 w 470001"/>
                <a:gd name="connsiteY2" fmla="*/ 10058 h 303580"/>
                <a:gd name="connsiteX3" fmla="*/ 346558 w 470001"/>
                <a:gd name="connsiteY3" fmla="*/ 10973 h 303580"/>
                <a:gd name="connsiteX4" fmla="*/ 351130 w 470001"/>
                <a:gd name="connsiteY4" fmla="*/ 10058 h 303580"/>
                <a:gd name="connsiteX5" fmla="*/ 355702 w 470001"/>
                <a:gd name="connsiteY5" fmla="*/ 8230 h 303580"/>
                <a:gd name="connsiteX6" fmla="*/ 361188 w 470001"/>
                <a:gd name="connsiteY6" fmla="*/ 10058 h 303580"/>
                <a:gd name="connsiteX7" fmla="*/ 365760 w 470001"/>
                <a:gd name="connsiteY7" fmla="*/ 18288 h 303580"/>
                <a:gd name="connsiteX8" fmla="*/ 372161 w 470001"/>
                <a:gd name="connsiteY8" fmla="*/ 20117 h 303580"/>
                <a:gd name="connsiteX9" fmla="*/ 377647 w 470001"/>
                <a:gd name="connsiteY9" fmla="*/ 23774 h 303580"/>
                <a:gd name="connsiteX10" fmla="*/ 377647 w 470001"/>
                <a:gd name="connsiteY10" fmla="*/ 28346 h 303580"/>
                <a:gd name="connsiteX11" fmla="*/ 381305 w 470001"/>
                <a:gd name="connsiteY11" fmla="*/ 38405 h 303580"/>
                <a:gd name="connsiteX12" fmla="*/ 386791 w 470001"/>
                <a:gd name="connsiteY12" fmla="*/ 39319 h 303580"/>
                <a:gd name="connsiteX13" fmla="*/ 393192 w 470001"/>
                <a:gd name="connsiteY13" fmla="*/ 31090 h 303580"/>
                <a:gd name="connsiteX14" fmla="*/ 401422 w 470001"/>
                <a:gd name="connsiteY14" fmla="*/ 31090 h 303580"/>
                <a:gd name="connsiteX15" fmla="*/ 407822 w 470001"/>
                <a:gd name="connsiteY15" fmla="*/ 37490 h 303580"/>
                <a:gd name="connsiteX16" fmla="*/ 414223 w 470001"/>
                <a:gd name="connsiteY16" fmla="*/ 42977 h 303580"/>
                <a:gd name="connsiteX17" fmla="*/ 418795 w 470001"/>
                <a:gd name="connsiteY17" fmla="*/ 40234 h 303580"/>
                <a:gd name="connsiteX18" fmla="*/ 423367 w 470001"/>
                <a:gd name="connsiteY18" fmla="*/ 37490 h 303580"/>
                <a:gd name="connsiteX19" fmla="*/ 427939 w 470001"/>
                <a:gd name="connsiteY19" fmla="*/ 39319 h 303580"/>
                <a:gd name="connsiteX20" fmla="*/ 434340 w 470001"/>
                <a:gd name="connsiteY20" fmla="*/ 41148 h 303580"/>
                <a:gd name="connsiteX21" fmla="*/ 438912 w 470001"/>
                <a:gd name="connsiteY21" fmla="*/ 42062 h 303580"/>
                <a:gd name="connsiteX22" fmla="*/ 440741 w 470001"/>
                <a:gd name="connsiteY22" fmla="*/ 47549 h 303580"/>
                <a:gd name="connsiteX23" fmla="*/ 441655 w 470001"/>
                <a:gd name="connsiteY23" fmla="*/ 58522 h 303580"/>
                <a:gd name="connsiteX24" fmla="*/ 441655 w 470001"/>
                <a:gd name="connsiteY24" fmla="*/ 65837 h 303580"/>
                <a:gd name="connsiteX25" fmla="*/ 443484 w 470001"/>
                <a:gd name="connsiteY25" fmla="*/ 73152 h 303580"/>
                <a:gd name="connsiteX26" fmla="*/ 445313 w 470001"/>
                <a:gd name="connsiteY26" fmla="*/ 81382 h 303580"/>
                <a:gd name="connsiteX27" fmla="*/ 440741 w 470001"/>
                <a:gd name="connsiteY27" fmla="*/ 89611 h 303580"/>
                <a:gd name="connsiteX28" fmla="*/ 444398 w 470001"/>
                <a:gd name="connsiteY28" fmla="*/ 95098 h 303580"/>
                <a:gd name="connsiteX29" fmla="*/ 441655 w 470001"/>
                <a:gd name="connsiteY29" fmla="*/ 99670 h 303580"/>
                <a:gd name="connsiteX30" fmla="*/ 441655 w 470001"/>
                <a:gd name="connsiteY30" fmla="*/ 112471 h 303580"/>
                <a:gd name="connsiteX31" fmla="*/ 439826 w 470001"/>
                <a:gd name="connsiteY31" fmla="*/ 117043 h 303580"/>
                <a:gd name="connsiteX32" fmla="*/ 442570 w 470001"/>
                <a:gd name="connsiteY32" fmla="*/ 123444 h 303580"/>
                <a:gd name="connsiteX33" fmla="*/ 446227 w 470001"/>
                <a:gd name="connsiteY33" fmla="*/ 128016 h 303580"/>
                <a:gd name="connsiteX34" fmla="*/ 447142 w 470001"/>
                <a:gd name="connsiteY34" fmla="*/ 133502 h 303580"/>
                <a:gd name="connsiteX35" fmla="*/ 451714 w 470001"/>
                <a:gd name="connsiteY35" fmla="*/ 139903 h 303580"/>
                <a:gd name="connsiteX36" fmla="*/ 462686 w 470001"/>
                <a:gd name="connsiteY36" fmla="*/ 147218 h 303580"/>
                <a:gd name="connsiteX37" fmla="*/ 467258 w 470001"/>
                <a:gd name="connsiteY37" fmla="*/ 148133 h 303580"/>
                <a:gd name="connsiteX38" fmla="*/ 466344 w 470001"/>
                <a:gd name="connsiteY38" fmla="*/ 152705 h 303580"/>
                <a:gd name="connsiteX39" fmla="*/ 470002 w 470001"/>
                <a:gd name="connsiteY39" fmla="*/ 158191 h 303580"/>
                <a:gd name="connsiteX40" fmla="*/ 467258 w 470001"/>
                <a:gd name="connsiteY40" fmla="*/ 164592 h 303580"/>
                <a:gd name="connsiteX41" fmla="*/ 464515 w 470001"/>
                <a:gd name="connsiteY41" fmla="*/ 169164 h 303580"/>
                <a:gd name="connsiteX42" fmla="*/ 459943 w 470001"/>
                <a:gd name="connsiteY42" fmla="*/ 171907 h 303580"/>
                <a:gd name="connsiteX43" fmla="*/ 457200 w 470001"/>
                <a:gd name="connsiteY43" fmla="*/ 177394 h 303580"/>
                <a:gd name="connsiteX44" fmla="*/ 457200 w 470001"/>
                <a:gd name="connsiteY44" fmla="*/ 183794 h 303580"/>
                <a:gd name="connsiteX45" fmla="*/ 459943 w 470001"/>
                <a:gd name="connsiteY45" fmla="*/ 188366 h 303580"/>
                <a:gd name="connsiteX46" fmla="*/ 463601 w 470001"/>
                <a:gd name="connsiteY46" fmla="*/ 192938 h 303580"/>
                <a:gd name="connsiteX47" fmla="*/ 464515 w 470001"/>
                <a:gd name="connsiteY47" fmla="*/ 198425 h 303580"/>
                <a:gd name="connsiteX48" fmla="*/ 468173 w 470001"/>
                <a:gd name="connsiteY48" fmla="*/ 202997 h 303580"/>
                <a:gd name="connsiteX49" fmla="*/ 469087 w 470001"/>
                <a:gd name="connsiteY49" fmla="*/ 211226 h 303580"/>
                <a:gd name="connsiteX50" fmla="*/ 460858 w 470001"/>
                <a:gd name="connsiteY50" fmla="*/ 212141 h 303580"/>
                <a:gd name="connsiteX51" fmla="*/ 457200 w 470001"/>
                <a:gd name="connsiteY51" fmla="*/ 217627 h 303580"/>
                <a:gd name="connsiteX52" fmla="*/ 453542 w 470001"/>
                <a:gd name="connsiteY52" fmla="*/ 224028 h 303580"/>
                <a:gd name="connsiteX53" fmla="*/ 452628 w 470001"/>
                <a:gd name="connsiteY53" fmla="*/ 228600 h 303580"/>
                <a:gd name="connsiteX54" fmla="*/ 452628 w 470001"/>
                <a:gd name="connsiteY54" fmla="*/ 234086 h 303580"/>
                <a:gd name="connsiteX55" fmla="*/ 446227 w 470001"/>
                <a:gd name="connsiteY55" fmla="*/ 232258 h 303580"/>
                <a:gd name="connsiteX56" fmla="*/ 439826 w 470001"/>
                <a:gd name="connsiteY56" fmla="*/ 233172 h 303580"/>
                <a:gd name="connsiteX57" fmla="*/ 432511 w 470001"/>
                <a:gd name="connsiteY57" fmla="*/ 230429 h 303580"/>
                <a:gd name="connsiteX58" fmla="*/ 427939 w 470001"/>
                <a:gd name="connsiteY58" fmla="*/ 233172 h 303580"/>
                <a:gd name="connsiteX59" fmla="*/ 419710 w 470001"/>
                <a:gd name="connsiteY59" fmla="*/ 235001 h 303580"/>
                <a:gd name="connsiteX60" fmla="*/ 414223 w 470001"/>
                <a:gd name="connsiteY60" fmla="*/ 238658 h 303580"/>
                <a:gd name="connsiteX61" fmla="*/ 409651 w 470001"/>
                <a:gd name="connsiteY61" fmla="*/ 242316 h 303580"/>
                <a:gd name="connsiteX62" fmla="*/ 403250 w 470001"/>
                <a:gd name="connsiteY62" fmla="*/ 247802 h 303580"/>
                <a:gd name="connsiteX63" fmla="*/ 395935 w 470001"/>
                <a:gd name="connsiteY63" fmla="*/ 251460 h 303580"/>
                <a:gd name="connsiteX64" fmla="*/ 390449 w 470001"/>
                <a:gd name="connsiteY64" fmla="*/ 254203 h 303580"/>
                <a:gd name="connsiteX65" fmla="*/ 385877 w 470001"/>
                <a:gd name="connsiteY65" fmla="*/ 259690 h 303580"/>
                <a:gd name="connsiteX66" fmla="*/ 380390 w 470001"/>
                <a:gd name="connsiteY66" fmla="*/ 256032 h 303580"/>
                <a:gd name="connsiteX67" fmla="*/ 372161 w 470001"/>
                <a:gd name="connsiteY67" fmla="*/ 256946 h 303580"/>
                <a:gd name="connsiteX68" fmla="*/ 366674 w 470001"/>
                <a:gd name="connsiteY68" fmla="*/ 256946 h 303580"/>
                <a:gd name="connsiteX69" fmla="*/ 360274 w 470001"/>
                <a:gd name="connsiteY69" fmla="*/ 258775 h 303580"/>
                <a:gd name="connsiteX70" fmla="*/ 353873 w 470001"/>
                <a:gd name="connsiteY70" fmla="*/ 253289 h 303580"/>
                <a:gd name="connsiteX71" fmla="*/ 348386 w 470001"/>
                <a:gd name="connsiteY71" fmla="*/ 248717 h 303580"/>
                <a:gd name="connsiteX72" fmla="*/ 342900 w 470001"/>
                <a:gd name="connsiteY72" fmla="*/ 247802 h 303580"/>
                <a:gd name="connsiteX73" fmla="*/ 335585 w 470001"/>
                <a:gd name="connsiteY73" fmla="*/ 251460 h 303580"/>
                <a:gd name="connsiteX74" fmla="*/ 331927 w 470001"/>
                <a:gd name="connsiteY74" fmla="*/ 245974 h 303580"/>
                <a:gd name="connsiteX75" fmla="*/ 324612 w 470001"/>
                <a:gd name="connsiteY75" fmla="*/ 240487 h 303580"/>
                <a:gd name="connsiteX76" fmla="*/ 320040 w 470001"/>
                <a:gd name="connsiteY76" fmla="*/ 238658 h 303580"/>
                <a:gd name="connsiteX77" fmla="*/ 315468 w 470001"/>
                <a:gd name="connsiteY77" fmla="*/ 235001 h 303580"/>
                <a:gd name="connsiteX78" fmla="*/ 309982 w 470001"/>
                <a:gd name="connsiteY78" fmla="*/ 235915 h 303580"/>
                <a:gd name="connsiteX79" fmla="*/ 304495 w 470001"/>
                <a:gd name="connsiteY79" fmla="*/ 238658 h 303580"/>
                <a:gd name="connsiteX80" fmla="*/ 300838 w 470001"/>
                <a:gd name="connsiteY80" fmla="*/ 243230 h 303580"/>
                <a:gd name="connsiteX81" fmla="*/ 296266 w 470001"/>
                <a:gd name="connsiteY81" fmla="*/ 243230 h 303580"/>
                <a:gd name="connsiteX82" fmla="*/ 289865 w 470001"/>
                <a:gd name="connsiteY82" fmla="*/ 239573 h 303580"/>
                <a:gd name="connsiteX83" fmla="*/ 284378 w 470001"/>
                <a:gd name="connsiteY83" fmla="*/ 238658 h 303580"/>
                <a:gd name="connsiteX84" fmla="*/ 275234 w 470001"/>
                <a:gd name="connsiteY84" fmla="*/ 242316 h 303580"/>
                <a:gd name="connsiteX85" fmla="*/ 267005 w 470001"/>
                <a:gd name="connsiteY85" fmla="*/ 251460 h 303580"/>
                <a:gd name="connsiteX86" fmla="*/ 255118 w 470001"/>
                <a:gd name="connsiteY86" fmla="*/ 260604 h 303580"/>
                <a:gd name="connsiteX87" fmla="*/ 248717 w 470001"/>
                <a:gd name="connsiteY87" fmla="*/ 267005 h 303580"/>
                <a:gd name="connsiteX88" fmla="*/ 243230 w 470001"/>
                <a:gd name="connsiteY88" fmla="*/ 268834 h 303580"/>
                <a:gd name="connsiteX89" fmla="*/ 238658 w 470001"/>
                <a:gd name="connsiteY89" fmla="*/ 275234 h 303580"/>
                <a:gd name="connsiteX90" fmla="*/ 232258 w 470001"/>
                <a:gd name="connsiteY90" fmla="*/ 274320 h 303580"/>
                <a:gd name="connsiteX91" fmla="*/ 226771 w 470001"/>
                <a:gd name="connsiteY91" fmla="*/ 272491 h 303580"/>
                <a:gd name="connsiteX92" fmla="*/ 222199 w 470001"/>
                <a:gd name="connsiteY92" fmla="*/ 274320 h 303580"/>
                <a:gd name="connsiteX93" fmla="*/ 214884 w 470001"/>
                <a:gd name="connsiteY93" fmla="*/ 276149 h 303580"/>
                <a:gd name="connsiteX94" fmla="*/ 204826 w 470001"/>
                <a:gd name="connsiteY94" fmla="*/ 277063 h 303580"/>
                <a:gd name="connsiteX95" fmla="*/ 200254 w 470001"/>
                <a:gd name="connsiteY95" fmla="*/ 277063 h 303580"/>
                <a:gd name="connsiteX96" fmla="*/ 194767 w 470001"/>
                <a:gd name="connsiteY96" fmla="*/ 278892 h 303580"/>
                <a:gd name="connsiteX97" fmla="*/ 189281 w 470001"/>
                <a:gd name="connsiteY97" fmla="*/ 281635 h 303580"/>
                <a:gd name="connsiteX98" fmla="*/ 188366 w 470001"/>
                <a:gd name="connsiteY98" fmla="*/ 286207 h 303580"/>
                <a:gd name="connsiteX99" fmla="*/ 183794 w 470001"/>
                <a:gd name="connsiteY99" fmla="*/ 288036 h 303580"/>
                <a:gd name="connsiteX100" fmla="*/ 176479 w 470001"/>
                <a:gd name="connsiteY100" fmla="*/ 294437 h 303580"/>
                <a:gd name="connsiteX101" fmla="*/ 173736 w 470001"/>
                <a:gd name="connsiteY101" fmla="*/ 299923 h 303580"/>
                <a:gd name="connsiteX102" fmla="*/ 167335 w 470001"/>
                <a:gd name="connsiteY102" fmla="*/ 303581 h 303580"/>
                <a:gd name="connsiteX103" fmla="*/ 161849 w 470001"/>
                <a:gd name="connsiteY103" fmla="*/ 297180 h 303580"/>
                <a:gd name="connsiteX104" fmla="*/ 154534 w 470001"/>
                <a:gd name="connsiteY104" fmla="*/ 295351 h 303580"/>
                <a:gd name="connsiteX105" fmla="*/ 146304 w 470001"/>
                <a:gd name="connsiteY105" fmla="*/ 294437 h 303580"/>
                <a:gd name="connsiteX106" fmla="*/ 141732 w 470001"/>
                <a:gd name="connsiteY106" fmla="*/ 294437 h 303580"/>
                <a:gd name="connsiteX107" fmla="*/ 137160 w 470001"/>
                <a:gd name="connsiteY107" fmla="*/ 297180 h 303580"/>
                <a:gd name="connsiteX108" fmla="*/ 135331 w 470001"/>
                <a:gd name="connsiteY108" fmla="*/ 291694 h 303580"/>
                <a:gd name="connsiteX109" fmla="*/ 137160 w 470001"/>
                <a:gd name="connsiteY109" fmla="*/ 282550 h 303580"/>
                <a:gd name="connsiteX110" fmla="*/ 136246 w 470001"/>
                <a:gd name="connsiteY110" fmla="*/ 277063 h 303580"/>
                <a:gd name="connsiteX111" fmla="*/ 130759 w 470001"/>
                <a:gd name="connsiteY111" fmla="*/ 277978 h 303580"/>
                <a:gd name="connsiteX112" fmla="*/ 128930 w 470001"/>
                <a:gd name="connsiteY112" fmla="*/ 286207 h 303580"/>
                <a:gd name="connsiteX113" fmla="*/ 126187 w 470001"/>
                <a:gd name="connsiteY113" fmla="*/ 292608 h 303580"/>
                <a:gd name="connsiteX114" fmla="*/ 125273 w 470001"/>
                <a:gd name="connsiteY114" fmla="*/ 297180 h 303580"/>
                <a:gd name="connsiteX115" fmla="*/ 123444 w 470001"/>
                <a:gd name="connsiteY115" fmla="*/ 302666 h 303580"/>
                <a:gd name="connsiteX116" fmla="*/ 109728 w 470001"/>
                <a:gd name="connsiteY116" fmla="*/ 299923 h 303580"/>
                <a:gd name="connsiteX117" fmla="*/ 104242 w 470001"/>
                <a:gd name="connsiteY117" fmla="*/ 299923 h 303580"/>
                <a:gd name="connsiteX118" fmla="*/ 98755 w 470001"/>
                <a:gd name="connsiteY118" fmla="*/ 300838 h 303580"/>
                <a:gd name="connsiteX119" fmla="*/ 96926 w 470001"/>
                <a:gd name="connsiteY119" fmla="*/ 296266 h 303580"/>
                <a:gd name="connsiteX120" fmla="*/ 100584 w 470001"/>
                <a:gd name="connsiteY120" fmla="*/ 291694 h 303580"/>
                <a:gd name="connsiteX121" fmla="*/ 99670 w 470001"/>
                <a:gd name="connsiteY121" fmla="*/ 287122 h 303580"/>
                <a:gd name="connsiteX122" fmla="*/ 95098 w 470001"/>
                <a:gd name="connsiteY122" fmla="*/ 286207 h 303580"/>
                <a:gd name="connsiteX123" fmla="*/ 89611 w 470001"/>
                <a:gd name="connsiteY123" fmla="*/ 286207 h 303580"/>
                <a:gd name="connsiteX124" fmla="*/ 82296 w 470001"/>
                <a:gd name="connsiteY124" fmla="*/ 283464 h 303580"/>
                <a:gd name="connsiteX125" fmla="*/ 78638 w 470001"/>
                <a:gd name="connsiteY125" fmla="*/ 277978 h 303580"/>
                <a:gd name="connsiteX126" fmla="*/ 80467 w 470001"/>
                <a:gd name="connsiteY126" fmla="*/ 271577 h 303580"/>
                <a:gd name="connsiteX127" fmla="*/ 76810 w 470001"/>
                <a:gd name="connsiteY127" fmla="*/ 267005 h 303580"/>
                <a:gd name="connsiteX128" fmla="*/ 75895 w 470001"/>
                <a:gd name="connsiteY128" fmla="*/ 260604 h 303580"/>
                <a:gd name="connsiteX129" fmla="*/ 76810 w 470001"/>
                <a:gd name="connsiteY129" fmla="*/ 256032 h 303580"/>
                <a:gd name="connsiteX130" fmla="*/ 74981 w 470001"/>
                <a:gd name="connsiteY130" fmla="*/ 250546 h 303580"/>
                <a:gd name="connsiteX131" fmla="*/ 74981 w 470001"/>
                <a:gd name="connsiteY131" fmla="*/ 245974 h 303580"/>
                <a:gd name="connsiteX132" fmla="*/ 77724 w 470001"/>
                <a:gd name="connsiteY132" fmla="*/ 239573 h 303580"/>
                <a:gd name="connsiteX133" fmla="*/ 72238 w 470001"/>
                <a:gd name="connsiteY133" fmla="*/ 235001 h 303580"/>
                <a:gd name="connsiteX134" fmla="*/ 72238 w 470001"/>
                <a:gd name="connsiteY134" fmla="*/ 224028 h 303580"/>
                <a:gd name="connsiteX135" fmla="*/ 74066 w 470001"/>
                <a:gd name="connsiteY135" fmla="*/ 219456 h 303580"/>
                <a:gd name="connsiteX136" fmla="*/ 73152 w 470001"/>
                <a:gd name="connsiteY136" fmla="*/ 214884 h 303580"/>
                <a:gd name="connsiteX137" fmla="*/ 73152 w 470001"/>
                <a:gd name="connsiteY137" fmla="*/ 210312 h 303580"/>
                <a:gd name="connsiteX138" fmla="*/ 77724 w 470001"/>
                <a:gd name="connsiteY138" fmla="*/ 207569 h 303580"/>
                <a:gd name="connsiteX139" fmla="*/ 80467 w 470001"/>
                <a:gd name="connsiteY139" fmla="*/ 202997 h 303580"/>
                <a:gd name="connsiteX140" fmla="*/ 75895 w 470001"/>
                <a:gd name="connsiteY140" fmla="*/ 198425 h 303580"/>
                <a:gd name="connsiteX141" fmla="*/ 70409 w 470001"/>
                <a:gd name="connsiteY141" fmla="*/ 197510 h 303580"/>
                <a:gd name="connsiteX142" fmla="*/ 67666 w 470001"/>
                <a:gd name="connsiteY142" fmla="*/ 192938 h 303580"/>
                <a:gd name="connsiteX143" fmla="*/ 58522 w 470001"/>
                <a:gd name="connsiteY143" fmla="*/ 193853 h 303580"/>
                <a:gd name="connsiteX144" fmla="*/ 52121 w 470001"/>
                <a:gd name="connsiteY144" fmla="*/ 195682 h 303580"/>
                <a:gd name="connsiteX145" fmla="*/ 45720 w 470001"/>
                <a:gd name="connsiteY145" fmla="*/ 192938 h 303580"/>
                <a:gd name="connsiteX146" fmla="*/ 45720 w 470001"/>
                <a:gd name="connsiteY146" fmla="*/ 188366 h 303580"/>
                <a:gd name="connsiteX147" fmla="*/ 42062 w 470001"/>
                <a:gd name="connsiteY147" fmla="*/ 181966 h 303580"/>
                <a:gd name="connsiteX148" fmla="*/ 40234 w 470001"/>
                <a:gd name="connsiteY148" fmla="*/ 176479 h 303580"/>
                <a:gd name="connsiteX149" fmla="*/ 27432 w 470001"/>
                <a:gd name="connsiteY149" fmla="*/ 175565 h 303580"/>
                <a:gd name="connsiteX150" fmla="*/ 20117 w 470001"/>
                <a:gd name="connsiteY150" fmla="*/ 171907 h 303580"/>
                <a:gd name="connsiteX151" fmla="*/ 15545 w 470001"/>
                <a:gd name="connsiteY151" fmla="*/ 165506 h 303580"/>
                <a:gd name="connsiteX152" fmla="*/ 10973 w 470001"/>
                <a:gd name="connsiteY152" fmla="*/ 162763 h 303580"/>
                <a:gd name="connsiteX153" fmla="*/ 7315 w 470001"/>
                <a:gd name="connsiteY153" fmla="*/ 155448 h 303580"/>
                <a:gd name="connsiteX154" fmla="*/ 2743 w 470001"/>
                <a:gd name="connsiteY154" fmla="*/ 149047 h 303580"/>
                <a:gd name="connsiteX155" fmla="*/ 4572 w 470001"/>
                <a:gd name="connsiteY155" fmla="*/ 144475 h 303580"/>
                <a:gd name="connsiteX156" fmla="*/ 5486 w 470001"/>
                <a:gd name="connsiteY156" fmla="*/ 138989 h 303580"/>
                <a:gd name="connsiteX157" fmla="*/ 914 w 470001"/>
                <a:gd name="connsiteY157" fmla="*/ 129845 h 303580"/>
                <a:gd name="connsiteX158" fmla="*/ 1829 w 470001"/>
                <a:gd name="connsiteY158" fmla="*/ 122530 h 303580"/>
                <a:gd name="connsiteX159" fmla="*/ 0 w 470001"/>
                <a:gd name="connsiteY159" fmla="*/ 115214 h 303580"/>
                <a:gd name="connsiteX160" fmla="*/ 1829 w 470001"/>
                <a:gd name="connsiteY160" fmla="*/ 109728 h 303580"/>
                <a:gd name="connsiteX161" fmla="*/ 5486 w 470001"/>
                <a:gd name="connsiteY161" fmla="*/ 99670 h 303580"/>
                <a:gd name="connsiteX162" fmla="*/ 3658 w 470001"/>
                <a:gd name="connsiteY162" fmla="*/ 91440 h 303580"/>
                <a:gd name="connsiteX163" fmla="*/ 8230 w 470001"/>
                <a:gd name="connsiteY163" fmla="*/ 83210 h 303580"/>
                <a:gd name="connsiteX164" fmla="*/ 18288 w 470001"/>
                <a:gd name="connsiteY164" fmla="*/ 79553 h 303580"/>
                <a:gd name="connsiteX165" fmla="*/ 22860 w 470001"/>
                <a:gd name="connsiteY165" fmla="*/ 83210 h 303580"/>
                <a:gd name="connsiteX166" fmla="*/ 27432 w 470001"/>
                <a:gd name="connsiteY166" fmla="*/ 85039 h 303580"/>
                <a:gd name="connsiteX167" fmla="*/ 31090 w 470001"/>
                <a:gd name="connsiteY167" fmla="*/ 79553 h 303580"/>
                <a:gd name="connsiteX168" fmla="*/ 36576 w 470001"/>
                <a:gd name="connsiteY168" fmla="*/ 76810 h 303580"/>
                <a:gd name="connsiteX169" fmla="*/ 45720 w 470001"/>
                <a:gd name="connsiteY169" fmla="*/ 80467 h 303580"/>
                <a:gd name="connsiteX170" fmla="*/ 54864 w 470001"/>
                <a:gd name="connsiteY170" fmla="*/ 77724 h 303580"/>
                <a:gd name="connsiteX171" fmla="*/ 59436 w 470001"/>
                <a:gd name="connsiteY171" fmla="*/ 77724 h 303580"/>
                <a:gd name="connsiteX172" fmla="*/ 63094 w 470001"/>
                <a:gd name="connsiteY172" fmla="*/ 71323 h 303580"/>
                <a:gd name="connsiteX173" fmla="*/ 71323 w 470001"/>
                <a:gd name="connsiteY173" fmla="*/ 66751 h 303580"/>
                <a:gd name="connsiteX174" fmla="*/ 76810 w 470001"/>
                <a:gd name="connsiteY174" fmla="*/ 64922 h 303580"/>
                <a:gd name="connsiteX175" fmla="*/ 82296 w 470001"/>
                <a:gd name="connsiteY175" fmla="*/ 64008 h 303580"/>
                <a:gd name="connsiteX176" fmla="*/ 86868 w 470001"/>
                <a:gd name="connsiteY176" fmla="*/ 54864 h 303580"/>
                <a:gd name="connsiteX177" fmla="*/ 85039 w 470001"/>
                <a:gd name="connsiteY177" fmla="*/ 49378 h 303580"/>
                <a:gd name="connsiteX178" fmla="*/ 92354 w 470001"/>
                <a:gd name="connsiteY178" fmla="*/ 38405 h 303580"/>
                <a:gd name="connsiteX179" fmla="*/ 96926 w 470001"/>
                <a:gd name="connsiteY179" fmla="*/ 34747 h 303580"/>
                <a:gd name="connsiteX180" fmla="*/ 101498 w 470001"/>
                <a:gd name="connsiteY180" fmla="*/ 33833 h 303580"/>
                <a:gd name="connsiteX181" fmla="*/ 106070 w 470001"/>
                <a:gd name="connsiteY181" fmla="*/ 38405 h 303580"/>
                <a:gd name="connsiteX182" fmla="*/ 110642 w 470001"/>
                <a:gd name="connsiteY182" fmla="*/ 42062 h 303580"/>
                <a:gd name="connsiteX183" fmla="*/ 110642 w 470001"/>
                <a:gd name="connsiteY183" fmla="*/ 46634 h 303580"/>
                <a:gd name="connsiteX184" fmla="*/ 119786 w 470001"/>
                <a:gd name="connsiteY184" fmla="*/ 58522 h 303580"/>
                <a:gd name="connsiteX185" fmla="*/ 123444 w 470001"/>
                <a:gd name="connsiteY185" fmla="*/ 65837 h 303580"/>
                <a:gd name="connsiteX186" fmla="*/ 125273 w 470001"/>
                <a:gd name="connsiteY186" fmla="*/ 71323 h 303580"/>
                <a:gd name="connsiteX187" fmla="*/ 131674 w 470001"/>
                <a:gd name="connsiteY187" fmla="*/ 72238 h 303580"/>
                <a:gd name="connsiteX188" fmla="*/ 138074 w 470001"/>
                <a:gd name="connsiteY188" fmla="*/ 67666 h 303580"/>
                <a:gd name="connsiteX189" fmla="*/ 147218 w 470001"/>
                <a:gd name="connsiteY189" fmla="*/ 61265 h 303580"/>
                <a:gd name="connsiteX190" fmla="*/ 151790 w 470001"/>
                <a:gd name="connsiteY190" fmla="*/ 62179 h 303580"/>
                <a:gd name="connsiteX191" fmla="*/ 154534 w 470001"/>
                <a:gd name="connsiteY191" fmla="*/ 69494 h 303580"/>
                <a:gd name="connsiteX192" fmla="*/ 160020 w 470001"/>
                <a:gd name="connsiteY192" fmla="*/ 72238 h 303580"/>
                <a:gd name="connsiteX193" fmla="*/ 164592 w 470001"/>
                <a:gd name="connsiteY193" fmla="*/ 72238 h 303580"/>
                <a:gd name="connsiteX194" fmla="*/ 165506 w 470001"/>
                <a:gd name="connsiteY194" fmla="*/ 66751 h 303580"/>
                <a:gd name="connsiteX195" fmla="*/ 169164 w 470001"/>
                <a:gd name="connsiteY195" fmla="*/ 61265 h 303580"/>
                <a:gd name="connsiteX196" fmla="*/ 173736 w 470001"/>
                <a:gd name="connsiteY196" fmla="*/ 55778 h 303580"/>
                <a:gd name="connsiteX197" fmla="*/ 178308 w 470001"/>
                <a:gd name="connsiteY197" fmla="*/ 53950 h 303580"/>
                <a:gd name="connsiteX198" fmla="*/ 185623 w 470001"/>
                <a:gd name="connsiteY198" fmla="*/ 53950 h 303580"/>
                <a:gd name="connsiteX199" fmla="*/ 191110 w 470001"/>
                <a:gd name="connsiteY199" fmla="*/ 54864 h 303580"/>
                <a:gd name="connsiteX200" fmla="*/ 195682 w 470001"/>
                <a:gd name="connsiteY200" fmla="*/ 50292 h 303580"/>
                <a:gd name="connsiteX201" fmla="*/ 201168 w 470001"/>
                <a:gd name="connsiteY201" fmla="*/ 43891 h 303580"/>
                <a:gd name="connsiteX202" fmla="*/ 204826 w 470001"/>
                <a:gd name="connsiteY202" fmla="*/ 37490 h 303580"/>
                <a:gd name="connsiteX203" fmla="*/ 210312 w 470001"/>
                <a:gd name="connsiteY203" fmla="*/ 39319 h 303580"/>
                <a:gd name="connsiteX204" fmla="*/ 214884 w 470001"/>
                <a:gd name="connsiteY204" fmla="*/ 40234 h 303580"/>
                <a:gd name="connsiteX205" fmla="*/ 220370 w 470001"/>
                <a:gd name="connsiteY205" fmla="*/ 43891 h 303580"/>
                <a:gd name="connsiteX206" fmla="*/ 226771 w 470001"/>
                <a:gd name="connsiteY206" fmla="*/ 41148 h 303580"/>
                <a:gd name="connsiteX207" fmla="*/ 231343 w 470001"/>
                <a:gd name="connsiteY207" fmla="*/ 45720 h 303580"/>
                <a:gd name="connsiteX208" fmla="*/ 237744 w 470001"/>
                <a:gd name="connsiteY208" fmla="*/ 49378 h 303580"/>
                <a:gd name="connsiteX209" fmla="*/ 243230 w 470001"/>
                <a:gd name="connsiteY209" fmla="*/ 52121 h 303580"/>
                <a:gd name="connsiteX210" fmla="*/ 248717 w 470001"/>
                <a:gd name="connsiteY210" fmla="*/ 47549 h 303580"/>
                <a:gd name="connsiteX211" fmla="*/ 253289 w 470001"/>
                <a:gd name="connsiteY211" fmla="*/ 45720 h 303580"/>
                <a:gd name="connsiteX212" fmla="*/ 257861 w 470001"/>
                <a:gd name="connsiteY212" fmla="*/ 43891 h 303580"/>
                <a:gd name="connsiteX213" fmla="*/ 263347 w 470001"/>
                <a:gd name="connsiteY213" fmla="*/ 40234 h 303580"/>
                <a:gd name="connsiteX214" fmla="*/ 267005 w 470001"/>
                <a:gd name="connsiteY214" fmla="*/ 34747 h 303580"/>
                <a:gd name="connsiteX215" fmla="*/ 274320 w 470001"/>
                <a:gd name="connsiteY215" fmla="*/ 30175 h 303580"/>
                <a:gd name="connsiteX216" fmla="*/ 279806 w 470001"/>
                <a:gd name="connsiteY216" fmla="*/ 31090 h 303580"/>
                <a:gd name="connsiteX217" fmla="*/ 280721 w 470001"/>
                <a:gd name="connsiteY217" fmla="*/ 26518 h 303580"/>
                <a:gd name="connsiteX218" fmla="*/ 281635 w 470001"/>
                <a:gd name="connsiteY218" fmla="*/ 21031 h 303580"/>
                <a:gd name="connsiteX219" fmla="*/ 292608 w 470001"/>
                <a:gd name="connsiteY219" fmla="*/ 15545 h 303580"/>
                <a:gd name="connsiteX220" fmla="*/ 302666 w 470001"/>
                <a:gd name="connsiteY220" fmla="*/ 18288 h 303580"/>
                <a:gd name="connsiteX221" fmla="*/ 308153 w 470001"/>
                <a:gd name="connsiteY221" fmla="*/ 18288 h 303580"/>
                <a:gd name="connsiteX222" fmla="*/ 309982 w 470001"/>
                <a:gd name="connsiteY222" fmla="*/ 11887 h 303580"/>
                <a:gd name="connsiteX223" fmla="*/ 309067 w 470001"/>
                <a:gd name="connsiteY223" fmla="*/ 7315 h 303580"/>
                <a:gd name="connsiteX224" fmla="*/ 310896 w 470001"/>
                <a:gd name="connsiteY224" fmla="*/ 2743 h 303580"/>
                <a:gd name="connsiteX225" fmla="*/ 319126 w 470001"/>
                <a:gd name="connsiteY225" fmla="*/ 0 h 303580"/>
                <a:gd name="connsiteX226" fmla="*/ 324612 w 470001"/>
                <a:gd name="connsiteY226" fmla="*/ 914 h 303580"/>
                <a:gd name="connsiteX227" fmla="*/ 325526 w 470001"/>
                <a:gd name="connsiteY227" fmla="*/ 6401 h 30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470001" h="303580">
                  <a:moveTo>
                    <a:pt x="328270" y="10058"/>
                  </a:moveTo>
                  <a:lnTo>
                    <a:pt x="334670" y="10973"/>
                  </a:lnTo>
                  <a:lnTo>
                    <a:pt x="340157" y="10058"/>
                  </a:lnTo>
                  <a:lnTo>
                    <a:pt x="346558" y="10973"/>
                  </a:lnTo>
                  <a:lnTo>
                    <a:pt x="351130" y="10058"/>
                  </a:lnTo>
                  <a:lnTo>
                    <a:pt x="355702" y="8230"/>
                  </a:lnTo>
                  <a:lnTo>
                    <a:pt x="361188" y="10058"/>
                  </a:lnTo>
                  <a:lnTo>
                    <a:pt x="365760" y="18288"/>
                  </a:lnTo>
                  <a:lnTo>
                    <a:pt x="372161" y="20117"/>
                  </a:lnTo>
                  <a:lnTo>
                    <a:pt x="377647" y="23774"/>
                  </a:lnTo>
                  <a:lnTo>
                    <a:pt x="377647" y="28346"/>
                  </a:lnTo>
                  <a:lnTo>
                    <a:pt x="381305" y="38405"/>
                  </a:lnTo>
                  <a:lnTo>
                    <a:pt x="386791" y="39319"/>
                  </a:lnTo>
                  <a:lnTo>
                    <a:pt x="393192" y="31090"/>
                  </a:lnTo>
                  <a:lnTo>
                    <a:pt x="401422" y="31090"/>
                  </a:lnTo>
                  <a:lnTo>
                    <a:pt x="407822" y="37490"/>
                  </a:lnTo>
                  <a:lnTo>
                    <a:pt x="414223" y="42977"/>
                  </a:lnTo>
                  <a:lnTo>
                    <a:pt x="418795" y="40234"/>
                  </a:lnTo>
                  <a:lnTo>
                    <a:pt x="423367" y="37490"/>
                  </a:lnTo>
                  <a:lnTo>
                    <a:pt x="427939" y="39319"/>
                  </a:lnTo>
                  <a:lnTo>
                    <a:pt x="434340" y="41148"/>
                  </a:lnTo>
                  <a:lnTo>
                    <a:pt x="438912" y="42062"/>
                  </a:lnTo>
                  <a:lnTo>
                    <a:pt x="440741" y="47549"/>
                  </a:lnTo>
                  <a:lnTo>
                    <a:pt x="441655" y="58522"/>
                  </a:lnTo>
                  <a:lnTo>
                    <a:pt x="441655" y="65837"/>
                  </a:lnTo>
                  <a:lnTo>
                    <a:pt x="443484" y="73152"/>
                  </a:lnTo>
                  <a:lnTo>
                    <a:pt x="445313" y="81382"/>
                  </a:lnTo>
                  <a:lnTo>
                    <a:pt x="440741" y="89611"/>
                  </a:lnTo>
                  <a:lnTo>
                    <a:pt x="444398" y="95098"/>
                  </a:lnTo>
                  <a:lnTo>
                    <a:pt x="441655" y="99670"/>
                  </a:lnTo>
                  <a:lnTo>
                    <a:pt x="441655" y="112471"/>
                  </a:lnTo>
                  <a:lnTo>
                    <a:pt x="439826" y="117043"/>
                  </a:lnTo>
                  <a:lnTo>
                    <a:pt x="442570" y="123444"/>
                  </a:lnTo>
                  <a:lnTo>
                    <a:pt x="446227" y="128016"/>
                  </a:lnTo>
                  <a:lnTo>
                    <a:pt x="447142" y="133502"/>
                  </a:lnTo>
                  <a:lnTo>
                    <a:pt x="451714" y="139903"/>
                  </a:lnTo>
                  <a:lnTo>
                    <a:pt x="462686" y="147218"/>
                  </a:lnTo>
                  <a:lnTo>
                    <a:pt x="467258" y="148133"/>
                  </a:lnTo>
                  <a:lnTo>
                    <a:pt x="466344" y="152705"/>
                  </a:lnTo>
                  <a:lnTo>
                    <a:pt x="470002" y="158191"/>
                  </a:lnTo>
                  <a:lnTo>
                    <a:pt x="467258" y="164592"/>
                  </a:lnTo>
                  <a:lnTo>
                    <a:pt x="464515" y="169164"/>
                  </a:lnTo>
                  <a:lnTo>
                    <a:pt x="459943" y="171907"/>
                  </a:lnTo>
                  <a:lnTo>
                    <a:pt x="457200" y="177394"/>
                  </a:lnTo>
                  <a:lnTo>
                    <a:pt x="457200" y="183794"/>
                  </a:lnTo>
                  <a:lnTo>
                    <a:pt x="459943" y="188366"/>
                  </a:lnTo>
                  <a:lnTo>
                    <a:pt x="463601" y="192938"/>
                  </a:lnTo>
                  <a:lnTo>
                    <a:pt x="464515" y="198425"/>
                  </a:lnTo>
                  <a:lnTo>
                    <a:pt x="468173" y="202997"/>
                  </a:lnTo>
                  <a:lnTo>
                    <a:pt x="469087" y="211226"/>
                  </a:lnTo>
                  <a:lnTo>
                    <a:pt x="460858" y="212141"/>
                  </a:lnTo>
                  <a:lnTo>
                    <a:pt x="457200" y="217627"/>
                  </a:lnTo>
                  <a:lnTo>
                    <a:pt x="453542" y="224028"/>
                  </a:lnTo>
                  <a:lnTo>
                    <a:pt x="452628" y="228600"/>
                  </a:lnTo>
                  <a:lnTo>
                    <a:pt x="452628" y="234086"/>
                  </a:lnTo>
                  <a:lnTo>
                    <a:pt x="446227" y="232258"/>
                  </a:lnTo>
                  <a:lnTo>
                    <a:pt x="439826" y="233172"/>
                  </a:lnTo>
                  <a:lnTo>
                    <a:pt x="432511" y="230429"/>
                  </a:lnTo>
                  <a:lnTo>
                    <a:pt x="427939" y="233172"/>
                  </a:lnTo>
                  <a:lnTo>
                    <a:pt x="419710" y="235001"/>
                  </a:lnTo>
                  <a:lnTo>
                    <a:pt x="414223" y="238658"/>
                  </a:lnTo>
                  <a:lnTo>
                    <a:pt x="409651" y="242316"/>
                  </a:lnTo>
                  <a:lnTo>
                    <a:pt x="403250" y="247802"/>
                  </a:lnTo>
                  <a:lnTo>
                    <a:pt x="395935" y="251460"/>
                  </a:lnTo>
                  <a:lnTo>
                    <a:pt x="390449" y="254203"/>
                  </a:lnTo>
                  <a:lnTo>
                    <a:pt x="385877" y="259690"/>
                  </a:lnTo>
                  <a:lnTo>
                    <a:pt x="380390" y="256032"/>
                  </a:lnTo>
                  <a:lnTo>
                    <a:pt x="372161" y="256946"/>
                  </a:lnTo>
                  <a:lnTo>
                    <a:pt x="366674" y="256946"/>
                  </a:lnTo>
                  <a:lnTo>
                    <a:pt x="360274" y="258775"/>
                  </a:lnTo>
                  <a:lnTo>
                    <a:pt x="353873" y="253289"/>
                  </a:lnTo>
                  <a:lnTo>
                    <a:pt x="348386" y="248717"/>
                  </a:lnTo>
                  <a:lnTo>
                    <a:pt x="342900" y="247802"/>
                  </a:lnTo>
                  <a:lnTo>
                    <a:pt x="335585" y="251460"/>
                  </a:lnTo>
                  <a:lnTo>
                    <a:pt x="331927" y="245974"/>
                  </a:lnTo>
                  <a:lnTo>
                    <a:pt x="324612" y="240487"/>
                  </a:lnTo>
                  <a:lnTo>
                    <a:pt x="320040" y="238658"/>
                  </a:lnTo>
                  <a:lnTo>
                    <a:pt x="315468" y="235001"/>
                  </a:lnTo>
                  <a:lnTo>
                    <a:pt x="309982" y="235915"/>
                  </a:lnTo>
                  <a:lnTo>
                    <a:pt x="304495" y="238658"/>
                  </a:lnTo>
                  <a:lnTo>
                    <a:pt x="300838" y="243230"/>
                  </a:lnTo>
                  <a:lnTo>
                    <a:pt x="296266" y="243230"/>
                  </a:lnTo>
                  <a:lnTo>
                    <a:pt x="289865" y="239573"/>
                  </a:lnTo>
                  <a:lnTo>
                    <a:pt x="284378" y="238658"/>
                  </a:lnTo>
                  <a:lnTo>
                    <a:pt x="275234" y="242316"/>
                  </a:lnTo>
                  <a:lnTo>
                    <a:pt x="267005" y="251460"/>
                  </a:lnTo>
                  <a:lnTo>
                    <a:pt x="255118" y="260604"/>
                  </a:lnTo>
                  <a:lnTo>
                    <a:pt x="248717" y="267005"/>
                  </a:lnTo>
                  <a:lnTo>
                    <a:pt x="243230" y="268834"/>
                  </a:lnTo>
                  <a:lnTo>
                    <a:pt x="238658" y="275234"/>
                  </a:lnTo>
                  <a:lnTo>
                    <a:pt x="232258" y="274320"/>
                  </a:lnTo>
                  <a:lnTo>
                    <a:pt x="226771" y="272491"/>
                  </a:lnTo>
                  <a:lnTo>
                    <a:pt x="222199" y="274320"/>
                  </a:lnTo>
                  <a:lnTo>
                    <a:pt x="214884" y="276149"/>
                  </a:lnTo>
                  <a:lnTo>
                    <a:pt x="204826" y="277063"/>
                  </a:lnTo>
                  <a:lnTo>
                    <a:pt x="200254" y="277063"/>
                  </a:lnTo>
                  <a:lnTo>
                    <a:pt x="194767" y="278892"/>
                  </a:lnTo>
                  <a:lnTo>
                    <a:pt x="189281" y="281635"/>
                  </a:lnTo>
                  <a:lnTo>
                    <a:pt x="188366" y="286207"/>
                  </a:lnTo>
                  <a:lnTo>
                    <a:pt x="183794" y="288036"/>
                  </a:lnTo>
                  <a:lnTo>
                    <a:pt x="176479" y="294437"/>
                  </a:lnTo>
                  <a:lnTo>
                    <a:pt x="173736" y="299923"/>
                  </a:lnTo>
                  <a:lnTo>
                    <a:pt x="167335" y="303581"/>
                  </a:lnTo>
                  <a:lnTo>
                    <a:pt x="161849" y="297180"/>
                  </a:lnTo>
                  <a:lnTo>
                    <a:pt x="154534" y="295351"/>
                  </a:lnTo>
                  <a:lnTo>
                    <a:pt x="146304" y="294437"/>
                  </a:lnTo>
                  <a:lnTo>
                    <a:pt x="141732" y="294437"/>
                  </a:lnTo>
                  <a:lnTo>
                    <a:pt x="137160" y="297180"/>
                  </a:lnTo>
                  <a:lnTo>
                    <a:pt x="135331" y="291694"/>
                  </a:lnTo>
                  <a:lnTo>
                    <a:pt x="137160" y="282550"/>
                  </a:lnTo>
                  <a:lnTo>
                    <a:pt x="136246" y="277063"/>
                  </a:lnTo>
                  <a:lnTo>
                    <a:pt x="130759" y="277978"/>
                  </a:lnTo>
                  <a:lnTo>
                    <a:pt x="128930" y="286207"/>
                  </a:lnTo>
                  <a:lnTo>
                    <a:pt x="126187" y="292608"/>
                  </a:lnTo>
                  <a:lnTo>
                    <a:pt x="125273" y="297180"/>
                  </a:lnTo>
                  <a:lnTo>
                    <a:pt x="123444" y="302666"/>
                  </a:lnTo>
                  <a:lnTo>
                    <a:pt x="109728" y="299923"/>
                  </a:lnTo>
                  <a:lnTo>
                    <a:pt x="104242" y="299923"/>
                  </a:lnTo>
                  <a:lnTo>
                    <a:pt x="98755" y="300838"/>
                  </a:lnTo>
                  <a:lnTo>
                    <a:pt x="96926" y="296266"/>
                  </a:lnTo>
                  <a:lnTo>
                    <a:pt x="100584" y="291694"/>
                  </a:lnTo>
                  <a:lnTo>
                    <a:pt x="99670" y="287122"/>
                  </a:lnTo>
                  <a:lnTo>
                    <a:pt x="95098" y="286207"/>
                  </a:lnTo>
                  <a:lnTo>
                    <a:pt x="89611" y="286207"/>
                  </a:lnTo>
                  <a:lnTo>
                    <a:pt x="82296" y="283464"/>
                  </a:lnTo>
                  <a:lnTo>
                    <a:pt x="78638" y="277978"/>
                  </a:lnTo>
                  <a:lnTo>
                    <a:pt x="80467" y="271577"/>
                  </a:lnTo>
                  <a:lnTo>
                    <a:pt x="76810" y="267005"/>
                  </a:lnTo>
                  <a:lnTo>
                    <a:pt x="75895" y="260604"/>
                  </a:lnTo>
                  <a:lnTo>
                    <a:pt x="76810" y="256032"/>
                  </a:lnTo>
                  <a:lnTo>
                    <a:pt x="74981" y="250546"/>
                  </a:lnTo>
                  <a:lnTo>
                    <a:pt x="74981" y="245974"/>
                  </a:lnTo>
                  <a:lnTo>
                    <a:pt x="77724" y="239573"/>
                  </a:lnTo>
                  <a:lnTo>
                    <a:pt x="72238" y="235001"/>
                  </a:lnTo>
                  <a:lnTo>
                    <a:pt x="72238" y="224028"/>
                  </a:lnTo>
                  <a:lnTo>
                    <a:pt x="74066" y="219456"/>
                  </a:lnTo>
                  <a:lnTo>
                    <a:pt x="73152" y="214884"/>
                  </a:lnTo>
                  <a:lnTo>
                    <a:pt x="73152" y="210312"/>
                  </a:lnTo>
                  <a:lnTo>
                    <a:pt x="77724" y="207569"/>
                  </a:lnTo>
                  <a:lnTo>
                    <a:pt x="80467" y="202997"/>
                  </a:lnTo>
                  <a:lnTo>
                    <a:pt x="75895" y="198425"/>
                  </a:lnTo>
                  <a:lnTo>
                    <a:pt x="70409" y="197510"/>
                  </a:lnTo>
                  <a:lnTo>
                    <a:pt x="67666" y="192938"/>
                  </a:lnTo>
                  <a:lnTo>
                    <a:pt x="58522" y="193853"/>
                  </a:lnTo>
                  <a:lnTo>
                    <a:pt x="52121" y="195682"/>
                  </a:lnTo>
                  <a:lnTo>
                    <a:pt x="45720" y="192938"/>
                  </a:lnTo>
                  <a:lnTo>
                    <a:pt x="45720" y="188366"/>
                  </a:lnTo>
                  <a:lnTo>
                    <a:pt x="42062" y="181966"/>
                  </a:lnTo>
                  <a:lnTo>
                    <a:pt x="40234" y="176479"/>
                  </a:lnTo>
                  <a:lnTo>
                    <a:pt x="27432" y="175565"/>
                  </a:lnTo>
                  <a:lnTo>
                    <a:pt x="20117" y="171907"/>
                  </a:lnTo>
                  <a:lnTo>
                    <a:pt x="15545" y="165506"/>
                  </a:lnTo>
                  <a:lnTo>
                    <a:pt x="10973" y="162763"/>
                  </a:lnTo>
                  <a:lnTo>
                    <a:pt x="7315" y="155448"/>
                  </a:lnTo>
                  <a:lnTo>
                    <a:pt x="2743" y="149047"/>
                  </a:lnTo>
                  <a:lnTo>
                    <a:pt x="4572" y="144475"/>
                  </a:lnTo>
                  <a:lnTo>
                    <a:pt x="5486" y="138989"/>
                  </a:lnTo>
                  <a:lnTo>
                    <a:pt x="914" y="129845"/>
                  </a:lnTo>
                  <a:lnTo>
                    <a:pt x="1829" y="122530"/>
                  </a:lnTo>
                  <a:lnTo>
                    <a:pt x="0" y="115214"/>
                  </a:lnTo>
                  <a:lnTo>
                    <a:pt x="1829" y="109728"/>
                  </a:lnTo>
                  <a:lnTo>
                    <a:pt x="5486" y="99670"/>
                  </a:lnTo>
                  <a:lnTo>
                    <a:pt x="3658" y="91440"/>
                  </a:lnTo>
                  <a:lnTo>
                    <a:pt x="8230" y="83210"/>
                  </a:lnTo>
                  <a:lnTo>
                    <a:pt x="18288" y="79553"/>
                  </a:lnTo>
                  <a:lnTo>
                    <a:pt x="22860" y="83210"/>
                  </a:lnTo>
                  <a:lnTo>
                    <a:pt x="27432" y="85039"/>
                  </a:lnTo>
                  <a:lnTo>
                    <a:pt x="31090" y="79553"/>
                  </a:lnTo>
                  <a:lnTo>
                    <a:pt x="36576" y="76810"/>
                  </a:lnTo>
                  <a:lnTo>
                    <a:pt x="45720" y="80467"/>
                  </a:lnTo>
                  <a:lnTo>
                    <a:pt x="54864" y="77724"/>
                  </a:lnTo>
                  <a:lnTo>
                    <a:pt x="59436" y="77724"/>
                  </a:lnTo>
                  <a:lnTo>
                    <a:pt x="63094" y="71323"/>
                  </a:lnTo>
                  <a:lnTo>
                    <a:pt x="71323" y="66751"/>
                  </a:lnTo>
                  <a:lnTo>
                    <a:pt x="76810" y="64922"/>
                  </a:lnTo>
                  <a:lnTo>
                    <a:pt x="82296" y="64008"/>
                  </a:lnTo>
                  <a:lnTo>
                    <a:pt x="86868" y="54864"/>
                  </a:lnTo>
                  <a:lnTo>
                    <a:pt x="85039" y="49378"/>
                  </a:lnTo>
                  <a:lnTo>
                    <a:pt x="92354" y="38405"/>
                  </a:lnTo>
                  <a:lnTo>
                    <a:pt x="96926" y="34747"/>
                  </a:lnTo>
                  <a:lnTo>
                    <a:pt x="101498" y="33833"/>
                  </a:lnTo>
                  <a:lnTo>
                    <a:pt x="106070" y="38405"/>
                  </a:lnTo>
                  <a:lnTo>
                    <a:pt x="110642" y="42062"/>
                  </a:lnTo>
                  <a:lnTo>
                    <a:pt x="110642" y="46634"/>
                  </a:lnTo>
                  <a:lnTo>
                    <a:pt x="119786" y="58522"/>
                  </a:lnTo>
                  <a:lnTo>
                    <a:pt x="123444" y="65837"/>
                  </a:lnTo>
                  <a:lnTo>
                    <a:pt x="125273" y="71323"/>
                  </a:lnTo>
                  <a:lnTo>
                    <a:pt x="131674" y="72238"/>
                  </a:lnTo>
                  <a:lnTo>
                    <a:pt x="138074" y="67666"/>
                  </a:lnTo>
                  <a:lnTo>
                    <a:pt x="147218" y="61265"/>
                  </a:lnTo>
                  <a:lnTo>
                    <a:pt x="151790" y="62179"/>
                  </a:lnTo>
                  <a:lnTo>
                    <a:pt x="154534" y="69494"/>
                  </a:lnTo>
                  <a:lnTo>
                    <a:pt x="160020" y="72238"/>
                  </a:lnTo>
                  <a:lnTo>
                    <a:pt x="164592" y="72238"/>
                  </a:lnTo>
                  <a:lnTo>
                    <a:pt x="165506" y="66751"/>
                  </a:lnTo>
                  <a:lnTo>
                    <a:pt x="169164" y="61265"/>
                  </a:lnTo>
                  <a:lnTo>
                    <a:pt x="173736" y="55778"/>
                  </a:lnTo>
                  <a:lnTo>
                    <a:pt x="178308" y="53950"/>
                  </a:lnTo>
                  <a:lnTo>
                    <a:pt x="185623" y="53950"/>
                  </a:lnTo>
                  <a:lnTo>
                    <a:pt x="191110" y="54864"/>
                  </a:lnTo>
                  <a:lnTo>
                    <a:pt x="195682" y="50292"/>
                  </a:lnTo>
                  <a:lnTo>
                    <a:pt x="201168" y="43891"/>
                  </a:lnTo>
                  <a:lnTo>
                    <a:pt x="204826" y="37490"/>
                  </a:lnTo>
                  <a:lnTo>
                    <a:pt x="210312" y="39319"/>
                  </a:lnTo>
                  <a:lnTo>
                    <a:pt x="214884" y="40234"/>
                  </a:lnTo>
                  <a:lnTo>
                    <a:pt x="220370" y="43891"/>
                  </a:lnTo>
                  <a:lnTo>
                    <a:pt x="226771" y="41148"/>
                  </a:lnTo>
                  <a:lnTo>
                    <a:pt x="231343" y="45720"/>
                  </a:lnTo>
                  <a:lnTo>
                    <a:pt x="237744" y="49378"/>
                  </a:lnTo>
                  <a:lnTo>
                    <a:pt x="243230" y="52121"/>
                  </a:lnTo>
                  <a:lnTo>
                    <a:pt x="248717" y="47549"/>
                  </a:lnTo>
                  <a:lnTo>
                    <a:pt x="253289" y="45720"/>
                  </a:lnTo>
                  <a:lnTo>
                    <a:pt x="257861" y="43891"/>
                  </a:lnTo>
                  <a:lnTo>
                    <a:pt x="263347" y="40234"/>
                  </a:lnTo>
                  <a:lnTo>
                    <a:pt x="267005" y="34747"/>
                  </a:lnTo>
                  <a:lnTo>
                    <a:pt x="274320" y="30175"/>
                  </a:lnTo>
                  <a:lnTo>
                    <a:pt x="279806" y="31090"/>
                  </a:lnTo>
                  <a:lnTo>
                    <a:pt x="280721" y="26518"/>
                  </a:lnTo>
                  <a:lnTo>
                    <a:pt x="281635" y="21031"/>
                  </a:lnTo>
                  <a:lnTo>
                    <a:pt x="292608" y="15545"/>
                  </a:lnTo>
                  <a:lnTo>
                    <a:pt x="302666" y="18288"/>
                  </a:lnTo>
                  <a:lnTo>
                    <a:pt x="308153" y="18288"/>
                  </a:lnTo>
                  <a:lnTo>
                    <a:pt x="309982" y="11887"/>
                  </a:lnTo>
                  <a:lnTo>
                    <a:pt x="309067" y="7315"/>
                  </a:lnTo>
                  <a:lnTo>
                    <a:pt x="310896" y="2743"/>
                  </a:lnTo>
                  <a:lnTo>
                    <a:pt x="319126" y="0"/>
                  </a:lnTo>
                  <a:lnTo>
                    <a:pt x="324612" y="914"/>
                  </a:lnTo>
                  <a:lnTo>
                    <a:pt x="325526" y="6401"/>
                  </a:lnTo>
                  <a:close/>
                </a:path>
              </a:pathLst>
            </a:custGeom>
            <a:solidFill>
              <a:srgbClr val="D7F0FE"/>
            </a:solidFill>
            <a:ln w="18288" cap="sq">
              <a:solidFill>
                <a:srgbClr val="000000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33" name="Figura a mano libera: forma 32">
              <a:extLst>
                <a:ext uri="{FF2B5EF4-FFF2-40B4-BE49-F238E27FC236}">
                  <a16:creationId xmlns:a16="http://schemas.microsoft.com/office/drawing/2014/main" id="{47559A2B-B4C8-733B-242E-138F17CD6AEE}"/>
                </a:ext>
              </a:extLst>
            </p:cNvPr>
            <p:cNvSpPr/>
            <p:nvPr/>
          </p:nvSpPr>
          <p:spPr>
            <a:xfrm>
              <a:off x="3923637" y="3262874"/>
              <a:ext cx="535838" cy="421538"/>
            </a:xfrm>
            <a:custGeom>
              <a:avLst/>
              <a:gdLst>
                <a:gd name="connsiteX0" fmla="*/ 385877 w 535838"/>
                <a:gd name="connsiteY0" fmla="*/ 14630 h 421538"/>
                <a:gd name="connsiteX1" fmla="*/ 392278 w 535838"/>
                <a:gd name="connsiteY1" fmla="*/ 17374 h 421538"/>
                <a:gd name="connsiteX2" fmla="*/ 397764 w 535838"/>
                <a:gd name="connsiteY2" fmla="*/ 19202 h 421538"/>
                <a:gd name="connsiteX3" fmla="*/ 405994 w 535838"/>
                <a:gd name="connsiteY3" fmla="*/ 21946 h 421538"/>
                <a:gd name="connsiteX4" fmla="*/ 410566 w 535838"/>
                <a:gd name="connsiteY4" fmla="*/ 23774 h 421538"/>
                <a:gd name="connsiteX5" fmla="*/ 417881 w 535838"/>
                <a:gd name="connsiteY5" fmla="*/ 25603 h 421538"/>
                <a:gd name="connsiteX6" fmla="*/ 422453 w 535838"/>
                <a:gd name="connsiteY6" fmla="*/ 26518 h 421538"/>
                <a:gd name="connsiteX7" fmla="*/ 433426 w 535838"/>
                <a:gd name="connsiteY7" fmla="*/ 28346 h 421538"/>
                <a:gd name="connsiteX8" fmla="*/ 441655 w 535838"/>
                <a:gd name="connsiteY8" fmla="*/ 29261 h 421538"/>
                <a:gd name="connsiteX9" fmla="*/ 452628 w 535838"/>
                <a:gd name="connsiteY9" fmla="*/ 31090 h 421538"/>
                <a:gd name="connsiteX10" fmla="*/ 456286 w 535838"/>
                <a:gd name="connsiteY10" fmla="*/ 36576 h 421538"/>
                <a:gd name="connsiteX11" fmla="*/ 462686 w 535838"/>
                <a:gd name="connsiteY11" fmla="*/ 41148 h 421538"/>
                <a:gd name="connsiteX12" fmla="*/ 468173 w 535838"/>
                <a:gd name="connsiteY12" fmla="*/ 43891 h 421538"/>
                <a:gd name="connsiteX13" fmla="*/ 483718 w 535838"/>
                <a:gd name="connsiteY13" fmla="*/ 54864 h 421538"/>
                <a:gd name="connsiteX14" fmla="*/ 491947 w 535838"/>
                <a:gd name="connsiteY14" fmla="*/ 64008 h 421538"/>
                <a:gd name="connsiteX15" fmla="*/ 497434 w 535838"/>
                <a:gd name="connsiteY15" fmla="*/ 66751 h 421538"/>
                <a:gd name="connsiteX16" fmla="*/ 502006 w 535838"/>
                <a:gd name="connsiteY16" fmla="*/ 68580 h 421538"/>
                <a:gd name="connsiteX17" fmla="*/ 507492 w 535838"/>
                <a:gd name="connsiteY17" fmla="*/ 69494 h 421538"/>
                <a:gd name="connsiteX18" fmla="*/ 512978 w 535838"/>
                <a:gd name="connsiteY18" fmla="*/ 71323 h 421538"/>
                <a:gd name="connsiteX19" fmla="*/ 519379 w 535838"/>
                <a:gd name="connsiteY19" fmla="*/ 72238 h 421538"/>
                <a:gd name="connsiteX20" fmla="*/ 518465 w 535838"/>
                <a:gd name="connsiteY20" fmla="*/ 76810 h 421538"/>
                <a:gd name="connsiteX21" fmla="*/ 518465 w 535838"/>
                <a:gd name="connsiteY21" fmla="*/ 83210 h 421538"/>
                <a:gd name="connsiteX22" fmla="*/ 517550 w 535838"/>
                <a:gd name="connsiteY22" fmla="*/ 87782 h 421538"/>
                <a:gd name="connsiteX23" fmla="*/ 520294 w 535838"/>
                <a:gd name="connsiteY23" fmla="*/ 93269 h 421538"/>
                <a:gd name="connsiteX24" fmla="*/ 522122 w 535838"/>
                <a:gd name="connsiteY24" fmla="*/ 98755 h 421538"/>
                <a:gd name="connsiteX25" fmla="*/ 518465 w 535838"/>
                <a:gd name="connsiteY25" fmla="*/ 104242 h 421538"/>
                <a:gd name="connsiteX26" fmla="*/ 516636 w 535838"/>
                <a:gd name="connsiteY26" fmla="*/ 109728 h 421538"/>
                <a:gd name="connsiteX27" fmla="*/ 514807 w 535838"/>
                <a:gd name="connsiteY27" fmla="*/ 114300 h 421538"/>
                <a:gd name="connsiteX28" fmla="*/ 511150 w 535838"/>
                <a:gd name="connsiteY28" fmla="*/ 118872 h 421538"/>
                <a:gd name="connsiteX29" fmla="*/ 506578 w 535838"/>
                <a:gd name="connsiteY29" fmla="*/ 126187 h 421538"/>
                <a:gd name="connsiteX30" fmla="*/ 510235 w 535838"/>
                <a:gd name="connsiteY30" fmla="*/ 134417 h 421538"/>
                <a:gd name="connsiteX31" fmla="*/ 514807 w 535838"/>
                <a:gd name="connsiteY31" fmla="*/ 139903 h 421538"/>
                <a:gd name="connsiteX32" fmla="*/ 513893 w 535838"/>
                <a:gd name="connsiteY32" fmla="*/ 144475 h 421538"/>
                <a:gd name="connsiteX33" fmla="*/ 515722 w 535838"/>
                <a:gd name="connsiteY33" fmla="*/ 154534 h 421538"/>
                <a:gd name="connsiteX34" fmla="*/ 509321 w 535838"/>
                <a:gd name="connsiteY34" fmla="*/ 159106 h 421538"/>
                <a:gd name="connsiteX35" fmla="*/ 508406 w 535838"/>
                <a:gd name="connsiteY35" fmla="*/ 166421 h 421538"/>
                <a:gd name="connsiteX36" fmla="*/ 512978 w 535838"/>
                <a:gd name="connsiteY36" fmla="*/ 173736 h 421538"/>
                <a:gd name="connsiteX37" fmla="*/ 517550 w 535838"/>
                <a:gd name="connsiteY37" fmla="*/ 178308 h 421538"/>
                <a:gd name="connsiteX38" fmla="*/ 512978 w 535838"/>
                <a:gd name="connsiteY38" fmla="*/ 178308 h 421538"/>
                <a:gd name="connsiteX39" fmla="*/ 514807 w 535838"/>
                <a:gd name="connsiteY39" fmla="*/ 187452 h 421538"/>
                <a:gd name="connsiteX40" fmla="*/ 519379 w 535838"/>
                <a:gd name="connsiteY40" fmla="*/ 192024 h 421538"/>
                <a:gd name="connsiteX41" fmla="*/ 531266 w 535838"/>
                <a:gd name="connsiteY41" fmla="*/ 199339 h 421538"/>
                <a:gd name="connsiteX42" fmla="*/ 535838 w 535838"/>
                <a:gd name="connsiteY42" fmla="*/ 199339 h 421538"/>
                <a:gd name="connsiteX43" fmla="*/ 527609 w 535838"/>
                <a:gd name="connsiteY43" fmla="*/ 207569 h 421538"/>
                <a:gd name="connsiteX44" fmla="*/ 522122 w 535838"/>
                <a:gd name="connsiteY44" fmla="*/ 209398 h 421538"/>
                <a:gd name="connsiteX45" fmla="*/ 517550 w 535838"/>
                <a:gd name="connsiteY45" fmla="*/ 214884 h 421538"/>
                <a:gd name="connsiteX46" fmla="*/ 514807 w 535838"/>
                <a:gd name="connsiteY46" fmla="*/ 219456 h 421538"/>
                <a:gd name="connsiteX47" fmla="*/ 514807 w 535838"/>
                <a:gd name="connsiteY47" fmla="*/ 224028 h 421538"/>
                <a:gd name="connsiteX48" fmla="*/ 509321 w 535838"/>
                <a:gd name="connsiteY48" fmla="*/ 219456 h 421538"/>
                <a:gd name="connsiteX49" fmla="*/ 509321 w 535838"/>
                <a:gd name="connsiteY49" fmla="*/ 224942 h 421538"/>
                <a:gd name="connsiteX50" fmla="*/ 502920 w 535838"/>
                <a:gd name="connsiteY50" fmla="*/ 229514 h 421538"/>
                <a:gd name="connsiteX51" fmla="*/ 496519 w 535838"/>
                <a:gd name="connsiteY51" fmla="*/ 233172 h 421538"/>
                <a:gd name="connsiteX52" fmla="*/ 491947 w 535838"/>
                <a:gd name="connsiteY52" fmla="*/ 235001 h 421538"/>
                <a:gd name="connsiteX53" fmla="*/ 490118 w 535838"/>
                <a:gd name="connsiteY53" fmla="*/ 240487 h 421538"/>
                <a:gd name="connsiteX54" fmla="*/ 490118 w 535838"/>
                <a:gd name="connsiteY54" fmla="*/ 245059 h 421538"/>
                <a:gd name="connsiteX55" fmla="*/ 485546 w 535838"/>
                <a:gd name="connsiteY55" fmla="*/ 246888 h 421538"/>
                <a:gd name="connsiteX56" fmla="*/ 481889 w 535838"/>
                <a:gd name="connsiteY56" fmla="*/ 251460 h 421538"/>
                <a:gd name="connsiteX57" fmla="*/ 481889 w 535838"/>
                <a:gd name="connsiteY57" fmla="*/ 256032 h 421538"/>
                <a:gd name="connsiteX58" fmla="*/ 476402 w 535838"/>
                <a:gd name="connsiteY58" fmla="*/ 256946 h 421538"/>
                <a:gd name="connsiteX59" fmla="*/ 470002 w 535838"/>
                <a:gd name="connsiteY59" fmla="*/ 255118 h 421538"/>
                <a:gd name="connsiteX60" fmla="*/ 466344 w 535838"/>
                <a:gd name="connsiteY60" fmla="*/ 248717 h 421538"/>
                <a:gd name="connsiteX61" fmla="*/ 460858 w 535838"/>
                <a:gd name="connsiteY61" fmla="*/ 246888 h 421538"/>
                <a:gd name="connsiteX62" fmla="*/ 456286 w 535838"/>
                <a:gd name="connsiteY62" fmla="*/ 246888 h 421538"/>
                <a:gd name="connsiteX63" fmla="*/ 451714 w 535838"/>
                <a:gd name="connsiteY63" fmla="*/ 245059 h 421538"/>
                <a:gd name="connsiteX64" fmla="*/ 448970 w 535838"/>
                <a:gd name="connsiteY64" fmla="*/ 250546 h 421538"/>
                <a:gd name="connsiteX65" fmla="*/ 445313 w 535838"/>
                <a:gd name="connsiteY65" fmla="*/ 256946 h 421538"/>
                <a:gd name="connsiteX66" fmla="*/ 442570 w 535838"/>
                <a:gd name="connsiteY66" fmla="*/ 262433 h 421538"/>
                <a:gd name="connsiteX67" fmla="*/ 448056 w 535838"/>
                <a:gd name="connsiteY67" fmla="*/ 266090 h 421538"/>
                <a:gd name="connsiteX68" fmla="*/ 448056 w 535838"/>
                <a:gd name="connsiteY68" fmla="*/ 270662 h 421538"/>
                <a:gd name="connsiteX69" fmla="*/ 449885 w 535838"/>
                <a:gd name="connsiteY69" fmla="*/ 276149 h 421538"/>
                <a:gd name="connsiteX70" fmla="*/ 449885 w 535838"/>
                <a:gd name="connsiteY70" fmla="*/ 280721 h 421538"/>
                <a:gd name="connsiteX71" fmla="*/ 449885 w 535838"/>
                <a:gd name="connsiteY71" fmla="*/ 287122 h 421538"/>
                <a:gd name="connsiteX72" fmla="*/ 448970 w 535838"/>
                <a:gd name="connsiteY72" fmla="*/ 293522 h 421538"/>
                <a:gd name="connsiteX73" fmla="*/ 447142 w 535838"/>
                <a:gd name="connsiteY73" fmla="*/ 300838 h 421538"/>
                <a:gd name="connsiteX74" fmla="*/ 446227 w 535838"/>
                <a:gd name="connsiteY74" fmla="*/ 309067 h 421538"/>
                <a:gd name="connsiteX75" fmla="*/ 447142 w 535838"/>
                <a:gd name="connsiteY75" fmla="*/ 314554 h 421538"/>
                <a:gd name="connsiteX76" fmla="*/ 451714 w 535838"/>
                <a:gd name="connsiteY76" fmla="*/ 318211 h 421538"/>
                <a:gd name="connsiteX77" fmla="*/ 460858 w 535838"/>
                <a:gd name="connsiteY77" fmla="*/ 319126 h 421538"/>
                <a:gd name="connsiteX78" fmla="*/ 467258 w 535838"/>
                <a:gd name="connsiteY78" fmla="*/ 326441 h 421538"/>
                <a:gd name="connsiteX79" fmla="*/ 471830 w 535838"/>
                <a:gd name="connsiteY79" fmla="*/ 330098 h 421538"/>
                <a:gd name="connsiteX80" fmla="*/ 477317 w 535838"/>
                <a:gd name="connsiteY80" fmla="*/ 333756 h 421538"/>
                <a:gd name="connsiteX81" fmla="*/ 472745 w 535838"/>
                <a:gd name="connsiteY81" fmla="*/ 341071 h 421538"/>
                <a:gd name="connsiteX82" fmla="*/ 470002 w 535838"/>
                <a:gd name="connsiteY82" fmla="*/ 348386 h 421538"/>
                <a:gd name="connsiteX83" fmla="*/ 462686 w 535838"/>
                <a:gd name="connsiteY83" fmla="*/ 350215 h 421538"/>
                <a:gd name="connsiteX84" fmla="*/ 456286 w 535838"/>
                <a:gd name="connsiteY84" fmla="*/ 355702 h 421538"/>
                <a:gd name="connsiteX85" fmla="*/ 447142 w 535838"/>
                <a:gd name="connsiteY85" fmla="*/ 359359 h 421538"/>
                <a:gd name="connsiteX86" fmla="*/ 440741 w 535838"/>
                <a:gd name="connsiteY86" fmla="*/ 360274 h 421538"/>
                <a:gd name="connsiteX87" fmla="*/ 433426 w 535838"/>
                <a:gd name="connsiteY87" fmla="*/ 362102 h 421538"/>
                <a:gd name="connsiteX88" fmla="*/ 427025 w 535838"/>
                <a:gd name="connsiteY88" fmla="*/ 365760 h 421538"/>
                <a:gd name="connsiteX89" fmla="*/ 423367 w 535838"/>
                <a:gd name="connsiteY89" fmla="*/ 371246 h 421538"/>
                <a:gd name="connsiteX90" fmla="*/ 420624 w 535838"/>
                <a:gd name="connsiteY90" fmla="*/ 375818 h 421538"/>
                <a:gd name="connsiteX91" fmla="*/ 416052 w 535838"/>
                <a:gd name="connsiteY91" fmla="*/ 378562 h 421538"/>
                <a:gd name="connsiteX92" fmla="*/ 410566 w 535838"/>
                <a:gd name="connsiteY92" fmla="*/ 377647 h 421538"/>
                <a:gd name="connsiteX93" fmla="*/ 400507 w 535838"/>
                <a:gd name="connsiteY93" fmla="*/ 373075 h 421538"/>
                <a:gd name="connsiteX94" fmla="*/ 394106 w 535838"/>
                <a:gd name="connsiteY94" fmla="*/ 369418 h 421538"/>
                <a:gd name="connsiteX95" fmla="*/ 388620 w 535838"/>
                <a:gd name="connsiteY95" fmla="*/ 365760 h 421538"/>
                <a:gd name="connsiteX96" fmla="*/ 384048 w 535838"/>
                <a:gd name="connsiteY96" fmla="*/ 363931 h 421538"/>
                <a:gd name="connsiteX97" fmla="*/ 378562 w 535838"/>
                <a:gd name="connsiteY97" fmla="*/ 367589 h 421538"/>
                <a:gd name="connsiteX98" fmla="*/ 376733 w 535838"/>
                <a:gd name="connsiteY98" fmla="*/ 372161 h 421538"/>
                <a:gd name="connsiteX99" fmla="*/ 375818 w 535838"/>
                <a:gd name="connsiteY99" fmla="*/ 379476 h 421538"/>
                <a:gd name="connsiteX100" fmla="*/ 374904 w 535838"/>
                <a:gd name="connsiteY100" fmla="*/ 385877 h 421538"/>
                <a:gd name="connsiteX101" fmla="*/ 366674 w 535838"/>
                <a:gd name="connsiteY101" fmla="*/ 391363 h 421538"/>
                <a:gd name="connsiteX102" fmla="*/ 353873 w 535838"/>
                <a:gd name="connsiteY102" fmla="*/ 396850 h 421538"/>
                <a:gd name="connsiteX103" fmla="*/ 349301 w 535838"/>
                <a:gd name="connsiteY103" fmla="*/ 395021 h 421538"/>
                <a:gd name="connsiteX104" fmla="*/ 341986 w 535838"/>
                <a:gd name="connsiteY104" fmla="*/ 391363 h 421538"/>
                <a:gd name="connsiteX105" fmla="*/ 333756 w 535838"/>
                <a:gd name="connsiteY105" fmla="*/ 395021 h 421538"/>
                <a:gd name="connsiteX106" fmla="*/ 331013 w 535838"/>
                <a:gd name="connsiteY106" fmla="*/ 399593 h 421538"/>
                <a:gd name="connsiteX107" fmla="*/ 325526 w 535838"/>
                <a:gd name="connsiteY107" fmla="*/ 400507 h 421538"/>
                <a:gd name="connsiteX108" fmla="*/ 319126 w 535838"/>
                <a:gd name="connsiteY108" fmla="*/ 405079 h 421538"/>
                <a:gd name="connsiteX109" fmla="*/ 315468 w 535838"/>
                <a:gd name="connsiteY109" fmla="*/ 410566 h 421538"/>
                <a:gd name="connsiteX110" fmla="*/ 311810 w 535838"/>
                <a:gd name="connsiteY110" fmla="*/ 416052 h 421538"/>
                <a:gd name="connsiteX111" fmla="*/ 304495 w 535838"/>
                <a:gd name="connsiteY111" fmla="*/ 421538 h 421538"/>
                <a:gd name="connsiteX112" fmla="*/ 299923 w 535838"/>
                <a:gd name="connsiteY112" fmla="*/ 418795 h 421538"/>
                <a:gd name="connsiteX113" fmla="*/ 297180 w 535838"/>
                <a:gd name="connsiteY113" fmla="*/ 414223 h 421538"/>
                <a:gd name="connsiteX114" fmla="*/ 291694 w 535838"/>
                <a:gd name="connsiteY114" fmla="*/ 407822 h 421538"/>
                <a:gd name="connsiteX115" fmla="*/ 287122 w 535838"/>
                <a:gd name="connsiteY115" fmla="*/ 405994 h 421538"/>
                <a:gd name="connsiteX116" fmla="*/ 281635 w 535838"/>
                <a:gd name="connsiteY116" fmla="*/ 414223 h 421538"/>
                <a:gd name="connsiteX117" fmla="*/ 273406 w 535838"/>
                <a:gd name="connsiteY117" fmla="*/ 412394 h 421538"/>
                <a:gd name="connsiteX118" fmla="*/ 268834 w 535838"/>
                <a:gd name="connsiteY118" fmla="*/ 411480 h 421538"/>
                <a:gd name="connsiteX119" fmla="*/ 262433 w 535838"/>
                <a:gd name="connsiteY119" fmla="*/ 414223 h 421538"/>
                <a:gd name="connsiteX120" fmla="*/ 257861 w 535838"/>
                <a:gd name="connsiteY120" fmla="*/ 410566 h 421538"/>
                <a:gd name="connsiteX121" fmla="*/ 253289 w 535838"/>
                <a:gd name="connsiteY121" fmla="*/ 409651 h 421538"/>
                <a:gd name="connsiteX122" fmla="*/ 249631 w 535838"/>
                <a:gd name="connsiteY122" fmla="*/ 403250 h 421538"/>
                <a:gd name="connsiteX123" fmla="*/ 246888 w 535838"/>
                <a:gd name="connsiteY123" fmla="*/ 397764 h 421538"/>
                <a:gd name="connsiteX124" fmla="*/ 246888 w 535838"/>
                <a:gd name="connsiteY124" fmla="*/ 393192 h 421538"/>
                <a:gd name="connsiteX125" fmla="*/ 241402 w 535838"/>
                <a:gd name="connsiteY125" fmla="*/ 392278 h 421538"/>
                <a:gd name="connsiteX126" fmla="*/ 236830 w 535838"/>
                <a:gd name="connsiteY126" fmla="*/ 388620 h 421538"/>
                <a:gd name="connsiteX127" fmla="*/ 231343 w 535838"/>
                <a:gd name="connsiteY127" fmla="*/ 388620 h 421538"/>
                <a:gd name="connsiteX128" fmla="*/ 224942 w 535838"/>
                <a:gd name="connsiteY128" fmla="*/ 388620 h 421538"/>
                <a:gd name="connsiteX129" fmla="*/ 216713 w 535838"/>
                <a:gd name="connsiteY129" fmla="*/ 381305 h 421538"/>
                <a:gd name="connsiteX130" fmla="*/ 212141 w 535838"/>
                <a:gd name="connsiteY130" fmla="*/ 384048 h 421538"/>
                <a:gd name="connsiteX131" fmla="*/ 206654 w 535838"/>
                <a:gd name="connsiteY131" fmla="*/ 381305 h 421538"/>
                <a:gd name="connsiteX132" fmla="*/ 192938 w 535838"/>
                <a:gd name="connsiteY132" fmla="*/ 378562 h 421538"/>
                <a:gd name="connsiteX133" fmla="*/ 187452 w 535838"/>
                <a:gd name="connsiteY133" fmla="*/ 376733 h 421538"/>
                <a:gd name="connsiteX134" fmla="*/ 182880 w 535838"/>
                <a:gd name="connsiteY134" fmla="*/ 375818 h 421538"/>
                <a:gd name="connsiteX135" fmla="*/ 172822 w 535838"/>
                <a:gd name="connsiteY135" fmla="*/ 373075 h 421538"/>
                <a:gd name="connsiteX136" fmla="*/ 168250 w 535838"/>
                <a:gd name="connsiteY136" fmla="*/ 369418 h 421538"/>
                <a:gd name="connsiteX137" fmla="*/ 161849 w 535838"/>
                <a:gd name="connsiteY137" fmla="*/ 368503 h 421538"/>
                <a:gd name="connsiteX138" fmla="*/ 160934 w 535838"/>
                <a:gd name="connsiteY138" fmla="*/ 363017 h 421538"/>
                <a:gd name="connsiteX139" fmla="*/ 155448 w 535838"/>
                <a:gd name="connsiteY139" fmla="*/ 358445 h 421538"/>
                <a:gd name="connsiteX140" fmla="*/ 149047 w 535838"/>
                <a:gd name="connsiteY140" fmla="*/ 360274 h 421538"/>
                <a:gd name="connsiteX141" fmla="*/ 142646 w 535838"/>
                <a:gd name="connsiteY141" fmla="*/ 360274 h 421538"/>
                <a:gd name="connsiteX142" fmla="*/ 138989 w 535838"/>
                <a:gd name="connsiteY142" fmla="*/ 352958 h 421538"/>
                <a:gd name="connsiteX143" fmla="*/ 132588 w 535838"/>
                <a:gd name="connsiteY143" fmla="*/ 352958 h 421538"/>
                <a:gd name="connsiteX144" fmla="*/ 127102 w 535838"/>
                <a:gd name="connsiteY144" fmla="*/ 353873 h 421538"/>
                <a:gd name="connsiteX145" fmla="*/ 122530 w 535838"/>
                <a:gd name="connsiteY145" fmla="*/ 352044 h 421538"/>
                <a:gd name="connsiteX146" fmla="*/ 116129 w 535838"/>
                <a:gd name="connsiteY146" fmla="*/ 353873 h 421538"/>
                <a:gd name="connsiteX147" fmla="*/ 110642 w 535838"/>
                <a:gd name="connsiteY147" fmla="*/ 354787 h 421538"/>
                <a:gd name="connsiteX148" fmla="*/ 106070 w 535838"/>
                <a:gd name="connsiteY148" fmla="*/ 356616 h 421538"/>
                <a:gd name="connsiteX149" fmla="*/ 105156 w 535838"/>
                <a:gd name="connsiteY149" fmla="*/ 365760 h 421538"/>
                <a:gd name="connsiteX150" fmla="*/ 99670 w 535838"/>
                <a:gd name="connsiteY150" fmla="*/ 364846 h 421538"/>
                <a:gd name="connsiteX151" fmla="*/ 89611 w 535838"/>
                <a:gd name="connsiteY151" fmla="*/ 353873 h 421538"/>
                <a:gd name="connsiteX152" fmla="*/ 84125 w 535838"/>
                <a:gd name="connsiteY152" fmla="*/ 350215 h 421538"/>
                <a:gd name="connsiteX153" fmla="*/ 84125 w 535838"/>
                <a:gd name="connsiteY153" fmla="*/ 356616 h 421538"/>
                <a:gd name="connsiteX154" fmla="*/ 79553 w 535838"/>
                <a:gd name="connsiteY154" fmla="*/ 363931 h 421538"/>
                <a:gd name="connsiteX155" fmla="*/ 74981 w 535838"/>
                <a:gd name="connsiteY155" fmla="*/ 368503 h 421538"/>
                <a:gd name="connsiteX156" fmla="*/ 70409 w 535838"/>
                <a:gd name="connsiteY156" fmla="*/ 374904 h 421538"/>
                <a:gd name="connsiteX157" fmla="*/ 67666 w 535838"/>
                <a:gd name="connsiteY157" fmla="*/ 386791 h 421538"/>
                <a:gd name="connsiteX158" fmla="*/ 77724 w 535838"/>
                <a:gd name="connsiteY158" fmla="*/ 399593 h 421538"/>
                <a:gd name="connsiteX159" fmla="*/ 81382 w 535838"/>
                <a:gd name="connsiteY159" fmla="*/ 404165 h 421538"/>
                <a:gd name="connsiteX160" fmla="*/ 80467 w 535838"/>
                <a:gd name="connsiteY160" fmla="*/ 411480 h 421538"/>
                <a:gd name="connsiteX161" fmla="*/ 85039 w 535838"/>
                <a:gd name="connsiteY161" fmla="*/ 418795 h 421538"/>
                <a:gd name="connsiteX162" fmla="*/ 77724 w 535838"/>
                <a:gd name="connsiteY162" fmla="*/ 420624 h 421538"/>
                <a:gd name="connsiteX163" fmla="*/ 74066 w 535838"/>
                <a:gd name="connsiteY163" fmla="*/ 415138 h 421538"/>
                <a:gd name="connsiteX164" fmla="*/ 66751 w 535838"/>
                <a:gd name="connsiteY164" fmla="*/ 416052 h 421538"/>
                <a:gd name="connsiteX165" fmla="*/ 62179 w 535838"/>
                <a:gd name="connsiteY165" fmla="*/ 416966 h 421538"/>
                <a:gd name="connsiteX166" fmla="*/ 53950 w 535838"/>
                <a:gd name="connsiteY166" fmla="*/ 420624 h 421538"/>
                <a:gd name="connsiteX167" fmla="*/ 46634 w 535838"/>
                <a:gd name="connsiteY167" fmla="*/ 411480 h 421538"/>
                <a:gd name="connsiteX168" fmla="*/ 45720 w 535838"/>
                <a:gd name="connsiteY168" fmla="*/ 406908 h 421538"/>
                <a:gd name="connsiteX169" fmla="*/ 41148 w 535838"/>
                <a:gd name="connsiteY169" fmla="*/ 402336 h 421538"/>
                <a:gd name="connsiteX170" fmla="*/ 36576 w 535838"/>
                <a:gd name="connsiteY170" fmla="*/ 402336 h 421538"/>
                <a:gd name="connsiteX171" fmla="*/ 34747 w 535838"/>
                <a:gd name="connsiteY171" fmla="*/ 396850 h 421538"/>
                <a:gd name="connsiteX172" fmla="*/ 36576 w 535838"/>
                <a:gd name="connsiteY172" fmla="*/ 392278 h 421538"/>
                <a:gd name="connsiteX173" fmla="*/ 36576 w 535838"/>
                <a:gd name="connsiteY173" fmla="*/ 387706 h 421538"/>
                <a:gd name="connsiteX174" fmla="*/ 30175 w 535838"/>
                <a:gd name="connsiteY174" fmla="*/ 384048 h 421538"/>
                <a:gd name="connsiteX175" fmla="*/ 23774 w 535838"/>
                <a:gd name="connsiteY175" fmla="*/ 381305 h 421538"/>
                <a:gd name="connsiteX176" fmla="*/ 23774 w 535838"/>
                <a:gd name="connsiteY176" fmla="*/ 375818 h 421538"/>
                <a:gd name="connsiteX177" fmla="*/ 26518 w 535838"/>
                <a:gd name="connsiteY177" fmla="*/ 370332 h 421538"/>
                <a:gd name="connsiteX178" fmla="*/ 21946 w 535838"/>
                <a:gd name="connsiteY178" fmla="*/ 363931 h 421538"/>
                <a:gd name="connsiteX179" fmla="*/ 21946 w 535838"/>
                <a:gd name="connsiteY179" fmla="*/ 357530 h 421538"/>
                <a:gd name="connsiteX180" fmla="*/ 26518 w 535838"/>
                <a:gd name="connsiteY180" fmla="*/ 354787 h 421538"/>
                <a:gd name="connsiteX181" fmla="*/ 29261 w 535838"/>
                <a:gd name="connsiteY181" fmla="*/ 350215 h 421538"/>
                <a:gd name="connsiteX182" fmla="*/ 35662 w 535838"/>
                <a:gd name="connsiteY182" fmla="*/ 348386 h 421538"/>
                <a:gd name="connsiteX183" fmla="*/ 42062 w 535838"/>
                <a:gd name="connsiteY183" fmla="*/ 343814 h 421538"/>
                <a:gd name="connsiteX184" fmla="*/ 35662 w 535838"/>
                <a:gd name="connsiteY184" fmla="*/ 339242 h 421538"/>
                <a:gd name="connsiteX185" fmla="*/ 38405 w 535838"/>
                <a:gd name="connsiteY185" fmla="*/ 331927 h 421538"/>
                <a:gd name="connsiteX186" fmla="*/ 40234 w 535838"/>
                <a:gd name="connsiteY186" fmla="*/ 324612 h 421538"/>
                <a:gd name="connsiteX187" fmla="*/ 36576 w 535838"/>
                <a:gd name="connsiteY187" fmla="*/ 320040 h 421538"/>
                <a:gd name="connsiteX188" fmla="*/ 31090 w 535838"/>
                <a:gd name="connsiteY188" fmla="*/ 318211 h 421538"/>
                <a:gd name="connsiteX189" fmla="*/ 28346 w 535838"/>
                <a:gd name="connsiteY189" fmla="*/ 313639 h 421538"/>
                <a:gd name="connsiteX190" fmla="*/ 29261 w 535838"/>
                <a:gd name="connsiteY190" fmla="*/ 308153 h 421538"/>
                <a:gd name="connsiteX191" fmla="*/ 32004 w 535838"/>
                <a:gd name="connsiteY191" fmla="*/ 302666 h 421538"/>
                <a:gd name="connsiteX192" fmla="*/ 32004 w 535838"/>
                <a:gd name="connsiteY192" fmla="*/ 293522 h 421538"/>
                <a:gd name="connsiteX193" fmla="*/ 28346 w 535838"/>
                <a:gd name="connsiteY193" fmla="*/ 288950 h 421538"/>
                <a:gd name="connsiteX194" fmla="*/ 23774 w 535838"/>
                <a:gd name="connsiteY194" fmla="*/ 275234 h 421538"/>
                <a:gd name="connsiteX195" fmla="*/ 20117 w 535838"/>
                <a:gd name="connsiteY195" fmla="*/ 270662 h 421538"/>
                <a:gd name="connsiteX196" fmla="*/ 16459 w 535838"/>
                <a:gd name="connsiteY196" fmla="*/ 262433 h 421538"/>
                <a:gd name="connsiteX197" fmla="*/ 10973 w 535838"/>
                <a:gd name="connsiteY197" fmla="*/ 256032 h 421538"/>
                <a:gd name="connsiteX198" fmla="*/ 5486 w 535838"/>
                <a:gd name="connsiteY198" fmla="*/ 252374 h 421538"/>
                <a:gd name="connsiteX199" fmla="*/ 0 w 535838"/>
                <a:gd name="connsiteY199" fmla="*/ 250546 h 421538"/>
                <a:gd name="connsiteX200" fmla="*/ 914 w 535838"/>
                <a:gd name="connsiteY200" fmla="*/ 245059 h 421538"/>
                <a:gd name="connsiteX201" fmla="*/ 5486 w 535838"/>
                <a:gd name="connsiteY201" fmla="*/ 243230 h 421538"/>
                <a:gd name="connsiteX202" fmla="*/ 16459 w 535838"/>
                <a:gd name="connsiteY202" fmla="*/ 242316 h 421538"/>
                <a:gd name="connsiteX203" fmla="*/ 21031 w 535838"/>
                <a:gd name="connsiteY203" fmla="*/ 243230 h 421538"/>
                <a:gd name="connsiteX204" fmla="*/ 25603 w 535838"/>
                <a:gd name="connsiteY204" fmla="*/ 245059 h 421538"/>
                <a:gd name="connsiteX205" fmla="*/ 32004 w 535838"/>
                <a:gd name="connsiteY205" fmla="*/ 249631 h 421538"/>
                <a:gd name="connsiteX206" fmla="*/ 35662 w 535838"/>
                <a:gd name="connsiteY206" fmla="*/ 241402 h 421538"/>
                <a:gd name="connsiteX207" fmla="*/ 35662 w 535838"/>
                <a:gd name="connsiteY207" fmla="*/ 236830 h 421538"/>
                <a:gd name="connsiteX208" fmla="*/ 47549 w 535838"/>
                <a:gd name="connsiteY208" fmla="*/ 236830 h 421538"/>
                <a:gd name="connsiteX209" fmla="*/ 47549 w 535838"/>
                <a:gd name="connsiteY209" fmla="*/ 231343 h 421538"/>
                <a:gd name="connsiteX210" fmla="*/ 46634 w 535838"/>
                <a:gd name="connsiteY210" fmla="*/ 226771 h 421538"/>
                <a:gd name="connsiteX211" fmla="*/ 50292 w 535838"/>
                <a:gd name="connsiteY211" fmla="*/ 222199 h 421538"/>
                <a:gd name="connsiteX212" fmla="*/ 53035 w 535838"/>
                <a:gd name="connsiteY212" fmla="*/ 217627 h 421538"/>
                <a:gd name="connsiteX213" fmla="*/ 62179 w 535838"/>
                <a:gd name="connsiteY213" fmla="*/ 213970 h 421538"/>
                <a:gd name="connsiteX214" fmla="*/ 65837 w 535838"/>
                <a:gd name="connsiteY214" fmla="*/ 219456 h 421538"/>
                <a:gd name="connsiteX215" fmla="*/ 69494 w 535838"/>
                <a:gd name="connsiteY215" fmla="*/ 225857 h 421538"/>
                <a:gd name="connsiteX216" fmla="*/ 71323 w 535838"/>
                <a:gd name="connsiteY216" fmla="*/ 232258 h 421538"/>
                <a:gd name="connsiteX217" fmla="*/ 75895 w 535838"/>
                <a:gd name="connsiteY217" fmla="*/ 226771 h 421538"/>
                <a:gd name="connsiteX218" fmla="*/ 77724 w 535838"/>
                <a:gd name="connsiteY218" fmla="*/ 220370 h 421538"/>
                <a:gd name="connsiteX219" fmla="*/ 74981 w 535838"/>
                <a:gd name="connsiteY219" fmla="*/ 215798 h 421538"/>
                <a:gd name="connsiteX220" fmla="*/ 75895 w 535838"/>
                <a:gd name="connsiteY220" fmla="*/ 209398 h 421538"/>
                <a:gd name="connsiteX221" fmla="*/ 82296 w 535838"/>
                <a:gd name="connsiteY221" fmla="*/ 210312 h 421538"/>
                <a:gd name="connsiteX222" fmla="*/ 90526 w 535838"/>
                <a:gd name="connsiteY222" fmla="*/ 207569 h 421538"/>
                <a:gd name="connsiteX223" fmla="*/ 93269 w 535838"/>
                <a:gd name="connsiteY223" fmla="*/ 202997 h 421538"/>
                <a:gd name="connsiteX224" fmla="*/ 96926 w 535838"/>
                <a:gd name="connsiteY224" fmla="*/ 196596 h 421538"/>
                <a:gd name="connsiteX225" fmla="*/ 99670 w 535838"/>
                <a:gd name="connsiteY225" fmla="*/ 202082 h 421538"/>
                <a:gd name="connsiteX226" fmla="*/ 106985 w 535838"/>
                <a:gd name="connsiteY226" fmla="*/ 205740 h 421538"/>
                <a:gd name="connsiteX227" fmla="*/ 107899 w 535838"/>
                <a:gd name="connsiteY227" fmla="*/ 201168 h 421538"/>
                <a:gd name="connsiteX228" fmla="*/ 111557 w 535838"/>
                <a:gd name="connsiteY228" fmla="*/ 196596 h 421538"/>
                <a:gd name="connsiteX229" fmla="*/ 107899 w 535838"/>
                <a:gd name="connsiteY229" fmla="*/ 191110 h 421538"/>
                <a:gd name="connsiteX230" fmla="*/ 103327 w 535838"/>
                <a:gd name="connsiteY230" fmla="*/ 191110 h 421538"/>
                <a:gd name="connsiteX231" fmla="*/ 97841 w 535838"/>
                <a:gd name="connsiteY231" fmla="*/ 189281 h 421538"/>
                <a:gd name="connsiteX232" fmla="*/ 96012 w 535838"/>
                <a:gd name="connsiteY232" fmla="*/ 182880 h 421538"/>
                <a:gd name="connsiteX233" fmla="*/ 95098 w 535838"/>
                <a:gd name="connsiteY233" fmla="*/ 177394 h 421538"/>
                <a:gd name="connsiteX234" fmla="*/ 93269 w 535838"/>
                <a:gd name="connsiteY234" fmla="*/ 170078 h 421538"/>
                <a:gd name="connsiteX235" fmla="*/ 85954 w 535838"/>
                <a:gd name="connsiteY235" fmla="*/ 161849 h 421538"/>
                <a:gd name="connsiteX236" fmla="*/ 87782 w 535838"/>
                <a:gd name="connsiteY236" fmla="*/ 152705 h 421538"/>
                <a:gd name="connsiteX237" fmla="*/ 97841 w 535838"/>
                <a:gd name="connsiteY237" fmla="*/ 149047 h 421538"/>
                <a:gd name="connsiteX238" fmla="*/ 103327 w 535838"/>
                <a:gd name="connsiteY238" fmla="*/ 150876 h 421538"/>
                <a:gd name="connsiteX239" fmla="*/ 110642 w 535838"/>
                <a:gd name="connsiteY239" fmla="*/ 143561 h 421538"/>
                <a:gd name="connsiteX240" fmla="*/ 118872 w 535838"/>
                <a:gd name="connsiteY240" fmla="*/ 133502 h 421538"/>
                <a:gd name="connsiteX241" fmla="*/ 119786 w 535838"/>
                <a:gd name="connsiteY241" fmla="*/ 128016 h 421538"/>
                <a:gd name="connsiteX242" fmla="*/ 126187 w 535838"/>
                <a:gd name="connsiteY242" fmla="*/ 125273 h 421538"/>
                <a:gd name="connsiteX243" fmla="*/ 128930 w 535838"/>
                <a:gd name="connsiteY243" fmla="*/ 119786 h 421538"/>
                <a:gd name="connsiteX244" fmla="*/ 135331 w 535838"/>
                <a:gd name="connsiteY244" fmla="*/ 116129 h 421538"/>
                <a:gd name="connsiteX245" fmla="*/ 139903 w 535838"/>
                <a:gd name="connsiteY245" fmla="*/ 108814 h 421538"/>
                <a:gd name="connsiteX246" fmla="*/ 146304 w 535838"/>
                <a:gd name="connsiteY246" fmla="*/ 112471 h 421538"/>
                <a:gd name="connsiteX247" fmla="*/ 151790 w 535838"/>
                <a:gd name="connsiteY247" fmla="*/ 116129 h 421538"/>
                <a:gd name="connsiteX248" fmla="*/ 156362 w 535838"/>
                <a:gd name="connsiteY248" fmla="*/ 117043 h 421538"/>
                <a:gd name="connsiteX249" fmla="*/ 160934 w 535838"/>
                <a:gd name="connsiteY249" fmla="*/ 114300 h 421538"/>
                <a:gd name="connsiteX250" fmla="*/ 162763 w 535838"/>
                <a:gd name="connsiteY250" fmla="*/ 118872 h 421538"/>
                <a:gd name="connsiteX251" fmla="*/ 167335 w 535838"/>
                <a:gd name="connsiteY251" fmla="*/ 126187 h 421538"/>
                <a:gd name="connsiteX252" fmla="*/ 170078 w 535838"/>
                <a:gd name="connsiteY252" fmla="*/ 134417 h 421538"/>
                <a:gd name="connsiteX253" fmla="*/ 174650 w 535838"/>
                <a:gd name="connsiteY253" fmla="*/ 134417 h 421538"/>
                <a:gd name="connsiteX254" fmla="*/ 179222 w 535838"/>
                <a:gd name="connsiteY254" fmla="*/ 129845 h 421538"/>
                <a:gd name="connsiteX255" fmla="*/ 180137 w 535838"/>
                <a:gd name="connsiteY255" fmla="*/ 124358 h 421538"/>
                <a:gd name="connsiteX256" fmla="*/ 185623 w 535838"/>
                <a:gd name="connsiteY256" fmla="*/ 129845 h 421538"/>
                <a:gd name="connsiteX257" fmla="*/ 192938 w 535838"/>
                <a:gd name="connsiteY257" fmla="*/ 128016 h 421538"/>
                <a:gd name="connsiteX258" fmla="*/ 198425 w 535838"/>
                <a:gd name="connsiteY258" fmla="*/ 130759 h 421538"/>
                <a:gd name="connsiteX259" fmla="*/ 202997 w 535838"/>
                <a:gd name="connsiteY259" fmla="*/ 135331 h 421538"/>
                <a:gd name="connsiteX260" fmla="*/ 207569 w 535838"/>
                <a:gd name="connsiteY260" fmla="*/ 140818 h 421538"/>
                <a:gd name="connsiteX261" fmla="*/ 214884 w 535838"/>
                <a:gd name="connsiteY261" fmla="*/ 143561 h 421538"/>
                <a:gd name="connsiteX262" fmla="*/ 219456 w 535838"/>
                <a:gd name="connsiteY262" fmla="*/ 156362 h 421538"/>
                <a:gd name="connsiteX263" fmla="*/ 221285 w 535838"/>
                <a:gd name="connsiteY263" fmla="*/ 162763 h 421538"/>
                <a:gd name="connsiteX264" fmla="*/ 222199 w 535838"/>
                <a:gd name="connsiteY264" fmla="*/ 168250 h 421538"/>
                <a:gd name="connsiteX265" fmla="*/ 223114 w 535838"/>
                <a:gd name="connsiteY265" fmla="*/ 172822 h 421538"/>
                <a:gd name="connsiteX266" fmla="*/ 227686 w 535838"/>
                <a:gd name="connsiteY266" fmla="*/ 181051 h 421538"/>
                <a:gd name="connsiteX267" fmla="*/ 223114 w 535838"/>
                <a:gd name="connsiteY267" fmla="*/ 188366 h 421538"/>
                <a:gd name="connsiteX268" fmla="*/ 229514 w 535838"/>
                <a:gd name="connsiteY268" fmla="*/ 189281 h 421538"/>
                <a:gd name="connsiteX269" fmla="*/ 235001 w 535838"/>
                <a:gd name="connsiteY269" fmla="*/ 190195 h 421538"/>
                <a:gd name="connsiteX270" fmla="*/ 240487 w 535838"/>
                <a:gd name="connsiteY270" fmla="*/ 189281 h 421538"/>
                <a:gd name="connsiteX271" fmla="*/ 242316 w 535838"/>
                <a:gd name="connsiteY271" fmla="*/ 183794 h 421538"/>
                <a:gd name="connsiteX272" fmla="*/ 245974 w 535838"/>
                <a:gd name="connsiteY272" fmla="*/ 179222 h 421538"/>
                <a:gd name="connsiteX273" fmla="*/ 251460 w 535838"/>
                <a:gd name="connsiteY273" fmla="*/ 175565 h 421538"/>
                <a:gd name="connsiteX274" fmla="*/ 256946 w 535838"/>
                <a:gd name="connsiteY274" fmla="*/ 170993 h 421538"/>
                <a:gd name="connsiteX275" fmla="*/ 256032 w 535838"/>
                <a:gd name="connsiteY275" fmla="*/ 165506 h 421538"/>
                <a:gd name="connsiteX276" fmla="*/ 260604 w 535838"/>
                <a:gd name="connsiteY276" fmla="*/ 160934 h 421538"/>
                <a:gd name="connsiteX277" fmla="*/ 264262 w 535838"/>
                <a:gd name="connsiteY277" fmla="*/ 155448 h 421538"/>
                <a:gd name="connsiteX278" fmla="*/ 268834 w 535838"/>
                <a:gd name="connsiteY278" fmla="*/ 153619 h 421538"/>
                <a:gd name="connsiteX279" fmla="*/ 273406 w 535838"/>
                <a:gd name="connsiteY279" fmla="*/ 149962 h 421538"/>
                <a:gd name="connsiteX280" fmla="*/ 276149 w 535838"/>
                <a:gd name="connsiteY280" fmla="*/ 144475 h 421538"/>
                <a:gd name="connsiteX281" fmla="*/ 277978 w 535838"/>
                <a:gd name="connsiteY281" fmla="*/ 139903 h 421538"/>
                <a:gd name="connsiteX282" fmla="*/ 282550 w 535838"/>
                <a:gd name="connsiteY282" fmla="*/ 135331 h 421538"/>
                <a:gd name="connsiteX283" fmla="*/ 283464 w 535838"/>
                <a:gd name="connsiteY283" fmla="*/ 129845 h 421538"/>
                <a:gd name="connsiteX284" fmla="*/ 284378 w 535838"/>
                <a:gd name="connsiteY284" fmla="*/ 125273 h 421538"/>
                <a:gd name="connsiteX285" fmla="*/ 286207 w 535838"/>
                <a:gd name="connsiteY285" fmla="*/ 120701 h 421538"/>
                <a:gd name="connsiteX286" fmla="*/ 288950 w 535838"/>
                <a:gd name="connsiteY286" fmla="*/ 115214 h 421538"/>
                <a:gd name="connsiteX287" fmla="*/ 288950 w 535838"/>
                <a:gd name="connsiteY287" fmla="*/ 110642 h 421538"/>
                <a:gd name="connsiteX288" fmla="*/ 294437 w 535838"/>
                <a:gd name="connsiteY288" fmla="*/ 106070 h 421538"/>
                <a:gd name="connsiteX289" fmla="*/ 299009 w 535838"/>
                <a:gd name="connsiteY289" fmla="*/ 104242 h 421538"/>
                <a:gd name="connsiteX290" fmla="*/ 305410 w 535838"/>
                <a:gd name="connsiteY290" fmla="*/ 99670 h 421538"/>
                <a:gd name="connsiteX291" fmla="*/ 309982 w 535838"/>
                <a:gd name="connsiteY291" fmla="*/ 93269 h 421538"/>
                <a:gd name="connsiteX292" fmla="*/ 310896 w 535838"/>
                <a:gd name="connsiteY292" fmla="*/ 85954 h 421538"/>
                <a:gd name="connsiteX293" fmla="*/ 310896 w 535838"/>
                <a:gd name="connsiteY293" fmla="*/ 81382 h 421538"/>
                <a:gd name="connsiteX294" fmla="*/ 309982 w 535838"/>
                <a:gd name="connsiteY294" fmla="*/ 76810 h 421538"/>
                <a:gd name="connsiteX295" fmla="*/ 313639 w 535838"/>
                <a:gd name="connsiteY295" fmla="*/ 72238 h 421538"/>
                <a:gd name="connsiteX296" fmla="*/ 318211 w 535838"/>
                <a:gd name="connsiteY296" fmla="*/ 64922 h 421538"/>
                <a:gd name="connsiteX297" fmla="*/ 320954 w 535838"/>
                <a:gd name="connsiteY297" fmla="*/ 60350 h 421538"/>
                <a:gd name="connsiteX298" fmla="*/ 329184 w 535838"/>
                <a:gd name="connsiteY298" fmla="*/ 47549 h 421538"/>
                <a:gd name="connsiteX299" fmla="*/ 333756 w 535838"/>
                <a:gd name="connsiteY299" fmla="*/ 42062 h 421538"/>
                <a:gd name="connsiteX300" fmla="*/ 338328 w 535838"/>
                <a:gd name="connsiteY300" fmla="*/ 37490 h 421538"/>
                <a:gd name="connsiteX301" fmla="*/ 343814 w 535838"/>
                <a:gd name="connsiteY301" fmla="*/ 35662 h 421538"/>
                <a:gd name="connsiteX302" fmla="*/ 347472 w 535838"/>
                <a:gd name="connsiteY302" fmla="*/ 31090 h 421538"/>
                <a:gd name="connsiteX303" fmla="*/ 355702 w 535838"/>
                <a:gd name="connsiteY303" fmla="*/ 24689 h 421538"/>
                <a:gd name="connsiteX304" fmla="*/ 358445 w 535838"/>
                <a:gd name="connsiteY304" fmla="*/ 20117 h 421538"/>
                <a:gd name="connsiteX305" fmla="*/ 352958 w 535838"/>
                <a:gd name="connsiteY305" fmla="*/ 16459 h 421538"/>
                <a:gd name="connsiteX306" fmla="*/ 348386 w 535838"/>
                <a:gd name="connsiteY306" fmla="*/ 15545 h 421538"/>
                <a:gd name="connsiteX307" fmla="*/ 349301 w 535838"/>
                <a:gd name="connsiteY307" fmla="*/ 10058 h 421538"/>
                <a:gd name="connsiteX308" fmla="*/ 352044 w 535838"/>
                <a:gd name="connsiteY308" fmla="*/ 2743 h 421538"/>
                <a:gd name="connsiteX309" fmla="*/ 361188 w 535838"/>
                <a:gd name="connsiteY309" fmla="*/ 0 h 421538"/>
                <a:gd name="connsiteX310" fmla="*/ 365760 w 535838"/>
                <a:gd name="connsiteY310" fmla="*/ 3658 h 421538"/>
                <a:gd name="connsiteX311" fmla="*/ 370332 w 535838"/>
                <a:gd name="connsiteY311" fmla="*/ 6401 h 421538"/>
                <a:gd name="connsiteX312" fmla="*/ 377647 w 535838"/>
                <a:gd name="connsiteY312" fmla="*/ 10058 h 421538"/>
                <a:gd name="connsiteX313" fmla="*/ 382219 w 535838"/>
                <a:gd name="connsiteY313" fmla="*/ 12802 h 421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</a:cxnLst>
              <a:rect l="l" t="t" r="r" b="b"/>
              <a:pathLst>
                <a:path w="535838" h="421538">
                  <a:moveTo>
                    <a:pt x="385877" y="14630"/>
                  </a:moveTo>
                  <a:lnTo>
                    <a:pt x="392278" y="17374"/>
                  </a:lnTo>
                  <a:lnTo>
                    <a:pt x="397764" y="19202"/>
                  </a:lnTo>
                  <a:lnTo>
                    <a:pt x="405994" y="21946"/>
                  </a:lnTo>
                  <a:lnTo>
                    <a:pt x="410566" y="23774"/>
                  </a:lnTo>
                  <a:lnTo>
                    <a:pt x="417881" y="25603"/>
                  </a:lnTo>
                  <a:lnTo>
                    <a:pt x="422453" y="26518"/>
                  </a:lnTo>
                  <a:lnTo>
                    <a:pt x="433426" y="28346"/>
                  </a:lnTo>
                  <a:lnTo>
                    <a:pt x="441655" y="29261"/>
                  </a:lnTo>
                  <a:lnTo>
                    <a:pt x="452628" y="31090"/>
                  </a:lnTo>
                  <a:lnTo>
                    <a:pt x="456286" y="36576"/>
                  </a:lnTo>
                  <a:lnTo>
                    <a:pt x="462686" y="41148"/>
                  </a:lnTo>
                  <a:lnTo>
                    <a:pt x="468173" y="43891"/>
                  </a:lnTo>
                  <a:lnTo>
                    <a:pt x="483718" y="54864"/>
                  </a:lnTo>
                  <a:lnTo>
                    <a:pt x="491947" y="64008"/>
                  </a:lnTo>
                  <a:lnTo>
                    <a:pt x="497434" y="66751"/>
                  </a:lnTo>
                  <a:lnTo>
                    <a:pt x="502006" y="68580"/>
                  </a:lnTo>
                  <a:lnTo>
                    <a:pt x="507492" y="69494"/>
                  </a:lnTo>
                  <a:lnTo>
                    <a:pt x="512978" y="71323"/>
                  </a:lnTo>
                  <a:lnTo>
                    <a:pt x="519379" y="72238"/>
                  </a:lnTo>
                  <a:lnTo>
                    <a:pt x="518465" y="76810"/>
                  </a:lnTo>
                  <a:lnTo>
                    <a:pt x="518465" y="83210"/>
                  </a:lnTo>
                  <a:lnTo>
                    <a:pt x="517550" y="87782"/>
                  </a:lnTo>
                  <a:lnTo>
                    <a:pt x="520294" y="93269"/>
                  </a:lnTo>
                  <a:lnTo>
                    <a:pt x="522122" y="98755"/>
                  </a:lnTo>
                  <a:lnTo>
                    <a:pt x="518465" y="104242"/>
                  </a:lnTo>
                  <a:lnTo>
                    <a:pt x="516636" y="109728"/>
                  </a:lnTo>
                  <a:lnTo>
                    <a:pt x="514807" y="114300"/>
                  </a:lnTo>
                  <a:lnTo>
                    <a:pt x="511150" y="118872"/>
                  </a:lnTo>
                  <a:lnTo>
                    <a:pt x="506578" y="126187"/>
                  </a:lnTo>
                  <a:lnTo>
                    <a:pt x="510235" y="134417"/>
                  </a:lnTo>
                  <a:lnTo>
                    <a:pt x="514807" y="139903"/>
                  </a:lnTo>
                  <a:lnTo>
                    <a:pt x="513893" y="144475"/>
                  </a:lnTo>
                  <a:lnTo>
                    <a:pt x="515722" y="154534"/>
                  </a:lnTo>
                  <a:lnTo>
                    <a:pt x="509321" y="159106"/>
                  </a:lnTo>
                  <a:lnTo>
                    <a:pt x="508406" y="166421"/>
                  </a:lnTo>
                  <a:lnTo>
                    <a:pt x="512978" y="173736"/>
                  </a:lnTo>
                  <a:lnTo>
                    <a:pt x="517550" y="178308"/>
                  </a:lnTo>
                  <a:lnTo>
                    <a:pt x="512978" y="178308"/>
                  </a:lnTo>
                  <a:lnTo>
                    <a:pt x="514807" y="187452"/>
                  </a:lnTo>
                  <a:lnTo>
                    <a:pt x="519379" y="192024"/>
                  </a:lnTo>
                  <a:lnTo>
                    <a:pt x="531266" y="199339"/>
                  </a:lnTo>
                  <a:lnTo>
                    <a:pt x="535838" y="199339"/>
                  </a:lnTo>
                  <a:lnTo>
                    <a:pt x="527609" y="207569"/>
                  </a:lnTo>
                  <a:lnTo>
                    <a:pt x="522122" y="209398"/>
                  </a:lnTo>
                  <a:lnTo>
                    <a:pt x="517550" y="214884"/>
                  </a:lnTo>
                  <a:lnTo>
                    <a:pt x="514807" y="219456"/>
                  </a:lnTo>
                  <a:lnTo>
                    <a:pt x="514807" y="224028"/>
                  </a:lnTo>
                  <a:lnTo>
                    <a:pt x="509321" y="219456"/>
                  </a:lnTo>
                  <a:lnTo>
                    <a:pt x="509321" y="224942"/>
                  </a:lnTo>
                  <a:lnTo>
                    <a:pt x="502920" y="229514"/>
                  </a:lnTo>
                  <a:lnTo>
                    <a:pt x="496519" y="233172"/>
                  </a:lnTo>
                  <a:lnTo>
                    <a:pt x="491947" y="235001"/>
                  </a:lnTo>
                  <a:lnTo>
                    <a:pt x="490118" y="240487"/>
                  </a:lnTo>
                  <a:lnTo>
                    <a:pt x="490118" y="245059"/>
                  </a:lnTo>
                  <a:lnTo>
                    <a:pt x="485546" y="246888"/>
                  </a:lnTo>
                  <a:lnTo>
                    <a:pt x="481889" y="251460"/>
                  </a:lnTo>
                  <a:lnTo>
                    <a:pt x="481889" y="256032"/>
                  </a:lnTo>
                  <a:lnTo>
                    <a:pt x="476402" y="256946"/>
                  </a:lnTo>
                  <a:lnTo>
                    <a:pt x="470002" y="255118"/>
                  </a:lnTo>
                  <a:lnTo>
                    <a:pt x="466344" y="248717"/>
                  </a:lnTo>
                  <a:lnTo>
                    <a:pt x="460858" y="246888"/>
                  </a:lnTo>
                  <a:lnTo>
                    <a:pt x="456286" y="246888"/>
                  </a:lnTo>
                  <a:lnTo>
                    <a:pt x="451714" y="245059"/>
                  </a:lnTo>
                  <a:lnTo>
                    <a:pt x="448970" y="250546"/>
                  </a:lnTo>
                  <a:lnTo>
                    <a:pt x="445313" y="256946"/>
                  </a:lnTo>
                  <a:lnTo>
                    <a:pt x="442570" y="262433"/>
                  </a:lnTo>
                  <a:lnTo>
                    <a:pt x="448056" y="266090"/>
                  </a:lnTo>
                  <a:lnTo>
                    <a:pt x="448056" y="270662"/>
                  </a:lnTo>
                  <a:lnTo>
                    <a:pt x="449885" y="276149"/>
                  </a:lnTo>
                  <a:lnTo>
                    <a:pt x="449885" y="280721"/>
                  </a:lnTo>
                  <a:lnTo>
                    <a:pt x="449885" y="287122"/>
                  </a:lnTo>
                  <a:lnTo>
                    <a:pt x="448970" y="293522"/>
                  </a:lnTo>
                  <a:lnTo>
                    <a:pt x="447142" y="300838"/>
                  </a:lnTo>
                  <a:lnTo>
                    <a:pt x="446227" y="309067"/>
                  </a:lnTo>
                  <a:lnTo>
                    <a:pt x="447142" y="314554"/>
                  </a:lnTo>
                  <a:lnTo>
                    <a:pt x="451714" y="318211"/>
                  </a:lnTo>
                  <a:lnTo>
                    <a:pt x="460858" y="319126"/>
                  </a:lnTo>
                  <a:lnTo>
                    <a:pt x="467258" y="326441"/>
                  </a:lnTo>
                  <a:lnTo>
                    <a:pt x="471830" y="330098"/>
                  </a:lnTo>
                  <a:lnTo>
                    <a:pt x="477317" y="333756"/>
                  </a:lnTo>
                  <a:lnTo>
                    <a:pt x="472745" y="341071"/>
                  </a:lnTo>
                  <a:lnTo>
                    <a:pt x="470002" y="348386"/>
                  </a:lnTo>
                  <a:lnTo>
                    <a:pt x="462686" y="350215"/>
                  </a:lnTo>
                  <a:lnTo>
                    <a:pt x="456286" y="355702"/>
                  </a:lnTo>
                  <a:lnTo>
                    <a:pt x="447142" y="359359"/>
                  </a:lnTo>
                  <a:lnTo>
                    <a:pt x="440741" y="360274"/>
                  </a:lnTo>
                  <a:lnTo>
                    <a:pt x="433426" y="362102"/>
                  </a:lnTo>
                  <a:lnTo>
                    <a:pt x="427025" y="365760"/>
                  </a:lnTo>
                  <a:lnTo>
                    <a:pt x="423367" y="371246"/>
                  </a:lnTo>
                  <a:lnTo>
                    <a:pt x="420624" y="375818"/>
                  </a:lnTo>
                  <a:lnTo>
                    <a:pt x="416052" y="378562"/>
                  </a:lnTo>
                  <a:lnTo>
                    <a:pt x="410566" y="377647"/>
                  </a:lnTo>
                  <a:lnTo>
                    <a:pt x="400507" y="373075"/>
                  </a:lnTo>
                  <a:lnTo>
                    <a:pt x="394106" y="369418"/>
                  </a:lnTo>
                  <a:lnTo>
                    <a:pt x="388620" y="365760"/>
                  </a:lnTo>
                  <a:lnTo>
                    <a:pt x="384048" y="363931"/>
                  </a:lnTo>
                  <a:lnTo>
                    <a:pt x="378562" y="367589"/>
                  </a:lnTo>
                  <a:lnTo>
                    <a:pt x="376733" y="372161"/>
                  </a:lnTo>
                  <a:lnTo>
                    <a:pt x="375818" y="379476"/>
                  </a:lnTo>
                  <a:lnTo>
                    <a:pt x="374904" y="385877"/>
                  </a:lnTo>
                  <a:lnTo>
                    <a:pt x="366674" y="391363"/>
                  </a:lnTo>
                  <a:lnTo>
                    <a:pt x="353873" y="396850"/>
                  </a:lnTo>
                  <a:lnTo>
                    <a:pt x="349301" y="395021"/>
                  </a:lnTo>
                  <a:lnTo>
                    <a:pt x="341986" y="391363"/>
                  </a:lnTo>
                  <a:lnTo>
                    <a:pt x="333756" y="395021"/>
                  </a:lnTo>
                  <a:lnTo>
                    <a:pt x="331013" y="399593"/>
                  </a:lnTo>
                  <a:lnTo>
                    <a:pt x="325526" y="400507"/>
                  </a:lnTo>
                  <a:lnTo>
                    <a:pt x="319126" y="405079"/>
                  </a:lnTo>
                  <a:lnTo>
                    <a:pt x="315468" y="410566"/>
                  </a:lnTo>
                  <a:lnTo>
                    <a:pt x="311810" y="416052"/>
                  </a:lnTo>
                  <a:lnTo>
                    <a:pt x="304495" y="421538"/>
                  </a:lnTo>
                  <a:lnTo>
                    <a:pt x="299923" y="418795"/>
                  </a:lnTo>
                  <a:lnTo>
                    <a:pt x="297180" y="414223"/>
                  </a:lnTo>
                  <a:lnTo>
                    <a:pt x="291694" y="407822"/>
                  </a:lnTo>
                  <a:lnTo>
                    <a:pt x="287122" y="405994"/>
                  </a:lnTo>
                  <a:lnTo>
                    <a:pt x="281635" y="414223"/>
                  </a:lnTo>
                  <a:lnTo>
                    <a:pt x="273406" y="412394"/>
                  </a:lnTo>
                  <a:lnTo>
                    <a:pt x="268834" y="411480"/>
                  </a:lnTo>
                  <a:lnTo>
                    <a:pt x="262433" y="414223"/>
                  </a:lnTo>
                  <a:lnTo>
                    <a:pt x="257861" y="410566"/>
                  </a:lnTo>
                  <a:lnTo>
                    <a:pt x="253289" y="409651"/>
                  </a:lnTo>
                  <a:lnTo>
                    <a:pt x="249631" y="403250"/>
                  </a:lnTo>
                  <a:lnTo>
                    <a:pt x="246888" y="397764"/>
                  </a:lnTo>
                  <a:lnTo>
                    <a:pt x="246888" y="393192"/>
                  </a:lnTo>
                  <a:lnTo>
                    <a:pt x="241402" y="392278"/>
                  </a:lnTo>
                  <a:lnTo>
                    <a:pt x="236830" y="388620"/>
                  </a:lnTo>
                  <a:lnTo>
                    <a:pt x="231343" y="388620"/>
                  </a:lnTo>
                  <a:lnTo>
                    <a:pt x="224942" y="388620"/>
                  </a:lnTo>
                  <a:lnTo>
                    <a:pt x="216713" y="381305"/>
                  </a:lnTo>
                  <a:lnTo>
                    <a:pt x="212141" y="384048"/>
                  </a:lnTo>
                  <a:lnTo>
                    <a:pt x="206654" y="381305"/>
                  </a:lnTo>
                  <a:lnTo>
                    <a:pt x="192938" y="378562"/>
                  </a:lnTo>
                  <a:lnTo>
                    <a:pt x="187452" y="376733"/>
                  </a:lnTo>
                  <a:lnTo>
                    <a:pt x="182880" y="375818"/>
                  </a:lnTo>
                  <a:lnTo>
                    <a:pt x="172822" y="373075"/>
                  </a:lnTo>
                  <a:lnTo>
                    <a:pt x="168250" y="369418"/>
                  </a:lnTo>
                  <a:lnTo>
                    <a:pt x="161849" y="368503"/>
                  </a:lnTo>
                  <a:lnTo>
                    <a:pt x="160934" y="363017"/>
                  </a:lnTo>
                  <a:lnTo>
                    <a:pt x="155448" y="358445"/>
                  </a:lnTo>
                  <a:lnTo>
                    <a:pt x="149047" y="360274"/>
                  </a:lnTo>
                  <a:lnTo>
                    <a:pt x="142646" y="360274"/>
                  </a:lnTo>
                  <a:lnTo>
                    <a:pt x="138989" y="352958"/>
                  </a:lnTo>
                  <a:lnTo>
                    <a:pt x="132588" y="352958"/>
                  </a:lnTo>
                  <a:lnTo>
                    <a:pt x="127102" y="353873"/>
                  </a:lnTo>
                  <a:lnTo>
                    <a:pt x="122530" y="352044"/>
                  </a:lnTo>
                  <a:lnTo>
                    <a:pt x="116129" y="353873"/>
                  </a:lnTo>
                  <a:lnTo>
                    <a:pt x="110642" y="354787"/>
                  </a:lnTo>
                  <a:lnTo>
                    <a:pt x="106070" y="356616"/>
                  </a:lnTo>
                  <a:lnTo>
                    <a:pt x="105156" y="365760"/>
                  </a:lnTo>
                  <a:lnTo>
                    <a:pt x="99670" y="364846"/>
                  </a:lnTo>
                  <a:lnTo>
                    <a:pt x="89611" y="353873"/>
                  </a:lnTo>
                  <a:lnTo>
                    <a:pt x="84125" y="350215"/>
                  </a:lnTo>
                  <a:lnTo>
                    <a:pt x="84125" y="356616"/>
                  </a:lnTo>
                  <a:lnTo>
                    <a:pt x="79553" y="363931"/>
                  </a:lnTo>
                  <a:lnTo>
                    <a:pt x="74981" y="368503"/>
                  </a:lnTo>
                  <a:lnTo>
                    <a:pt x="70409" y="374904"/>
                  </a:lnTo>
                  <a:lnTo>
                    <a:pt x="67666" y="386791"/>
                  </a:lnTo>
                  <a:lnTo>
                    <a:pt x="77724" y="399593"/>
                  </a:lnTo>
                  <a:lnTo>
                    <a:pt x="81382" y="404165"/>
                  </a:lnTo>
                  <a:lnTo>
                    <a:pt x="80467" y="411480"/>
                  </a:lnTo>
                  <a:lnTo>
                    <a:pt x="85039" y="418795"/>
                  </a:lnTo>
                  <a:lnTo>
                    <a:pt x="77724" y="420624"/>
                  </a:lnTo>
                  <a:lnTo>
                    <a:pt x="74066" y="415138"/>
                  </a:lnTo>
                  <a:lnTo>
                    <a:pt x="66751" y="416052"/>
                  </a:lnTo>
                  <a:lnTo>
                    <a:pt x="62179" y="416966"/>
                  </a:lnTo>
                  <a:lnTo>
                    <a:pt x="53950" y="420624"/>
                  </a:lnTo>
                  <a:lnTo>
                    <a:pt x="46634" y="411480"/>
                  </a:lnTo>
                  <a:lnTo>
                    <a:pt x="45720" y="406908"/>
                  </a:lnTo>
                  <a:lnTo>
                    <a:pt x="41148" y="402336"/>
                  </a:lnTo>
                  <a:lnTo>
                    <a:pt x="36576" y="402336"/>
                  </a:lnTo>
                  <a:lnTo>
                    <a:pt x="34747" y="396850"/>
                  </a:lnTo>
                  <a:lnTo>
                    <a:pt x="36576" y="392278"/>
                  </a:lnTo>
                  <a:lnTo>
                    <a:pt x="36576" y="387706"/>
                  </a:lnTo>
                  <a:lnTo>
                    <a:pt x="30175" y="384048"/>
                  </a:lnTo>
                  <a:lnTo>
                    <a:pt x="23774" y="381305"/>
                  </a:lnTo>
                  <a:lnTo>
                    <a:pt x="23774" y="375818"/>
                  </a:lnTo>
                  <a:lnTo>
                    <a:pt x="26518" y="370332"/>
                  </a:lnTo>
                  <a:lnTo>
                    <a:pt x="21946" y="363931"/>
                  </a:lnTo>
                  <a:lnTo>
                    <a:pt x="21946" y="357530"/>
                  </a:lnTo>
                  <a:lnTo>
                    <a:pt x="26518" y="354787"/>
                  </a:lnTo>
                  <a:lnTo>
                    <a:pt x="29261" y="350215"/>
                  </a:lnTo>
                  <a:lnTo>
                    <a:pt x="35662" y="348386"/>
                  </a:lnTo>
                  <a:lnTo>
                    <a:pt x="42062" y="343814"/>
                  </a:lnTo>
                  <a:lnTo>
                    <a:pt x="35662" y="339242"/>
                  </a:lnTo>
                  <a:lnTo>
                    <a:pt x="38405" y="331927"/>
                  </a:lnTo>
                  <a:lnTo>
                    <a:pt x="40234" y="324612"/>
                  </a:lnTo>
                  <a:lnTo>
                    <a:pt x="36576" y="320040"/>
                  </a:lnTo>
                  <a:lnTo>
                    <a:pt x="31090" y="318211"/>
                  </a:lnTo>
                  <a:lnTo>
                    <a:pt x="28346" y="313639"/>
                  </a:lnTo>
                  <a:lnTo>
                    <a:pt x="29261" y="308153"/>
                  </a:lnTo>
                  <a:lnTo>
                    <a:pt x="32004" y="302666"/>
                  </a:lnTo>
                  <a:lnTo>
                    <a:pt x="32004" y="293522"/>
                  </a:lnTo>
                  <a:lnTo>
                    <a:pt x="28346" y="288950"/>
                  </a:lnTo>
                  <a:lnTo>
                    <a:pt x="23774" y="275234"/>
                  </a:lnTo>
                  <a:lnTo>
                    <a:pt x="20117" y="270662"/>
                  </a:lnTo>
                  <a:lnTo>
                    <a:pt x="16459" y="262433"/>
                  </a:lnTo>
                  <a:lnTo>
                    <a:pt x="10973" y="256032"/>
                  </a:lnTo>
                  <a:lnTo>
                    <a:pt x="5486" y="252374"/>
                  </a:lnTo>
                  <a:lnTo>
                    <a:pt x="0" y="250546"/>
                  </a:lnTo>
                  <a:lnTo>
                    <a:pt x="914" y="245059"/>
                  </a:lnTo>
                  <a:lnTo>
                    <a:pt x="5486" y="243230"/>
                  </a:lnTo>
                  <a:lnTo>
                    <a:pt x="16459" y="242316"/>
                  </a:lnTo>
                  <a:lnTo>
                    <a:pt x="21031" y="243230"/>
                  </a:lnTo>
                  <a:lnTo>
                    <a:pt x="25603" y="245059"/>
                  </a:lnTo>
                  <a:lnTo>
                    <a:pt x="32004" y="249631"/>
                  </a:lnTo>
                  <a:lnTo>
                    <a:pt x="35662" y="241402"/>
                  </a:lnTo>
                  <a:lnTo>
                    <a:pt x="35662" y="236830"/>
                  </a:lnTo>
                  <a:lnTo>
                    <a:pt x="47549" y="236830"/>
                  </a:lnTo>
                  <a:lnTo>
                    <a:pt x="47549" y="231343"/>
                  </a:lnTo>
                  <a:lnTo>
                    <a:pt x="46634" y="226771"/>
                  </a:lnTo>
                  <a:lnTo>
                    <a:pt x="50292" y="222199"/>
                  </a:lnTo>
                  <a:lnTo>
                    <a:pt x="53035" y="217627"/>
                  </a:lnTo>
                  <a:lnTo>
                    <a:pt x="62179" y="213970"/>
                  </a:lnTo>
                  <a:lnTo>
                    <a:pt x="65837" y="219456"/>
                  </a:lnTo>
                  <a:lnTo>
                    <a:pt x="69494" y="225857"/>
                  </a:lnTo>
                  <a:lnTo>
                    <a:pt x="71323" y="232258"/>
                  </a:lnTo>
                  <a:lnTo>
                    <a:pt x="75895" y="226771"/>
                  </a:lnTo>
                  <a:lnTo>
                    <a:pt x="77724" y="220370"/>
                  </a:lnTo>
                  <a:lnTo>
                    <a:pt x="74981" y="215798"/>
                  </a:lnTo>
                  <a:lnTo>
                    <a:pt x="75895" y="209398"/>
                  </a:lnTo>
                  <a:lnTo>
                    <a:pt x="82296" y="210312"/>
                  </a:lnTo>
                  <a:lnTo>
                    <a:pt x="90526" y="207569"/>
                  </a:lnTo>
                  <a:lnTo>
                    <a:pt x="93269" y="202997"/>
                  </a:lnTo>
                  <a:lnTo>
                    <a:pt x="96926" y="196596"/>
                  </a:lnTo>
                  <a:lnTo>
                    <a:pt x="99670" y="202082"/>
                  </a:lnTo>
                  <a:lnTo>
                    <a:pt x="106985" y="205740"/>
                  </a:lnTo>
                  <a:lnTo>
                    <a:pt x="107899" y="201168"/>
                  </a:lnTo>
                  <a:lnTo>
                    <a:pt x="111557" y="196596"/>
                  </a:lnTo>
                  <a:lnTo>
                    <a:pt x="107899" y="191110"/>
                  </a:lnTo>
                  <a:lnTo>
                    <a:pt x="103327" y="191110"/>
                  </a:lnTo>
                  <a:lnTo>
                    <a:pt x="97841" y="189281"/>
                  </a:lnTo>
                  <a:lnTo>
                    <a:pt x="96012" y="182880"/>
                  </a:lnTo>
                  <a:lnTo>
                    <a:pt x="95098" y="177394"/>
                  </a:lnTo>
                  <a:lnTo>
                    <a:pt x="93269" y="170078"/>
                  </a:lnTo>
                  <a:lnTo>
                    <a:pt x="85954" y="161849"/>
                  </a:lnTo>
                  <a:lnTo>
                    <a:pt x="87782" y="152705"/>
                  </a:lnTo>
                  <a:lnTo>
                    <a:pt x="97841" y="149047"/>
                  </a:lnTo>
                  <a:lnTo>
                    <a:pt x="103327" y="150876"/>
                  </a:lnTo>
                  <a:lnTo>
                    <a:pt x="110642" y="143561"/>
                  </a:lnTo>
                  <a:lnTo>
                    <a:pt x="118872" y="133502"/>
                  </a:lnTo>
                  <a:lnTo>
                    <a:pt x="119786" y="128016"/>
                  </a:lnTo>
                  <a:lnTo>
                    <a:pt x="126187" y="125273"/>
                  </a:lnTo>
                  <a:lnTo>
                    <a:pt x="128930" y="119786"/>
                  </a:lnTo>
                  <a:lnTo>
                    <a:pt x="135331" y="116129"/>
                  </a:lnTo>
                  <a:lnTo>
                    <a:pt x="139903" y="108814"/>
                  </a:lnTo>
                  <a:lnTo>
                    <a:pt x="146304" y="112471"/>
                  </a:lnTo>
                  <a:lnTo>
                    <a:pt x="151790" y="116129"/>
                  </a:lnTo>
                  <a:lnTo>
                    <a:pt x="156362" y="117043"/>
                  </a:lnTo>
                  <a:lnTo>
                    <a:pt x="160934" y="114300"/>
                  </a:lnTo>
                  <a:lnTo>
                    <a:pt x="162763" y="118872"/>
                  </a:lnTo>
                  <a:lnTo>
                    <a:pt x="167335" y="126187"/>
                  </a:lnTo>
                  <a:lnTo>
                    <a:pt x="170078" y="134417"/>
                  </a:lnTo>
                  <a:lnTo>
                    <a:pt x="174650" y="134417"/>
                  </a:lnTo>
                  <a:lnTo>
                    <a:pt x="179222" y="129845"/>
                  </a:lnTo>
                  <a:lnTo>
                    <a:pt x="180137" y="124358"/>
                  </a:lnTo>
                  <a:lnTo>
                    <a:pt x="185623" y="129845"/>
                  </a:lnTo>
                  <a:lnTo>
                    <a:pt x="192938" y="128016"/>
                  </a:lnTo>
                  <a:lnTo>
                    <a:pt x="198425" y="130759"/>
                  </a:lnTo>
                  <a:lnTo>
                    <a:pt x="202997" y="135331"/>
                  </a:lnTo>
                  <a:lnTo>
                    <a:pt x="207569" y="140818"/>
                  </a:lnTo>
                  <a:lnTo>
                    <a:pt x="214884" y="143561"/>
                  </a:lnTo>
                  <a:lnTo>
                    <a:pt x="219456" y="156362"/>
                  </a:lnTo>
                  <a:lnTo>
                    <a:pt x="221285" y="162763"/>
                  </a:lnTo>
                  <a:lnTo>
                    <a:pt x="222199" y="168250"/>
                  </a:lnTo>
                  <a:lnTo>
                    <a:pt x="223114" y="172822"/>
                  </a:lnTo>
                  <a:lnTo>
                    <a:pt x="227686" y="181051"/>
                  </a:lnTo>
                  <a:lnTo>
                    <a:pt x="223114" y="188366"/>
                  </a:lnTo>
                  <a:lnTo>
                    <a:pt x="229514" y="189281"/>
                  </a:lnTo>
                  <a:lnTo>
                    <a:pt x="235001" y="190195"/>
                  </a:lnTo>
                  <a:lnTo>
                    <a:pt x="240487" y="189281"/>
                  </a:lnTo>
                  <a:lnTo>
                    <a:pt x="242316" y="183794"/>
                  </a:lnTo>
                  <a:lnTo>
                    <a:pt x="245974" y="179222"/>
                  </a:lnTo>
                  <a:lnTo>
                    <a:pt x="251460" y="175565"/>
                  </a:lnTo>
                  <a:lnTo>
                    <a:pt x="256946" y="170993"/>
                  </a:lnTo>
                  <a:lnTo>
                    <a:pt x="256032" y="165506"/>
                  </a:lnTo>
                  <a:lnTo>
                    <a:pt x="260604" y="160934"/>
                  </a:lnTo>
                  <a:lnTo>
                    <a:pt x="264262" y="155448"/>
                  </a:lnTo>
                  <a:lnTo>
                    <a:pt x="268834" y="153619"/>
                  </a:lnTo>
                  <a:lnTo>
                    <a:pt x="273406" y="149962"/>
                  </a:lnTo>
                  <a:lnTo>
                    <a:pt x="276149" y="144475"/>
                  </a:lnTo>
                  <a:lnTo>
                    <a:pt x="277978" y="139903"/>
                  </a:lnTo>
                  <a:lnTo>
                    <a:pt x="282550" y="135331"/>
                  </a:lnTo>
                  <a:lnTo>
                    <a:pt x="283464" y="129845"/>
                  </a:lnTo>
                  <a:lnTo>
                    <a:pt x="284378" y="125273"/>
                  </a:lnTo>
                  <a:lnTo>
                    <a:pt x="286207" y="120701"/>
                  </a:lnTo>
                  <a:lnTo>
                    <a:pt x="288950" y="115214"/>
                  </a:lnTo>
                  <a:lnTo>
                    <a:pt x="288950" y="110642"/>
                  </a:lnTo>
                  <a:lnTo>
                    <a:pt x="294437" y="106070"/>
                  </a:lnTo>
                  <a:lnTo>
                    <a:pt x="299009" y="104242"/>
                  </a:lnTo>
                  <a:lnTo>
                    <a:pt x="305410" y="99670"/>
                  </a:lnTo>
                  <a:lnTo>
                    <a:pt x="309982" y="93269"/>
                  </a:lnTo>
                  <a:lnTo>
                    <a:pt x="310896" y="85954"/>
                  </a:lnTo>
                  <a:lnTo>
                    <a:pt x="310896" y="81382"/>
                  </a:lnTo>
                  <a:lnTo>
                    <a:pt x="309982" y="76810"/>
                  </a:lnTo>
                  <a:lnTo>
                    <a:pt x="313639" y="72238"/>
                  </a:lnTo>
                  <a:lnTo>
                    <a:pt x="318211" y="64922"/>
                  </a:lnTo>
                  <a:lnTo>
                    <a:pt x="320954" y="60350"/>
                  </a:lnTo>
                  <a:lnTo>
                    <a:pt x="329184" y="47549"/>
                  </a:lnTo>
                  <a:lnTo>
                    <a:pt x="333756" y="42062"/>
                  </a:lnTo>
                  <a:lnTo>
                    <a:pt x="338328" y="37490"/>
                  </a:lnTo>
                  <a:lnTo>
                    <a:pt x="343814" y="35662"/>
                  </a:lnTo>
                  <a:lnTo>
                    <a:pt x="347472" y="31090"/>
                  </a:lnTo>
                  <a:lnTo>
                    <a:pt x="355702" y="24689"/>
                  </a:lnTo>
                  <a:lnTo>
                    <a:pt x="358445" y="20117"/>
                  </a:lnTo>
                  <a:lnTo>
                    <a:pt x="352958" y="16459"/>
                  </a:lnTo>
                  <a:lnTo>
                    <a:pt x="348386" y="15545"/>
                  </a:lnTo>
                  <a:lnTo>
                    <a:pt x="349301" y="10058"/>
                  </a:lnTo>
                  <a:lnTo>
                    <a:pt x="352044" y="2743"/>
                  </a:lnTo>
                  <a:lnTo>
                    <a:pt x="361188" y="0"/>
                  </a:lnTo>
                  <a:lnTo>
                    <a:pt x="365760" y="3658"/>
                  </a:lnTo>
                  <a:lnTo>
                    <a:pt x="370332" y="6401"/>
                  </a:lnTo>
                  <a:lnTo>
                    <a:pt x="377647" y="10058"/>
                  </a:lnTo>
                  <a:lnTo>
                    <a:pt x="382219" y="12802"/>
                  </a:lnTo>
                  <a:close/>
                </a:path>
              </a:pathLst>
            </a:custGeom>
            <a:solidFill>
              <a:schemeClr val="bg1"/>
            </a:solidFill>
            <a:ln w="18288" cap="sq">
              <a:solidFill>
                <a:srgbClr val="000000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it-IT"/>
            </a:p>
          </p:txBody>
        </p:sp>
        <p:grpSp>
          <p:nvGrpSpPr>
            <p:cNvPr id="34" name="Elemento grafico 1062">
              <a:extLst>
                <a:ext uri="{FF2B5EF4-FFF2-40B4-BE49-F238E27FC236}">
                  <a16:creationId xmlns:a16="http://schemas.microsoft.com/office/drawing/2014/main" id="{9211811C-F06F-81A4-BC0E-20D092CAFB7B}"/>
                </a:ext>
              </a:extLst>
            </p:cNvPr>
            <p:cNvGrpSpPr/>
            <p:nvPr/>
          </p:nvGrpSpPr>
          <p:grpSpPr>
            <a:xfrm>
              <a:off x="1813202" y="1529171"/>
              <a:ext cx="1520647" cy="808329"/>
              <a:chOff x="1813202" y="1529171"/>
              <a:chExt cx="1520647" cy="808329"/>
            </a:xfrm>
            <a:noFill/>
          </p:grpSpPr>
          <p:sp>
            <p:nvSpPr>
              <p:cNvPr id="44" name="Figura a mano libera: forma 43">
                <a:extLst>
                  <a:ext uri="{FF2B5EF4-FFF2-40B4-BE49-F238E27FC236}">
                    <a16:creationId xmlns:a16="http://schemas.microsoft.com/office/drawing/2014/main" id="{509FFF7E-A063-AC2A-9515-32D4BB926584}"/>
                  </a:ext>
                </a:extLst>
              </p:cNvPr>
              <p:cNvSpPr/>
              <p:nvPr/>
            </p:nvSpPr>
            <p:spPr>
              <a:xfrm>
                <a:off x="1813202" y="1529171"/>
                <a:ext cx="1520647" cy="808329"/>
              </a:xfrm>
              <a:custGeom>
                <a:avLst/>
                <a:gdLst>
                  <a:gd name="connsiteX0" fmla="*/ 1305763 w 1520647"/>
                  <a:gd name="connsiteY0" fmla="*/ 328270 h 808329"/>
                  <a:gd name="connsiteX1" fmla="*/ 1305763 w 1520647"/>
                  <a:gd name="connsiteY1" fmla="*/ 332842 h 808329"/>
                  <a:gd name="connsiteX2" fmla="*/ 1305763 w 1520647"/>
                  <a:gd name="connsiteY2" fmla="*/ 339242 h 808329"/>
                  <a:gd name="connsiteX3" fmla="*/ 1306678 w 1520647"/>
                  <a:gd name="connsiteY3" fmla="*/ 344729 h 808329"/>
                  <a:gd name="connsiteX4" fmla="*/ 1307592 w 1520647"/>
                  <a:gd name="connsiteY4" fmla="*/ 350215 h 808329"/>
                  <a:gd name="connsiteX5" fmla="*/ 1311250 w 1520647"/>
                  <a:gd name="connsiteY5" fmla="*/ 356616 h 808329"/>
                  <a:gd name="connsiteX6" fmla="*/ 1310335 w 1520647"/>
                  <a:gd name="connsiteY6" fmla="*/ 368503 h 808329"/>
                  <a:gd name="connsiteX7" fmla="*/ 1311250 w 1520647"/>
                  <a:gd name="connsiteY7" fmla="*/ 373990 h 808329"/>
                  <a:gd name="connsiteX8" fmla="*/ 1313079 w 1520647"/>
                  <a:gd name="connsiteY8" fmla="*/ 378562 h 808329"/>
                  <a:gd name="connsiteX9" fmla="*/ 1319479 w 1520647"/>
                  <a:gd name="connsiteY9" fmla="*/ 397764 h 808329"/>
                  <a:gd name="connsiteX10" fmla="*/ 1323137 w 1520647"/>
                  <a:gd name="connsiteY10" fmla="*/ 404165 h 808329"/>
                  <a:gd name="connsiteX11" fmla="*/ 1324966 w 1520647"/>
                  <a:gd name="connsiteY11" fmla="*/ 411480 h 808329"/>
                  <a:gd name="connsiteX12" fmla="*/ 1324966 w 1520647"/>
                  <a:gd name="connsiteY12" fmla="*/ 416052 h 808329"/>
                  <a:gd name="connsiteX13" fmla="*/ 1328623 w 1520647"/>
                  <a:gd name="connsiteY13" fmla="*/ 431597 h 808329"/>
                  <a:gd name="connsiteX14" fmla="*/ 1330452 w 1520647"/>
                  <a:gd name="connsiteY14" fmla="*/ 438912 h 808329"/>
                  <a:gd name="connsiteX15" fmla="*/ 1331367 w 1520647"/>
                  <a:gd name="connsiteY15" fmla="*/ 443484 h 808329"/>
                  <a:gd name="connsiteX16" fmla="*/ 1334110 w 1520647"/>
                  <a:gd name="connsiteY16" fmla="*/ 448970 h 808329"/>
                  <a:gd name="connsiteX17" fmla="*/ 1337767 w 1520647"/>
                  <a:gd name="connsiteY17" fmla="*/ 459029 h 808329"/>
                  <a:gd name="connsiteX18" fmla="*/ 1339596 w 1520647"/>
                  <a:gd name="connsiteY18" fmla="*/ 468173 h 808329"/>
                  <a:gd name="connsiteX19" fmla="*/ 1340511 w 1520647"/>
                  <a:gd name="connsiteY19" fmla="*/ 472745 h 808329"/>
                  <a:gd name="connsiteX20" fmla="*/ 1342339 w 1520647"/>
                  <a:gd name="connsiteY20" fmla="*/ 477317 h 808329"/>
                  <a:gd name="connsiteX21" fmla="*/ 1343254 w 1520647"/>
                  <a:gd name="connsiteY21" fmla="*/ 481889 h 808329"/>
                  <a:gd name="connsiteX22" fmla="*/ 1345083 w 1520647"/>
                  <a:gd name="connsiteY22" fmla="*/ 487375 h 808329"/>
                  <a:gd name="connsiteX23" fmla="*/ 1346911 w 1520647"/>
                  <a:gd name="connsiteY23" fmla="*/ 492862 h 808329"/>
                  <a:gd name="connsiteX24" fmla="*/ 1349655 w 1520647"/>
                  <a:gd name="connsiteY24" fmla="*/ 499262 h 808329"/>
                  <a:gd name="connsiteX25" fmla="*/ 1353312 w 1520647"/>
                  <a:gd name="connsiteY25" fmla="*/ 506578 h 808329"/>
                  <a:gd name="connsiteX26" fmla="*/ 1356970 w 1520647"/>
                  <a:gd name="connsiteY26" fmla="*/ 512978 h 808329"/>
                  <a:gd name="connsiteX27" fmla="*/ 1360627 w 1520647"/>
                  <a:gd name="connsiteY27" fmla="*/ 518465 h 808329"/>
                  <a:gd name="connsiteX28" fmla="*/ 1364285 w 1520647"/>
                  <a:gd name="connsiteY28" fmla="*/ 523037 h 808329"/>
                  <a:gd name="connsiteX29" fmla="*/ 1370686 w 1520647"/>
                  <a:gd name="connsiteY29" fmla="*/ 529438 h 808329"/>
                  <a:gd name="connsiteX30" fmla="*/ 1375258 w 1520647"/>
                  <a:gd name="connsiteY30" fmla="*/ 536753 h 808329"/>
                  <a:gd name="connsiteX31" fmla="*/ 1380744 w 1520647"/>
                  <a:gd name="connsiteY31" fmla="*/ 542239 h 808329"/>
                  <a:gd name="connsiteX32" fmla="*/ 1387145 w 1520647"/>
                  <a:gd name="connsiteY32" fmla="*/ 548640 h 808329"/>
                  <a:gd name="connsiteX33" fmla="*/ 1401775 w 1520647"/>
                  <a:gd name="connsiteY33" fmla="*/ 565099 h 808329"/>
                  <a:gd name="connsiteX34" fmla="*/ 1405433 w 1520647"/>
                  <a:gd name="connsiteY34" fmla="*/ 569671 h 808329"/>
                  <a:gd name="connsiteX35" fmla="*/ 1410005 w 1520647"/>
                  <a:gd name="connsiteY35" fmla="*/ 575158 h 808329"/>
                  <a:gd name="connsiteX36" fmla="*/ 1414577 w 1520647"/>
                  <a:gd name="connsiteY36" fmla="*/ 579730 h 808329"/>
                  <a:gd name="connsiteX37" fmla="*/ 1419149 w 1520647"/>
                  <a:gd name="connsiteY37" fmla="*/ 584302 h 808329"/>
                  <a:gd name="connsiteX38" fmla="*/ 1425550 w 1520647"/>
                  <a:gd name="connsiteY38" fmla="*/ 589788 h 808329"/>
                  <a:gd name="connsiteX39" fmla="*/ 1431036 w 1520647"/>
                  <a:gd name="connsiteY39" fmla="*/ 594360 h 808329"/>
                  <a:gd name="connsiteX40" fmla="*/ 1436523 w 1520647"/>
                  <a:gd name="connsiteY40" fmla="*/ 598018 h 808329"/>
                  <a:gd name="connsiteX41" fmla="*/ 1442009 w 1520647"/>
                  <a:gd name="connsiteY41" fmla="*/ 598018 h 808329"/>
                  <a:gd name="connsiteX42" fmla="*/ 1447495 w 1520647"/>
                  <a:gd name="connsiteY42" fmla="*/ 602590 h 808329"/>
                  <a:gd name="connsiteX43" fmla="*/ 1454811 w 1520647"/>
                  <a:gd name="connsiteY43" fmla="*/ 611734 h 808329"/>
                  <a:gd name="connsiteX44" fmla="*/ 1459383 w 1520647"/>
                  <a:gd name="connsiteY44" fmla="*/ 617220 h 808329"/>
                  <a:gd name="connsiteX45" fmla="*/ 1464869 w 1520647"/>
                  <a:gd name="connsiteY45" fmla="*/ 623621 h 808329"/>
                  <a:gd name="connsiteX46" fmla="*/ 1470355 w 1520647"/>
                  <a:gd name="connsiteY46" fmla="*/ 628193 h 808329"/>
                  <a:gd name="connsiteX47" fmla="*/ 1478585 w 1520647"/>
                  <a:gd name="connsiteY47" fmla="*/ 636422 h 808329"/>
                  <a:gd name="connsiteX48" fmla="*/ 1484071 w 1520647"/>
                  <a:gd name="connsiteY48" fmla="*/ 640994 h 808329"/>
                  <a:gd name="connsiteX49" fmla="*/ 1489558 w 1520647"/>
                  <a:gd name="connsiteY49" fmla="*/ 645566 h 808329"/>
                  <a:gd name="connsiteX50" fmla="*/ 1495044 w 1520647"/>
                  <a:gd name="connsiteY50" fmla="*/ 649224 h 808329"/>
                  <a:gd name="connsiteX51" fmla="*/ 1503274 w 1520647"/>
                  <a:gd name="connsiteY51" fmla="*/ 654710 h 808329"/>
                  <a:gd name="connsiteX52" fmla="*/ 1507846 w 1520647"/>
                  <a:gd name="connsiteY52" fmla="*/ 655625 h 808329"/>
                  <a:gd name="connsiteX53" fmla="*/ 1514247 w 1520647"/>
                  <a:gd name="connsiteY53" fmla="*/ 658368 h 808329"/>
                  <a:gd name="connsiteX54" fmla="*/ 1519733 w 1520647"/>
                  <a:gd name="connsiteY54" fmla="*/ 658368 h 808329"/>
                  <a:gd name="connsiteX55" fmla="*/ 1520647 w 1520647"/>
                  <a:gd name="connsiteY55" fmla="*/ 666598 h 808329"/>
                  <a:gd name="connsiteX56" fmla="*/ 1516990 w 1520647"/>
                  <a:gd name="connsiteY56" fmla="*/ 674827 h 808329"/>
                  <a:gd name="connsiteX57" fmla="*/ 1513332 w 1520647"/>
                  <a:gd name="connsiteY57" fmla="*/ 680314 h 808329"/>
                  <a:gd name="connsiteX58" fmla="*/ 1512418 w 1520647"/>
                  <a:gd name="connsiteY58" fmla="*/ 686714 h 808329"/>
                  <a:gd name="connsiteX59" fmla="*/ 1513332 w 1520647"/>
                  <a:gd name="connsiteY59" fmla="*/ 691286 h 808329"/>
                  <a:gd name="connsiteX60" fmla="*/ 1514247 w 1520647"/>
                  <a:gd name="connsiteY60" fmla="*/ 696773 h 808329"/>
                  <a:gd name="connsiteX61" fmla="*/ 1515161 w 1520647"/>
                  <a:gd name="connsiteY61" fmla="*/ 702259 h 808329"/>
                  <a:gd name="connsiteX62" fmla="*/ 1511503 w 1520647"/>
                  <a:gd name="connsiteY62" fmla="*/ 708660 h 808329"/>
                  <a:gd name="connsiteX63" fmla="*/ 1515161 w 1520647"/>
                  <a:gd name="connsiteY63" fmla="*/ 715061 h 808329"/>
                  <a:gd name="connsiteX64" fmla="*/ 1513332 w 1520647"/>
                  <a:gd name="connsiteY64" fmla="*/ 720547 h 808329"/>
                  <a:gd name="connsiteX65" fmla="*/ 1507846 w 1520647"/>
                  <a:gd name="connsiteY65" fmla="*/ 723290 h 808329"/>
                  <a:gd name="connsiteX66" fmla="*/ 1502359 w 1520647"/>
                  <a:gd name="connsiteY66" fmla="*/ 724205 h 808329"/>
                  <a:gd name="connsiteX67" fmla="*/ 1495959 w 1520647"/>
                  <a:gd name="connsiteY67" fmla="*/ 727862 h 808329"/>
                  <a:gd name="connsiteX68" fmla="*/ 1493215 w 1520647"/>
                  <a:gd name="connsiteY68" fmla="*/ 735178 h 808329"/>
                  <a:gd name="connsiteX69" fmla="*/ 1494130 w 1520647"/>
                  <a:gd name="connsiteY69" fmla="*/ 740664 h 808329"/>
                  <a:gd name="connsiteX70" fmla="*/ 1491387 w 1520647"/>
                  <a:gd name="connsiteY70" fmla="*/ 745236 h 808329"/>
                  <a:gd name="connsiteX71" fmla="*/ 1484986 w 1520647"/>
                  <a:gd name="connsiteY71" fmla="*/ 743407 h 808329"/>
                  <a:gd name="connsiteX72" fmla="*/ 1478585 w 1520647"/>
                  <a:gd name="connsiteY72" fmla="*/ 744322 h 808329"/>
                  <a:gd name="connsiteX73" fmla="*/ 1474013 w 1520647"/>
                  <a:gd name="connsiteY73" fmla="*/ 747065 h 808329"/>
                  <a:gd name="connsiteX74" fmla="*/ 1467612 w 1520647"/>
                  <a:gd name="connsiteY74" fmla="*/ 745236 h 808329"/>
                  <a:gd name="connsiteX75" fmla="*/ 1463955 w 1520647"/>
                  <a:gd name="connsiteY75" fmla="*/ 738835 h 808329"/>
                  <a:gd name="connsiteX76" fmla="*/ 1465783 w 1520647"/>
                  <a:gd name="connsiteY76" fmla="*/ 733349 h 808329"/>
                  <a:gd name="connsiteX77" fmla="*/ 1461211 w 1520647"/>
                  <a:gd name="connsiteY77" fmla="*/ 733349 h 808329"/>
                  <a:gd name="connsiteX78" fmla="*/ 1459383 w 1520647"/>
                  <a:gd name="connsiteY78" fmla="*/ 728777 h 808329"/>
                  <a:gd name="connsiteX79" fmla="*/ 1460297 w 1520647"/>
                  <a:gd name="connsiteY79" fmla="*/ 723290 h 808329"/>
                  <a:gd name="connsiteX80" fmla="*/ 1453896 w 1520647"/>
                  <a:gd name="connsiteY80" fmla="*/ 722376 h 808329"/>
                  <a:gd name="connsiteX81" fmla="*/ 1455725 w 1520647"/>
                  <a:gd name="connsiteY81" fmla="*/ 717804 h 808329"/>
                  <a:gd name="connsiteX82" fmla="*/ 1453896 w 1520647"/>
                  <a:gd name="connsiteY82" fmla="*/ 713232 h 808329"/>
                  <a:gd name="connsiteX83" fmla="*/ 1447495 w 1520647"/>
                  <a:gd name="connsiteY83" fmla="*/ 711403 h 808329"/>
                  <a:gd name="connsiteX84" fmla="*/ 1442923 w 1520647"/>
                  <a:gd name="connsiteY84" fmla="*/ 715975 h 808329"/>
                  <a:gd name="connsiteX85" fmla="*/ 1437437 w 1520647"/>
                  <a:gd name="connsiteY85" fmla="*/ 722376 h 808329"/>
                  <a:gd name="connsiteX86" fmla="*/ 1431036 w 1520647"/>
                  <a:gd name="connsiteY86" fmla="*/ 721462 h 808329"/>
                  <a:gd name="connsiteX87" fmla="*/ 1428293 w 1520647"/>
                  <a:gd name="connsiteY87" fmla="*/ 716890 h 808329"/>
                  <a:gd name="connsiteX88" fmla="*/ 1432865 w 1520647"/>
                  <a:gd name="connsiteY88" fmla="*/ 709574 h 808329"/>
                  <a:gd name="connsiteX89" fmla="*/ 1430122 w 1520647"/>
                  <a:gd name="connsiteY89" fmla="*/ 704088 h 808329"/>
                  <a:gd name="connsiteX90" fmla="*/ 1424635 w 1520647"/>
                  <a:gd name="connsiteY90" fmla="*/ 704088 h 808329"/>
                  <a:gd name="connsiteX91" fmla="*/ 1419149 w 1520647"/>
                  <a:gd name="connsiteY91" fmla="*/ 697687 h 808329"/>
                  <a:gd name="connsiteX92" fmla="*/ 1411834 w 1520647"/>
                  <a:gd name="connsiteY92" fmla="*/ 694030 h 808329"/>
                  <a:gd name="connsiteX93" fmla="*/ 1415491 w 1520647"/>
                  <a:gd name="connsiteY93" fmla="*/ 687629 h 808329"/>
                  <a:gd name="connsiteX94" fmla="*/ 1418235 w 1520647"/>
                  <a:gd name="connsiteY94" fmla="*/ 681228 h 808329"/>
                  <a:gd name="connsiteX95" fmla="*/ 1420063 w 1520647"/>
                  <a:gd name="connsiteY95" fmla="*/ 675742 h 808329"/>
                  <a:gd name="connsiteX96" fmla="*/ 1417320 w 1520647"/>
                  <a:gd name="connsiteY96" fmla="*/ 671170 h 808329"/>
                  <a:gd name="connsiteX97" fmla="*/ 1415491 w 1520647"/>
                  <a:gd name="connsiteY97" fmla="*/ 661111 h 808329"/>
                  <a:gd name="connsiteX98" fmla="*/ 1419149 w 1520647"/>
                  <a:gd name="connsiteY98" fmla="*/ 652882 h 808329"/>
                  <a:gd name="connsiteX99" fmla="*/ 1414577 w 1520647"/>
                  <a:gd name="connsiteY99" fmla="*/ 651053 h 808329"/>
                  <a:gd name="connsiteX100" fmla="*/ 1410005 w 1520647"/>
                  <a:gd name="connsiteY100" fmla="*/ 654710 h 808329"/>
                  <a:gd name="connsiteX101" fmla="*/ 1404519 w 1520647"/>
                  <a:gd name="connsiteY101" fmla="*/ 655625 h 808329"/>
                  <a:gd name="connsiteX102" fmla="*/ 1399947 w 1520647"/>
                  <a:gd name="connsiteY102" fmla="*/ 658368 h 808329"/>
                  <a:gd name="connsiteX103" fmla="*/ 1392631 w 1520647"/>
                  <a:gd name="connsiteY103" fmla="*/ 662940 h 808329"/>
                  <a:gd name="connsiteX104" fmla="*/ 1386231 w 1520647"/>
                  <a:gd name="connsiteY104" fmla="*/ 671170 h 808329"/>
                  <a:gd name="connsiteX105" fmla="*/ 1378001 w 1520647"/>
                  <a:gd name="connsiteY105" fmla="*/ 672998 h 808329"/>
                  <a:gd name="connsiteX106" fmla="*/ 1372515 w 1520647"/>
                  <a:gd name="connsiteY106" fmla="*/ 672998 h 808329"/>
                  <a:gd name="connsiteX107" fmla="*/ 1372515 w 1520647"/>
                  <a:gd name="connsiteY107" fmla="*/ 677570 h 808329"/>
                  <a:gd name="connsiteX108" fmla="*/ 1377087 w 1520647"/>
                  <a:gd name="connsiteY108" fmla="*/ 684886 h 808329"/>
                  <a:gd name="connsiteX109" fmla="*/ 1375258 w 1520647"/>
                  <a:gd name="connsiteY109" fmla="*/ 690372 h 808329"/>
                  <a:gd name="connsiteX110" fmla="*/ 1377087 w 1520647"/>
                  <a:gd name="connsiteY110" fmla="*/ 699516 h 808329"/>
                  <a:gd name="connsiteX111" fmla="*/ 1379830 w 1520647"/>
                  <a:gd name="connsiteY111" fmla="*/ 705917 h 808329"/>
                  <a:gd name="connsiteX112" fmla="*/ 1381659 w 1520647"/>
                  <a:gd name="connsiteY112" fmla="*/ 714146 h 808329"/>
                  <a:gd name="connsiteX113" fmla="*/ 1386231 w 1520647"/>
                  <a:gd name="connsiteY113" fmla="*/ 718718 h 808329"/>
                  <a:gd name="connsiteX114" fmla="*/ 1381659 w 1520647"/>
                  <a:gd name="connsiteY114" fmla="*/ 721462 h 808329"/>
                  <a:gd name="connsiteX115" fmla="*/ 1376172 w 1520647"/>
                  <a:gd name="connsiteY115" fmla="*/ 718718 h 808329"/>
                  <a:gd name="connsiteX116" fmla="*/ 1371600 w 1520647"/>
                  <a:gd name="connsiteY116" fmla="*/ 718718 h 808329"/>
                  <a:gd name="connsiteX117" fmla="*/ 1369771 w 1520647"/>
                  <a:gd name="connsiteY117" fmla="*/ 714146 h 808329"/>
                  <a:gd name="connsiteX118" fmla="*/ 1368857 w 1520647"/>
                  <a:gd name="connsiteY118" fmla="*/ 707746 h 808329"/>
                  <a:gd name="connsiteX119" fmla="*/ 1367943 w 1520647"/>
                  <a:gd name="connsiteY119" fmla="*/ 714146 h 808329"/>
                  <a:gd name="connsiteX120" fmla="*/ 1362456 w 1520647"/>
                  <a:gd name="connsiteY120" fmla="*/ 718718 h 808329"/>
                  <a:gd name="connsiteX121" fmla="*/ 1357884 w 1520647"/>
                  <a:gd name="connsiteY121" fmla="*/ 719633 h 808329"/>
                  <a:gd name="connsiteX122" fmla="*/ 1352398 w 1520647"/>
                  <a:gd name="connsiteY122" fmla="*/ 723290 h 808329"/>
                  <a:gd name="connsiteX123" fmla="*/ 1350569 w 1520647"/>
                  <a:gd name="connsiteY123" fmla="*/ 727862 h 808329"/>
                  <a:gd name="connsiteX124" fmla="*/ 1349655 w 1520647"/>
                  <a:gd name="connsiteY124" fmla="*/ 733349 h 808329"/>
                  <a:gd name="connsiteX125" fmla="*/ 1349655 w 1520647"/>
                  <a:gd name="connsiteY125" fmla="*/ 739750 h 808329"/>
                  <a:gd name="connsiteX126" fmla="*/ 1346911 w 1520647"/>
                  <a:gd name="connsiteY126" fmla="*/ 749808 h 808329"/>
                  <a:gd name="connsiteX127" fmla="*/ 1339596 w 1520647"/>
                  <a:gd name="connsiteY127" fmla="*/ 757123 h 808329"/>
                  <a:gd name="connsiteX128" fmla="*/ 1338682 w 1520647"/>
                  <a:gd name="connsiteY128" fmla="*/ 761695 h 808329"/>
                  <a:gd name="connsiteX129" fmla="*/ 1331367 w 1520647"/>
                  <a:gd name="connsiteY129" fmla="*/ 768096 h 808329"/>
                  <a:gd name="connsiteX130" fmla="*/ 1324966 w 1520647"/>
                  <a:gd name="connsiteY130" fmla="*/ 769925 h 808329"/>
                  <a:gd name="connsiteX131" fmla="*/ 1326795 w 1520647"/>
                  <a:gd name="connsiteY131" fmla="*/ 774497 h 808329"/>
                  <a:gd name="connsiteX132" fmla="*/ 1326795 w 1520647"/>
                  <a:gd name="connsiteY132" fmla="*/ 780898 h 808329"/>
                  <a:gd name="connsiteX133" fmla="*/ 1324966 w 1520647"/>
                  <a:gd name="connsiteY133" fmla="*/ 786384 h 808329"/>
                  <a:gd name="connsiteX134" fmla="*/ 1313993 w 1520647"/>
                  <a:gd name="connsiteY134" fmla="*/ 790042 h 808329"/>
                  <a:gd name="connsiteX135" fmla="*/ 1313079 w 1520647"/>
                  <a:gd name="connsiteY135" fmla="*/ 794614 h 808329"/>
                  <a:gd name="connsiteX136" fmla="*/ 1307592 w 1520647"/>
                  <a:gd name="connsiteY136" fmla="*/ 796442 h 808329"/>
                  <a:gd name="connsiteX137" fmla="*/ 1303020 w 1520647"/>
                  <a:gd name="connsiteY137" fmla="*/ 791870 h 808329"/>
                  <a:gd name="connsiteX138" fmla="*/ 1295705 w 1520647"/>
                  <a:gd name="connsiteY138" fmla="*/ 792785 h 808329"/>
                  <a:gd name="connsiteX139" fmla="*/ 1292962 w 1520647"/>
                  <a:gd name="connsiteY139" fmla="*/ 798271 h 808329"/>
                  <a:gd name="connsiteX140" fmla="*/ 1290219 w 1520647"/>
                  <a:gd name="connsiteY140" fmla="*/ 802843 h 808329"/>
                  <a:gd name="connsiteX141" fmla="*/ 1288390 w 1520647"/>
                  <a:gd name="connsiteY141" fmla="*/ 808330 h 808329"/>
                  <a:gd name="connsiteX142" fmla="*/ 1283818 w 1520647"/>
                  <a:gd name="connsiteY142" fmla="*/ 802843 h 808329"/>
                  <a:gd name="connsiteX143" fmla="*/ 1277417 w 1520647"/>
                  <a:gd name="connsiteY143" fmla="*/ 797357 h 808329"/>
                  <a:gd name="connsiteX144" fmla="*/ 1274674 w 1520647"/>
                  <a:gd name="connsiteY144" fmla="*/ 790956 h 808329"/>
                  <a:gd name="connsiteX145" fmla="*/ 1269187 w 1520647"/>
                  <a:gd name="connsiteY145" fmla="*/ 792785 h 808329"/>
                  <a:gd name="connsiteX146" fmla="*/ 1264615 w 1520647"/>
                  <a:gd name="connsiteY146" fmla="*/ 797357 h 808329"/>
                  <a:gd name="connsiteX147" fmla="*/ 1258215 w 1520647"/>
                  <a:gd name="connsiteY147" fmla="*/ 799186 h 808329"/>
                  <a:gd name="connsiteX148" fmla="*/ 1250899 w 1520647"/>
                  <a:gd name="connsiteY148" fmla="*/ 797357 h 808329"/>
                  <a:gd name="connsiteX149" fmla="*/ 1241755 w 1520647"/>
                  <a:gd name="connsiteY149" fmla="*/ 801014 h 808329"/>
                  <a:gd name="connsiteX150" fmla="*/ 1237183 w 1520647"/>
                  <a:gd name="connsiteY150" fmla="*/ 804672 h 808329"/>
                  <a:gd name="connsiteX151" fmla="*/ 1231697 w 1520647"/>
                  <a:gd name="connsiteY151" fmla="*/ 803758 h 808329"/>
                  <a:gd name="connsiteX152" fmla="*/ 1230783 w 1520647"/>
                  <a:gd name="connsiteY152" fmla="*/ 799186 h 808329"/>
                  <a:gd name="connsiteX153" fmla="*/ 1223467 w 1520647"/>
                  <a:gd name="connsiteY153" fmla="*/ 794614 h 808329"/>
                  <a:gd name="connsiteX154" fmla="*/ 1216152 w 1520647"/>
                  <a:gd name="connsiteY154" fmla="*/ 793699 h 808329"/>
                  <a:gd name="connsiteX155" fmla="*/ 1207923 w 1520647"/>
                  <a:gd name="connsiteY155" fmla="*/ 792785 h 808329"/>
                  <a:gd name="connsiteX156" fmla="*/ 1203351 w 1520647"/>
                  <a:gd name="connsiteY156" fmla="*/ 791870 h 808329"/>
                  <a:gd name="connsiteX157" fmla="*/ 1197864 w 1520647"/>
                  <a:gd name="connsiteY157" fmla="*/ 793699 h 808329"/>
                  <a:gd name="connsiteX158" fmla="*/ 1193292 w 1520647"/>
                  <a:gd name="connsiteY158" fmla="*/ 790956 h 808329"/>
                  <a:gd name="connsiteX159" fmla="*/ 1183234 w 1520647"/>
                  <a:gd name="connsiteY159" fmla="*/ 786384 h 808329"/>
                  <a:gd name="connsiteX160" fmla="*/ 1182319 w 1520647"/>
                  <a:gd name="connsiteY160" fmla="*/ 779983 h 808329"/>
                  <a:gd name="connsiteX161" fmla="*/ 1173175 w 1520647"/>
                  <a:gd name="connsiteY161" fmla="*/ 775411 h 808329"/>
                  <a:gd name="connsiteX162" fmla="*/ 1168603 w 1520647"/>
                  <a:gd name="connsiteY162" fmla="*/ 776326 h 808329"/>
                  <a:gd name="connsiteX163" fmla="*/ 1164946 w 1520647"/>
                  <a:gd name="connsiteY163" fmla="*/ 771754 h 808329"/>
                  <a:gd name="connsiteX164" fmla="*/ 1164031 w 1520647"/>
                  <a:gd name="connsiteY164" fmla="*/ 765353 h 808329"/>
                  <a:gd name="connsiteX165" fmla="*/ 1158545 w 1520647"/>
                  <a:gd name="connsiteY165" fmla="*/ 768096 h 808329"/>
                  <a:gd name="connsiteX166" fmla="*/ 1149401 w 1520647"/>
                  <a:gd name="connsiteY166" fmla="*/ 767182 h 808329"/>
                  <a:gd name="connsiteX167" fmla="*/ 1141171 w 1520647"/>
                  <a:gd name="connsiteY167" fmla="*/ 763524 h 808329"/>
                  <a:gd name="connsiteX168" fmla="*/ 1134771 w 1520647"/>
                  <a:gd name="connsiteY168" fmla="*/ 769010 h 808329"/>
                  <a:gd name="connsiteX169" fmla="*/ 1127455 w 1520647"/>
                  <a:gd name="connsiteY169" fmla="*/ 764438 h 808329"/>
                  <a:gd name="connsiteX170" fmla="*/ 1122883 w 1520647"/>
                  <a:gd name="connsiteY170" fmla="*/ 758952 h 808329"/>
                  <a:gd name="connsiteX171" fmla="*/ 1112825 w 1520647"/>
                  <a:gd name="connsiteY171" fmla="*/ 750722 h 808329"/>
                  <a:gd name="connsiteX172" fmla="*/ 1103681 w 1520647"/>
                  <a:gd name="connsiteY172" fmla="*/ 743407 h 808329"/>
                  <a:gd name="connsiteX173" fmla="*/ 1098195 w 1520647"/>
                  <a:gd name="connsiteY173" fmla="*/ 742493 h 808329"/>
                  <a:gd name="connsiteX174" fmla="*/ 1091794 w 1520647"/>
                  <a:gd name="connsiteY174" fmla="*/ 738835 h 808329"/>
                  <a:gd name="connsiteX175" fmla="*/ 1087222 w 1520647"/>
                  <a:gd name="connsiteY175" fmla="*/ 737921 h 808329"/>
                  <a:gd name="connsiteX176" fmla="*/ 1083564 w 1520647"/>
                  <a:gd name="connsiteY176" fmla="*/ 732434 h 808329"/>
                  <a:gd name="connsiteX177" fmla="*/ 1077163 w 1520647"/>
                  <a:gd name="connsiteY177" fmla="*/ 729691 h 808329"/>
                  <a:gd name="connsiteX178" fmla="*/ 1077163 w 1520647"/>
                  <a:gd name="connsiteY178" fmla="*/ 722376 h 808329"/>
                  <a:gd name="connsiteX179" fmla="*/ 1078078 w 1520647"/>
                  <a:gd name="connsiteY179" fmla="*/ 717804 h 808329"/>
                  <a:gd name="connsiteX180" fmla="*/ 1079907 w 1520647"/>
                  <a:gd name="connsiteY180" fmla="*/ 704088 h 808329"/>
                  <a:gd name="connsiteX181" fmla="*/ 1072591 w 1520647"/>
                  <a:gd name="connsiteY181" fmla="*/ 699516 h 808329"/>
                  <a:gd name="connsiteX182" fmla="*/ 1065276 w 1520647"/>
                  <a:gd name="connsiteY182" fmla="*/ 695858 h 808329"/>
                  <a:gd name="connsiteX183" fmla="*/ 1067105 w 1520647"/>
                  <a:gd name="connsiteY183" fmla="*/ 686714 h 808329"/>
                  <a:gd name="connsiteX184" fmla="*/ 1066191 w 1520647"/>
                  <a:gd name="connsiteY184" fmla="*/ 681228 h 808329"/>
                  <a:gd name="connsiteX185" fmla="*/ 1058875 w 1520647"/>
                  <a:gd name="connsiteY185" fmla="*/ 677570 h 808329"/>
                  <a:gd name="connsiteX186" fmla="*/ 1054303 w 1520647"/>
                  <a:gd name="connsiteY186" fmla="*/ 672998 h 808329"/>
                  <a:gd name="connsiteX187" fmla="*/ 1049731 w 1520647"/>
                  <a:gd name="connsiteY187" fmla="*/ 671170 h 808329"/>
                  <a:gd name="connsiteX188" fmla="*/ 1046988 w 1520647"/>
                  <a:gd name="connsiteY188" fmla="*/ 663854 h 808329"/>
                  <a:gd name="connsiteX189" fmla="*/ 1050646 w 1520647"/>
                  <a:gd name="connsiteY189" fmla="*/ 658368 h 808329"/>
                  <a:gd name="connsiteX190" fmla="*/ 1053389 w 1520647"/>
                  <a:gd name="connsiteY190" fmla="*/ 651053 h 808329"/>
                  <a:gd name="connsiteX191" fmla="*/ 1052475 w 1520647"/>
                  <a:gd name="connsiteY191" fmla="*/ 646481 h 808329"/>
                  <a:gd name="connsiteX192" fmla="*/ 1057047 w 1520647"/>
                  <a:gd name="connsiteY192" fmla="*/ 644652 h 808329"/>
                  <a:gd name="connsiteX193" fmla="*/ 1062533 w 1520647"/>
                  <a:gd name="connsiteY193" fmla="*/ 644652 h 808329"/>
                  <a:gd name="connsiteX194" fmla="*/ 1063447 w 1520647"/>
                  <a:gd name="connsiteY194" fmla="*/ 640080 h 808329"/>
                  <a:gd name="connsiteX195" fmla="*/ 1068019 w 1520647"/>
                  <a:gd name="connsiteY195" fmla="*/ 635508 h 808329"/>
                  <a:gd name="connsiteX196" fmla="*/ 1068019 w 1520647"/>
                  <a:gd name="connsiteY196" fmla="*/ 627278 h 808329"/>
                  <a:gd name="connsiteX197" fmla="*/ 1073506 w 1520647"/>
                  <a:gd name="connsiteY197" fmla="*/ 617220 h 808329"/>
                  <a:gd name="connsiteX198" fmla="*/ 1078992 w 1520647"/>
                  <a:gd name="connsiteY198" fmla="*/ 610819 h 808329"/>
                  <a:gd name="connsiteX199" fmla="*/ 1083564 w 1520647"/>
                  <a:gd name="connsiteY199" fmla="*/ 606247 h 808329"/>
                  <a:gd name="connsiteX200" fmla="*/ 1085393 w 1520647"/>
                  <a:gd name="connsiteY200" fmla="*/ 598932 h 808329"/>
                  <a:gd name="connsiteX201" fmla="*/ 1089051 w 1520647"/>
                  <a:gd name="connsiteY201" fmla="*/ 594360 h 808329"/>
                  <a:gd name="connsiteX202" fmla="*/ 1089965 w 1520647"/>
                  <a:gd name="connsiteY202" fmla="*/ 586130 h 808329"/>
                  <a:gd name="connsiteX203" fmla="*/ 1082650 w 1520647"/>
                  <a:gd name="connsiteY203" fmla="*/ 582473 h 808329"/>
                  <a:gd name="connsiteX204" fmla="*/ 1078078 w 1520647"/>
                  <a:gd name="connsiteY204" fmla="*/ 585216 h 808329"/>
                  <a:gd name="connsiteX205" fmla="*/ 1070763 w 1520647"/>
                  <a:gd name="connsiteY205" fmla="*/ 586130 h 808329"/>
                  <a:gd name="connsiteX206" fmla="*/ 1064362 w 1520647"/>
                  <a:gd name="connsiteY206" fmla="*/ 584302 h 808329"/>
                  <a:gd name="connsiteX207" fmla="*/ 1058875 w 1520647"/>
                  <a:gd name="connsiteY207" fmla="*/ 584302 h 808329"/>
                  <a:gd name="connsiteX208" fmla="*/ 1057047 w 1520647"/>
                  <a:gd name="connsiteY208" fmla="*/ 590702 h 808329"/>
                  <a:gd name="connsiteX209" fmla="*/ 1048817 w 1520647"/>
                  <a:gd name="connsiteY209" fmla="*/ 597103 h 808329"/>
                  <a:gd name="connsiteX210" fmla="*/ 1041502 w 1520647"/>
                  <a:gd name="connsiteY210" fmla="*/ 591617 h 808329"/>
                  <a:gd name="connsiteX211" fmla="*/ 1035101 w 1520647"/>
                  <a:gd name="connsiteY211" fmla="*/ 588874 h 808329"/>
                  <a:gd name="connsiteX212" fmla="*/ 1029614 w 1520647"/>
                  <a:gd name="connsiteY212" fmla="*/ 587959 h 808329"/>
                  <a:gd name="connsiteX213" fmla="*/ 1024128 w 1520647"/>
                  <a:gd name="connsiteY213" fmla="*/ 588874 h 808329"/>
                  <a:gd name="connsiteX214" fmla="*/ 1019556 w 1520647"/>
                  <a:gd name="connsiteY214" fmla="*/ 591617 h 808329"/>
                  <a:gd name="connsiteX215" fmla="*/ 1020470 w 1520647"/>
                  <a:gd name="connsiteY215" fmla="*/ 585216 h 808329"/>
                  <a:gd name="connsiteX216" fmla="*/ 1025957 w 1520647"/>
                  <a:gd name="connsiteY216" fmla="*/ 580644 h 808329"/>
                  <a:gd name="connsiteX217" fmla="*/ 1029614 w 1520647"/>
                  <a:gd name="connsiteY217" fmla="*/ 574243 h 808329"/>
                  <a:gd name="connsiteX218" fmla="*/ 1032358 w 1520647"/>
                  <a:gd name="connsiteY218" fmla="*/ 569671 h 808329"/>
                  <a:gd name="connsiteX219" fmla="*/ 1031443 w 1520647"/>
                  <a:gd name="connsiteY219" fmla="*/ 565099 h 808329"/>
                  <a:gd name="connsiteX220" fmla="*/ 1025957 w 1520647"/>
                  <a:gd name="connsiteY220" fmla="*/ 565099 h 808329"/>
                  <a:gd name="connsiteX221" fmla="*/ 1021385 w 1520647"/>
                  <a:gd name="connsiteY221" fmla="*/ 563270 h 808329"/>
                  <a:gd name="connsiteX222" fmla="*/ 1013155 w 1520647"/>
                  <a:gd name="connsiteY222" fmla="*/ 564185 h 808329"/>
                  <a:gd name="connsiteX223" fmla="*/ 1005840 w 1520647"/>
                  <a:gd name="connsiteY223" fmla="*/ 560527 h 808329"/>
                  <a:gd name="connsiteX224" fmla="*/ 1004011 w 1520647"/>
                  <a:gd name="connsiteY224" fmla="*/ 565099 h 808329"/>
                  <a:gd name="connsiteX225" fmla="*/ 999439 w 1520647"/>
                  <a:gd name="connsiteY225" fmla="*/ 568757 h 808329"/>
                  <a:gd name="connsiteX226" fmla="*/ 994867 w 1520647"/>
                  <a:gd name="connsiteY226" fmla="*/ 566014 h 808329"/>
                  <a:gd name="connsiteX227" fmla="*/ 989381 w 1520647"/>
                  <a:gd name="connsiteY227" fmla="*/ 566014 h 808329"/>
                  <a:gd name="connsiteX228" fmla="*/ 983894 w 1520647"/>
                  <a:gd name="connsiteY228" fmla="*/ 563270 h 808329"/>
                  <a:gd name="connsiteX229" fmla="*/ 976579 w 1520647"/>
                  <a:gd name="connsiteY229" fmla="*/ 555955 h 808329"/>
                  <a:gd name="connsiteX230" fmla="*/ 972922 w 1520647"/>
                  <a:gd name="connsiteY230" fmla="*/ 551383 h 808329"/>
                  <a:gd name="connsiteX231" fmla="*/ 967435 w 1520647"/>
                  <a:gd name="connsiteY231" fmla="*/ 550469 h 808329"/>
                  <a:gd name="connsiteX232" fmla="*/ 959206 w 1520647"/>
                  <a:gd name="connsiteY232" fmla="*/ 542239 h 808329"/>
                  <a:gd name="connsiteX233" fmla="*/ 960120 w 1520647"/>
                  <a:gd name="connsiteY233" fmla="*/ 536753 h 808329"/>
                  <a:gd name="connsiteX234" fmla="*/ 960120 w 1520647"/>
                  <a:gd name="connsiteY234" fmla="*/ 530352 h 808329"/>
                  <a:gd name="connsiteX235" fmla="*/ 954634 w 1520647"/>
                  <a:gd name="connsiteY235" fmla="*/ 525780 h 808329"/>
                  <a:gd name="connsiteX236" fmla="*/ 950062 w 1520647"/>
                  <a:gd name="connsiteY236" fmla="*/ 522122 h 808329"/>
                  <a:gd name="connsiteX237" fmla="*/ 941832 w 1520647"/>
                  <a:gd name="connsiteY237" fmla="*/ 525780 h 808329"/>
                  <a:gd name="connsiteX238" fmla="*/ 936346 w 1520647"/>
                  <a:gd name="connsiteY238" fmla="*/ 531266 h 808329"/>
                  <a:gd name="connsiteX239" fmla="*/ 933602 w 1520647"/>
                  <a:gd name="connsiteY239" fmla="*/ 535838 h 808329"/>
                  <a:gd name="connsiteX240" fmla="*/ 931774 w 1520647"/>
                  <a:gd name="connsiteY240" fmla="*/ 541325 h 808329"/>
                  <a:gd name="connsiteX241" fmla="*/ 927202 w 1520647"/>
                  <a:gd name="connsiteY241" fmla="*/ 543154 h 808329"/>
                  <a:gd name="connsiteX242" fmla="*/ 914400 w 1520647"/>
                  <a:gd name="connsiteY242" fmla="*/ 539496 h 808329"/>
                  <a:gd name="connsiteX243" fmla="*/ 908914 w 1520647"/>
                  <a:gd name="connsiteY243" fmla="*/ 544982 h 808329"/>
                  <a:gd name="connsiteX244" fmla="*/ 906170 w 1520647"/>
                  <a:gd name="connsiteY244" fmla="*/ 549554 h 808329"/>
                  <a:gd name="connsiteX245" fmla="*/ 906170 w 1520647"/>
                  <a:gd name="connsiteY245" fmla="*/ 554126 h 808329"/>
                  <a:gd name="connsiteX246" fmla="*/ 901598 w 1520647"/>
                  <a:gd name="connsiteY246" fmla="*/ 558698 h 808329"/>
                  <a:gd name="connsiteX247" fmla="*/ 897026 w 1520647"/>
                  <a:gd name="connsiteY247" fmla="*/ 560527 h 808329"/>
                  <a:gd name="connsiteX248" fmla="*/ 888797 w 1520647"/>
                  <a:gd name="connsiteY248" fmla="*/ 570586 h 808329"/>
                  <a:gd name="connsiteX249" fmla="*/ 875995 w 1520647"/>
                  <a:gd name="connsiteY249" fmla="*/ 568757 h 808329"/>
                  <a:gd name="connsiteX250" fmla="*/ 870509 w 1520647"/>
                  <a:gd name="connsiteY250" fmla="*/ 568757 h 808329"/>
                  <a:gd name="connsiteX251" fmla="*/ 865937 w 1520647"/>
                  <a:gd name="connsiteY251" fmla="*/ 572414 h 808329"/>
                  <a:gd name="connsiteX252" fmla="*/ 860450 w 1520647"/>
                  <a:gd name="connsiteY252" fmla="*/ 574243 h 808329"/>
                  <a:gd name="connsiteX253" fmla="*/ 854964 w 1520647"/>
                  <a:gd name="connsiteY253" fmla="*/ 573329 h 808329"/>
                  <a:gd name="connsiteX254" fmla="*/ 853135 w 1520647"/>
                  <a:gd name="connsiteY254" fmla="*/ 578815 h 808329"/>
                  <a:gd name="connsiteX255" fmla="*/ 858622 w 1520647"/>
                  <a:gd name="connsiteY255" fmla="*/ 583387 h 808329"/>
                  <a:gd name="connsiteX256" fmla="*/ 864108 w 1520647"/>
                  <a:gd name="connsiteY256" fmla="*/ 587045 h 808329"/>
                  <a:gd name="connsiteX257" fmla="*/ 871423 w 1520647"/>
                  <a:gd name="connsiteY257" fmla="*/ 589788 h 808329"/>
                  <a:gd name="connsiteX258" fmla="*/ 876910 w 1520647"/>
                  <a:gd name="connsiteY258" fmla="*/ 594360 h 808329"/>
                  <a:gd name="connsiteX259" fmla="*/ 881482 w 1520647"/>
                  <a:gd name="connsiteY259" fmla="*/ 596189 h 808329"/>
                  <a:gd name="connsiteX260" fmla="*/ 876910 w 1520647"/>
                  <a:gd name="connsiteY260" fmla="*/ 601675 h 808329"/>
                  <a:gd name="connsiteX261" fmla="*/ 871423 w 1520647"/>
                  <a:gd name="connsiteY261" fmla="*/ 604418 h 808329"/>
                  <a:gd name="connsiteX262" fmla="*/ 864108 w 1520647"/>
                  <a:gd name="connsiteY262" fmla="*/ 603504 h 808329"/>
                  <a:gd name="connsiteX263" fmla="*/ 859536 w 1520647"/>
                  <a:gd name="connsiteY263" fmla="*/ 604418 h 808329"/>
                  <a:gd name="connsiteX264" fmla="*/ 853135 w 1520647"/>
                  <a:gd name="connsiteY264" fmla="*/ 601675 h 808329"/>
                  <a:gd name="connsiteX265" fmla="*/ 844906 w 1520647"/>
                  <a:gd name="connsiteY265" fmla="*/ 600761 h 808329"/>
                  <a:gd name="connsiteX266" fmla="*/ 839419 w 1520647"/>
                  <a:gd name="connsiteY266" fmla="*/ 598932 h 808329"/>
                  <a:gd name="connsiteX267" fmla="*/ 830275 w 1520647"/>
                  <a:gd name="connsiteY267" fmla="*/ 598932 h 808329"/>
                  <a:gd name="connsiteX268" fmla="*/ 825703 w 1520647"/>
                  <a:gd name="connsiteY268" fmla="*/ 599846 h 808329"/>
                  <a:gd name="connsiteX269" fmla="*/ 819302 w 1520647"/>
                  <a:gd name="connsiteY269" fmla="*/ 603504 h 808329"/>
                  <a:gd name="connsiteX270" fmla="*/ 812902 w 1520647"/>
                  <a:gd name="connsiteY270" fmla="*/ 607162 h 808329"/>
                  <a:gd name="connsiteX271" fmla="*/ 805586 w 1520647"/>
                  <a:gd name="connsiteY271" fmla="*/ 611734 h 808329"/>
                  <a:gd name="connsiteX272" fmla="*/ 792785 w 1520647"/>
                  <a:gd name="connsiteY272" fmla="*/ 610819 h 808329"/>
                  <a:gd name="connsiteX273" fmla="*/ 788213 w 1520647"/>
                  <a:gd name="connsiteY273" fmla="*/ 608076 h 808329"/>
                  <a:gd name="connsiteX274" fmla="*/ 782726 w 1520647"/>
                  <a:gd name="connsiteY274" fmla="*/ 608990 h 808329"/>
                  <a:gd name="connsiteX275" fmla="*/ 775411 w 1520647"/>
                  <a:gd name="connsiteY275" fmla="*/ 604418 h 808329"/>
                  <a:gd name="connsiteX276" fmla="*/ 770839 w 1520647"/>
                  <a:gd name="connsiteY276" fmla="*/ 599846 h 808329"/>
                  <a:gd name="connsiteX277" fmla="*/ 771754 w 1520647"/>
                  <a:gd name="connsiteY277" fmla="*/ 593446 h 808329"/>
                  <a:gd name="connsiteX278" fmla="*/ 775411 w 1520647"/>
                  <a:gd name="connsiteY278" fmla="*/ 587045 h 808329"/>
                  <a:gd name="connsiteX279" fmla="*/ 767182 w 1520647"/>
                  <a:gd name="connsiteY279" fmla="*/ 588874 h 808329"/>
                  <a:gd name="connsiteX280" fmla="*/ 760781 w 1520647"/>
                  <a:gd name="connsiteY280" fmla="*/ 593446 h 808329"/>
                  <a:gd name="connsiteX281" fmla="*/ 756209 w 1520647"/>
                  <a:gd name="connsiteY281" fmla="*/ 598932 h 808329"/>
                  <a:gd name="connsiteX282" fmla="*/ 755294 w 1520647"/>
                  <a:gd name="connsiteY282" fmla="*/ 604418 h 808329"/>
                  <a:gd name="connsiteX283" fmla="*/ 751637 w 1520647"/>
                  <a:gd name="connsiteY283" fmla="*/ 609905 h 808329"/>
                  <a:gd name="connsiteX284" fmla="*/ 747979 w 1520647"/>
                  <a:gd name="connsiteY284" fmla="*/ 614477 h 808329"/>
                  <a:gd name="connsiteX285" fmla="*/ 743407 w 1520647"/>
                  <a:gd name="connsiteY285" fmla="*/ 619049 h 808329"/>
                  <a:gd name="connsiteX286" fmla="*/ 738835 w 1520647"/>
                  <a:gd name="connsiteY286" fmla="*/ 621792 h 808329"/>
                  <a:gd name="connsiteX287" fmla="*/ 736092 w 1520647"/>
                  <a:gd name="connsiteY287" fmla="*/ 628193 h 808329"/>
                  <a:gd name="connsiteX288" fmla="*/ 729691 w 1520647"/>
                  <a:gd name="connsiteY288" fmla="*/ 629107 h 808329"/>
                  <a:gd name="connsiteX289" fmla="*/ 728777 w 1520647"/>
                  <a:gd name="connsiteY289" fmla="*/ 623621 h 808329"/>
                  <a:gd name="connsiteX290" fmla="*/ 728777 w 1520647"/>
                  <a:gd name="connsiteY290" fmla="*/ 616306 h 808329"/>
                  <a:gd name="connsiteX291" fmla="*/ 720547 w 1520647"/>
                  <a:gd name="connsiteY291" fmla="*/ 609905 h 808329"/>
                  <a:gd name="connsiteX292" fmla="*/ 714146 w 1520647"/>
                  <a:gd name="connsiteY292" fmla="*/ 608076 h 808329"/>
                  <a:gd name="connsiteX293" fmla="*/ 708660 w 1520647"/>
                  <a:gd name="connsiteY293" fmla="*/ 608076 h 808329"/>
                  <a:gd name="connsiteX294" fmla="*/ 704088 w 1520647"/>
                  <a:gd name="connsiteY294" fmla="*/ 606247 h 808329"/>
                  <a:gd name="connsiteX295" fmla="*/ 697687 w 1520647"/>
                  <a:gd name="connsiteY295" fmla="*/ 598018 h 808329"/>
                  <a:gd name="connsiteX296" fmla="*/ 692201 w 1520647"/>
                  <a:gd name="connsiteY296" fmla="*/ 600761 h 808329"/>
                  <a:gd name="connsiteX297" fmla="*/ 686714 w 1520647"/>
                  <a:gd name="connsiteY297" fmla="*/ 598018 h 808329"/>
                  <a:gd name="connsiteX298" fmla="*/ 683057 w 1520647"/>
                  <a:gd name="connsiteY298" fmla="*/ 592531 h 808329"/>
                  <a:gd name="connsiteX299" fmla="*/ 677570 w 1520647"/>
                  <a:gd name="connsiteY299" fmla="*/ 590702 h 808329"/>
                  <a:gd name="connsiteX300" fmla="*/ 672084 w 1520647"/>
                  <a:gd name="connsiteY300" fmla="*/ 587959 h 808329"/>
                  <a:gd name="connsiteX301" fmla="*/ 669341 w 1520647"/>
                  <a:gd name="connsiteY301" fmla="*/ 582473 h 808329"/>
                  <a:gd name="connsiteX302" fmla="*/ 665683 w 1520647"/>
                  <a:gd name="connsiteY302" fmla="*/ 577901 h 808329"/>
                  <a:gd name="connsiteX303" fmla="*/ 660197 w 1520647"/>
                  <a:gd name="connsiteY303" fmla="*/ 576072 h 808329"/>
                  <a:gd name="connsiteX304" fmla="*/ 651967 w 1520647"/>
                  <a:gd name="connsiteY304" fmla="*/ 576072 h 808329"/>
                  <a:gd name="connsiteX305" fmla="*/ 646481 w 1520647"/>
                  <a:gd name="connsiteY305" fmla="*/ 575158 h 808329"/>
                  <a:gd name="connsiteX306" fmla="*/ 638251 w 1520647"/>
                  <a:gd name="connsiteY306" fmla="*/ 575158 h 808329"/>
                  <a:gd name="connsiteX307" fmla="*/ 632765 w 1520647"/>
                  <a:gd name="connsiteY307" fmla="*/ 576072 h 808329"/>
                  <a:gd name="connsiteX308" fmla="*/ 624535 w 1520647"/>
                  <a:gd name="connsiteY308" fmla="*/ 577901 h 808329"/>
                  <a:gd name="connsiteX309" fmla="*/ 619049 w 1520647"/>
                  <a:gd name="connsiteY309" fmla="*/ 576986 h 808329"/>
                  <a:gd name="connsiteX310" fmla="*/ 613562 w 1520647"/>
                  <a:gd name="connsiteY310" fmla="*/ 577901 h 808329"/>
                  <a:gd name="connsiteX311" fmla="*/ 610819 w 1520647"/>
                  <a:gd name="connsiteY311" fmla="*/ 584302 h 808329"/>
                  <a:gd name="connsiteX312" fmla="*/ 608990 w 1520647"/>
                  <a:gd name="connsiteY312" fmla="*/ 592531 h 808329"/>
                  <a:gd name="connsiteX313" fmla="*/ 608990 w 1520647"/>
                  <a:gd name="connsiteY313" fmla="*/ 597103 h 808329"/>
                  <a:gd name="connsiteX314" fmla="*/ 603504 w 1520647"/>
                  <a:gd name="connsiteY314" fmla="*/ 598932 h 808329"/>
                  <a:gd name="connsiteX315" fmla="*/ 596189 w 1520647"/>
                  <a:gd name="connsiteY315" fmla="*/ 600761 h 808329"/>
                  <a:gd name="connsiteX316" fmla="*/ 590702 w 1520647"/>
                  <a:gd name="connsiteY316" fmla="*/ 593446 h 808329"/>
                  <a:gd name="connsiteX317" fmla="*/ 578815 w 1520647"/>
                  <a:gd name="connsiteY317" fmla="*/ 584302 h 808329"/>
                  <a:gd name="connsiteX318" fmla="*/ 569671 w 1520647"/>
                  <a:gd name="connsiteY318" fmla="*/ 577901 h 808329"/>
                  <a:gd name="connsiteX319" fmla="*/ 564185 w 1520647"/>
                  <a:gd name="connsiteY319" fmla="*/ 570586 h 808329"/>
                  <a:gd name="connsiteX320" fmla="*/ 559613 w 1520647"/>
                  <a:gd name="connsiteY320" fmla="*/ 559613 h 808329"/>
                  <a:gd name="connsiteX321" fmla="*/ 551383 w 1520647"/>
                  <a:gd name="connsiteY321" fmla="*/ 554126 h 808329"/>
                  <a:gd name="connsiteX322" fmla="*/ 548640 w 1520647"/>
                  <a:gd name="connsiteY322" fmla="*/ 549554 h 808329"/>
                  <a:gd name="connsiteX323" fmla="*/ 552298 w 1520647"/>
                  <a:gd name="connsiteY323" fmla="*/ 542239 h 808329"/>
                  <a:gd name="connsiteX324" fmla="*/ 546811 w 1520647"/>
                  <a:gd name="connsiteY324" fmla="*/ 537667 h 808329"/>
                  <a:gd name="connsiteX325" fmla="*/ 541325 w 1520647"/>
                  <a:gd name="connsiteY325" fmla="*/ 534924 h 808329"/>
                  <a:gd name="connsiteX326" fmla="*/ 534010 w 1520647"/>
                  <a:gd name="connsiteY326" fmla="*/ 534924 h 808329"/>
                  <a:gd name="connsiteX327" fmla="*/ 529438 w 1520647"/>
                  <a:gd name="connsiteY327" fmla="*/ 536753 h 808329"/>
                  <a:gd name="connsiteX328" fmla="*/ 518465 w 1520647"/>
                  <a:gd name="connsiteY328" fmla="*/ 531266 h 808329"/>
                  <a:gd name="connsiteX329" fmla="*/ 515722 w 1520647"/>
                  <a:gd name="connsiteY329" fmla="*/ 525780 h 808329"/>
                  <a:gd name="connsiteX330" fmla="*/ 502920 w 1520647"/>
                  <a:gd name="connsiteY330" fmla="*/ 513893 h 808329"/>
                  <a:gd name="connsiteX331" fmla="*/ 495605 w 1520647"/>
                  <a:gd name="connsiteY331" fmla="*/ 510235 h 808329"/>
                  <a:gd name="connsiteX332" fmla="*/ 491033 w 1520647"/>
                  <a:gd name="connsiteY332" fmla="*/ 512064 h 808329"/>
                  <a:gd name="connsiteX333" fmla="*/ 481889 w 1520647"/>
                  <a:gd name="connsiteY333" fmla="*/ 509321 h 808329"/>
                  <a:gd name="connsiteX334" fmla="*/ 477317 w 1520647"/>
                  <a:gd name="connsiteY334" fmla="*/ 508406 h 808329"/>
                  <a:gd name="connsiteX335" fmla="*/ 472745 w 1520647"/>
                  <a:gd name="connsiteY335" fmla="*/ 502920 h 808329"/>
                  <a:gd name="connsiteX336" fmla="*/ 468173 w 1520647"/>
                  <a:gd name="connsiteY336" fmla="*/ 502006 h 808329"/>
                  <a:gd name="connsiteX337" fmla="*/ 462686 w 1520647"/>
                  <a:gd name="connsiteY337" fmla="*/ 505663 h 808329"/>
                  <a:gd name="connsiteX338" fmla="*/ 456286 w 1520647"/>
                  <a:gd name="connsiteY338" fmla="*/ 510235 h 808329"/>
                  <a:gd name="connsiteX339" fmla="*/ 451714 w 1520647"/>
                  <a:gd name="connsiteY339" fmla="*/ 512064 h 808329"/>
                  <a:gd name="connsiteX340" fmla="*/ 443484 w 1520647"/>
                  <a:gd name="connsiteY340" fmla="*/ 506578 h 808329"/>
                  <a:gd name="connsiteX341" fmla="*/ 440741 w 1520647"/>
                  <a:gd name="connsiteY341" fmla="*/ 501091 h 808329"/>
                  <a:gd name="connsiteX342" fmla="*/ 438912 w 1520647"/>
                  <a:gd name="connsiteY342" fmla="*/ 496519 h 808329"/>
                  <a:gd name="connsiteX343" fmla="*/ 434340 w 1520647"/>
                  <a:gd name="connsiteY343" fmla="*/ 491947 h 808329"/>
                  <a:gd name="connsiteX344" fmla="*/ 427939 w 1520647"/>
                  <a:gd name="connsiteY344" fmla="*/ 488290 h 808329"/>
                  <a:gd name="connsiteX345" fmla="*/ 423367 w 1520647"/>
                  <a:gd name="connsiteY345" fmla="*/ 486461 h 808329"/>
                  <a:gd name="connsiteX346" fmla="*/ 417881 w 1520647"/>
                  <a:gd name="connsiteY346" fmla="*/ 481889 h 808329"/>
                  <a:gd name="connsiteX347" fmla="*/ 413309 w 1520647"/>
                  <a:gd name="connsiteY347" fmla="*/ 477317 h 808329"/>
                  <a:gd name="connsiteX348" fmla="*/ 410566 w 1520647"/>
                  <a:gd name="connsiteY348" fmla="*/ 472745 h 808329"/>
                  <a:gd name="connsiteX349" fmla="*/ 403250 w 1520647"/>
                  <a:gd name="connsiteY349" fmla="*/ 464515 h 808329"/>
                  <a:gd name="connsiteX350" fmla="*/ 398678 w 1520647"/>
                  <a:gd name="connsiteY350" fmla="*/ 462686 h 808329"/>
                  <a:gd name="connsiteX351" fmla="*/ 392278 w 1520647"/>
                  <a:gd name="connsiteY351" fmla="*/ 463601 h 808329"/>
                  <a:gd name="connsiteX352" fmla="*/ 385877 w 1520647"/>
                  <a:gd name="connsiteY352" fmla="*/ 465430 h 808329"/>
                  <a:gd name="connsiteX353" fmla="*/ 381305 w 1520647"/>
                  <a:gd name="connsiteY353" fmla="*/ 466344 h 808329"/>
                  <a:gd name="connsiteX354" fmla="*/ 375818 w 1520647"/>
                  <a:gd name="connsiteY354" fmla="*/ 461772 h 808329"/>
                  <a:gd name="connsiteX355" fmla="*/ 369418 w 1520647"/>
                  <a:gd name="connsiteY355" fmla="*/ 457200 h 808329"/>
                  <a:gd name="connsiteX356" fmla="*/ 363931 w 1520647"/>
                  <a:gd name="connsiteY356" fmla="*/ 452628 h 808329"/>
                  <a:gd name="connsiteX357" fmla="*/ 358445 w 1520647"/>
                  <a:gd name="connsiteY357" fmla="*/ 449885 h 808329"/>
                  <a:gd name="connsiteX358" fmla="*/ 352958 w 1520647"/>
                  <a:gd name="connsiteY358" fmla="*/ 447142 h 808329"/>
                  <a:gd name="connsiteX359" fmla="*/ 348386 w 1520647"/>
                  <a:gd name="connsiteY359" fmla="*/ 444398 h 808329"/>
                  <a:gd name="connsiteX360" fmla="*/ 339242 w 1520647"/>
                  <a:gd name="connsiteY360" fmla="*/ 437998 h 808329"/>
                  <a:gd name="connsiteX361" fmla="*/ 337414 w 1520647"/>
                  <a:gd name="connsiteY361" fmla="*/ 430682 h 808329"/>
                  <a:gd name="connsiteX362" fmla="*/ 340157 w 1520647"/>
                  <a:gd name="connsiteY362" fmla="*/ 426110 h 808329"/>
                  <a:gd name="connsiteX363" fmla="*/ 343814 w 1520647"/>
                  <a:gd name="connsiteY363" fmla="*/ 418795 h 808329"/>
                  <a:gd name="connsiteX364" fmla="*/ 341071 w 1520647"/>
                  <a:gd name="connsiteY364" fmla="*/ 410566 h 808329"/>
                  <a:gd name="connsiteX365" fmla="*/ 335585 w 1520647"/>
                  <a:gd name="connsiteY365" fmla="*/ 409651 h 808329"/>
                  <a:gd name="connsiteX366" fmla="*/ 330098 w 1520647"/>
                  <a:gd name="connsiteY366" fmla="*/ 408737 h 808329"/>
                  <a:gd name="connsiteX367" fmla="*/ 327355 w 1520647"/>
                  <a:gd name="connsiteY367" fmla="*/ 402336 h 808329"/>
                  <a:gd name="connsiteX368" fmla="*/ 320954 w 1520647"/>
                  <a:gd name="connsiteY368" fmla="*/ 395935 h 808329"/>
                  <a:gd name="connsiteX369" fmla="*/ 310896 w 1520647"/>
                  <a:gd name="connsiteY369" fmla="*/ 394106 h 808329"/>
                  <a:gd name="connsiteX370" fmla="*/ 306324 w 1520647"/>
                  <a:gd name="connsiteY370" fmla="*/ 395021 h 808329"/>
                  <a:gd name="connsiteX371" fmla="*/ 300838 w 1520647"/>
                  <a:gd name="connsiteY371" fmla="*/ 395935 h 808329"/>
                  <a:gd name="connsiteX372" fmla="*/ 295351 w 1520647"/>
                  <a:gd name="connsiteY372" fmla="*/ 395021 h 808329"/>
                  <a:gd name="connsiteX373" fmla="*/ 287122 w 1520647"/>
                  <a:gd name="connsiteY373" fmla="*/ 395935 h 808329"/>
                  <a:gd name="connsiteX374" fmla="*/ 281635 w 1520647"/>
                  <a:gd name="connsiteY374" fmla="*/ 395021 h 808329"/>
                  <a:gd name="connsiteX375" fmla="*/ 267005 w 1520647"/>
                  <a:gd name="connsiteY375" fmla="*/ 396850 h 808329"/>
                  <a:gd name="connsiteX376" fmla="*/ 262433 w 1520647"/>
                  <a:gd name="connsiteY376" fmla="*/ 400507 h 808329"/>
                  <a:gd name="connsiteX377" fmla="*/ 263347 w 1520647"/>
                  <a:gd name="connsiteY377" fmla="*/ 405079 h 808329"/>
                  <a:gd name="connsiteX378" fmla="*/ 256032 w 1520647"/>
                  <a:gd name="connsiteY378" fmla="*/ 411480 h 808329"/>
                  <a:gd name="connsiteX379" fmla="*/ 251460 w 1520647"/>
                  <a:gd name="connsiteY379" fmla="*/ 416052 h 808329"/>
                  <a:gd name="connsiteX380" fmla="*/ 248717 w 1520647"/>
                  <a:gd name="connsiteY380" fmla="*/ 421538 h 808329"/>
                  <a:gd name="connsiteX381" fmla="*/ 244145 w 1520647"/>
                  <a:gd name="connsiteY381" fmla="*/ 427939 h 808329"/>
                  <a:gd name="connsiteX382" fmla="*/ 240487 w 1520647"/>
                  <a:gd name="connsiteY382" fmla="*/ 432511 h 808329"/>
                  <a:gd name="connsiteX383" fmla="*/ 235915 w 1520647"/>
                  <a:gd name="connsiteY383" fmla="*/ 438912 h 808329"/>
                  <a:gd name="connsiteX384" fmla="*/ 232258 w 1520647"/>
                  <a:gd name="connsiteY384" fmla="*/ 444398 h 808329"/>
                  <a:gd name="connsiteX385" fmla="*/ 232258 w 1520647"/>
                  <a:gd name="connsiteY385" fmla="*/ 448970 h 808329"/>
                  <a:gd name="connsiteX386" fmla="*/ 227686 w 1520647"/>
                  <a:gd name="connsiteY386" fmla="*/ 449885 h 808329"/>
                  <a:gd name="connsiteX387" fmla="*/ 221285 w 1520647"/>
                  <a:gd name="connsiteY387" fmla="*/ 448056 h 808329"/>
                  <a:gd name="connsiteX388" fmla="*/ 209398 w 1520647"/>
                  <a:gd name="connsiteY388" fmla="*/ 456286 h 808329"/>
                  <a:gd name="connsiteX389" fmla="*/ 202997 w 1520647"/>
                  <a:gd name="connsiteY389" fmla="*/ 459029 h 808329"/>
                  <a:gd name="connsiteX390" fmla="*/ 199339 w 1520647"/>
                  <a:gd name="connsiteY390" fmla="*/ 447142 h 808329"/>
                  <a:gd name="connsiteX391" fmla="*/ 198425 w 1520647"/>
                  <a:gd name="connsiteY391" fmla="*/ 439826 h 808329"/>
                  <a:gd name="connsiteX392" fmla="*/ 194767 w 1520647"/>
                  <a:gd name="connsiteY392" fmla="*/ 431597 h 808329"/>
                  <a:gd name="connsiteX393" fmla="*/ 189281 w 1520647"/>
                  <a:gd name="connsiteY393" fmla="*/ 430682 h 808329"/>
                  <a:gd name="connsiteX394" fmla="*/ 182880 w 1520647"/>
                  <a:gd name="connsiteY394" fmla="*/ 427025 h 808329"/>
                  <a:gd name="connsiteX395" fmla="*/ 176479 w 1520647"/>
                  <a:gd name="connsiteY395" fmla="*/ 422453 h 808329"/>
                  <a:gd name="connsiteX396" fmla="*/ 173736 w 1520647"/>
                  <a:gd name="connsiteY396" fmla="*/ 417881 h 808329"/>
                  <a:gd name="connsiteX397" fmla="*/ 169164 w 1520647"/>
                  <a:gd name="connsiteY397" fmla="*/ 417881 h 808329"/>
                  <a:gd name="connsiteX398" fmla="*/ 163678 w 1520647"/>
                  <a:gd name="connsiteY398" fmla="*/ 422453 h 808329"/>
                  <a:gd name="connsiteX399" fmla="*/ 155448 w 1520647"/>
                  <a:gd name="connsiteY399" fmla="*/ 416052 h 808329"/>
                  <a:gd name="connsiteX400" fmla="*/ 150876 w 1520647"/>
                  <a:gd name="connsiteY400" fmla="*/ 417881 h 808329"/>
                  <a:gd name="connsiteX401" fmla="*/ 148133 w 1520647"/>
                  <a:gd name="connsiteY401" fmla="*/ 422453 h 808329"/>
                  <a:gd name="connsiteX402" fmla="*/ 143561 w 1520647"/>
                  <a:gd name="connsiteY402" fmla="*/ 421538 h 808329"/>
                  <a:gd name="connsiteX403" fmla="*/ 132588 w 1520647"/>
                  <a:gd name="connsiteY403" fmla="*/ 423367 h 808329"/>
                  <a:gd name="connsiteX404" fmla="*/ 126187 w 1520647"/>
                  <a:gd name="connsiteY404" fmla="*/ 424282 h 808329"/>
                  <a:gd name="connsiteX405" fmla="*/ 121615 w 1520647"/>
                  <a:gd name="connsiteY405" fmla="*/ 427939 h 808329"/>
                  <a:gd name="connsiteX406" fmla="*/ 120701 w 1520647"/>
                  <a:gd name="connsiteY406" fmla="*/ 432511 h 808329"/>
                  <a:gd name="connsiteX407" fmla="*/ 117043 w 1520647"/>
                  <a:gd name="connsiteY407" fmla="*/ 425196 h 808329"/>
                  <a:gd name="connsiteX408" fmla="*/ 112471 w 1520647"/>
                  <a:gd name="connsiteY408" fmla="*/ 425196 h 808329"/>
                  <a:gd name="connsiteX409" fmla="*/ 107899 w 1520647"/>
                  <a:gd name="connsiteY409" fmla="*/ 427025 h 808329"/>
                  <a:gd name="connsiteX410" fmla="*/ 102413 w 1520647"/>
                  <a:gd name="connsiteY410" fmla="*/ 427939 h 808329"/>
                  <a:gd name="connsiteX411" fmla="*/ 102413 w 1520647"/>
                  <a:gd name="connsiteY411" fmla="*/ 422453 h 808329"/>
                  <a:gd name="connsiteX412" fmla="*/ 105156 w 1520647"/>
                  <a:gd name="connsiteY412" fmla="*/ 416052 h 808329"/>
                  <a:gd name="connsiteX413" fmla="*/ 109728 w 1520647"/>
                  <a:gd name="connsiteY413" fmla="*/ 414223 h 808329"/>
                  <a:gd name="connsiteX414" fmla="*/ 111557 w 1520647"/>
                  <a:gd name="connsiteY414" fmla="*/ 408737 h 808329"/>
                  <a:gd name="connsiteX415" fmla="*/ 114300 w 1520647"/>
                  <a:gd name="connsiteY415" fmla="*/ 399593 h 808329"/>
                  <a:gd name="connsiteX416" fmla="*/ 115214 w 1520647"/>
                  <a:gd name="connsiteY416" fmla="*/ 393192 h 808329"/>
                  <a:gd name="connsiteX417" fmla="*/ 120701 w 1520647"/>
                  <a:gd name="connsiteY417" fmla="*/ 391363 h 808329"/>
                  <a:gd name="connsiteX418" fmla="*/ 125273 w 1520647"/>
                  <a:gd name="connsiteY418" fmla="*/ 390449 h 808329"/>
                  <a:gd name="connsiteX419" fmla="*/ 126187 w 1520647"/>
                  <a:gd name="connsiteY419" fmla="*/ 381305 h 808329"/>
                  <a:gd name="connsiteX420" fmla="*/ 128016 w 1520647"/>
                  <a:gd name="connsiteY420" fmla="*/ 373990 h 808329"/>
                  <a:gd name="connsiteX421" fmla="*/ 129845 w 1520647"/>
                  <a:gd name="connsiteY421" fmla="*/ 362102 h 808329"/>
                  <a:gd name="connsiteX422" fmla="*/ 128930 w 1520647"/>
                  <a:gd name="connsiteY422" fmla="*/ 357530 h 808329"/>
                  <a:gd name="connsiteX423" fmla="*/ 123444 w 1520647"/>
                  <a:gd name="connsiteY423" fmla="*/ 352044 h 808329"/>
                  <a:gd name="connsiteX424" fmla="*/ 124358 w 1520647"/>
                  <a:gd name="connsiteY424" fmla="*/ 347472 h 808329"/>
                  <a:gd name="connsiteX425" fmla="*/ 121615 w 1520647"/>
                  <a:gd name="connsiteY425" fmla="*/ 341986 h 808329"/>
                  <a:gd name="connsiteX426" fmla="*/ 115214 w 1520647"/>
                  <a:gd name="connsiteY426" fmla="*/ 340157 h 808329"/>
                  <a:gd name="connsiteX427" fmla="*/ 103327 w 1520647"/>
                  <a:gd name="connsiteY427" fmla="*/ 340157 h 808329"/>
                  <a:gd name="connsiteX428" fmla="*/ 97841 w 1520647"/>
                  <a:gd name="connsiteY428" fmla="*/ 335585 h 808329"/>
                  <a:gd name="connsiteX429" fmla="*/ 93269 w 1520647"/>
                  <a:gd name="connsiteY429" fmla="*/ 329184 h 808329"/>
                  <a:gd name="connsiteX430" fmla="*/ 94183 w 1520647"/>
                  <a:gd name="connsiteY430" fmla="*/ 322783 h 808329"/>
                  <a:gd name="connsiteX431" fmla="*/ 87782 w 1520647"/>
                  <a:gd name="connsiteY431" fmla="*/ 320040 h 808329"/>
                  <a:gd name="connsiteX432" fmla="*/ 86868 w 1520647"/>
                  <a:gd name="connsiteY432" fmla="*/ 325526 h 808329"/>
                  <a:gd name="connsiteX433" fmla="*/ 82296 w 1520647"/>
                  <a:gd name="connsiteY433" fmla="*/ 327355 h 808329"/>
                  <a:gd name="connsiteX434" fmla="*/ 77724 w 1520647"/>
                  <a:gd name="connsiteY434" fmla="*/ 333756 h 808329"/>
                  <a:gd name="connsiteX435" fmla="*/ 73152 w 1520647"/>
                  <a:gd name="connsiteY435" fmla="*/ 330098 h 808329"/>
                  <a:gd name="connsiteX436" fmla="*/ 67666 w 1520647"/>
                  <a:gd name="connsiteY436" fmla="*/ 329184 h 808329"/>
                  <a:gd name="connsiteX437" fmla="*/ 63094 w 1520647"/>
                  <a:gd name="connsiteY437" fmla="*/ 332842 h 808329"/>
                  <a:gd name="connsiteX438" fmla="*/ 57607 w 1520647"/>
                  <a:gd name="connsiteY438" fmla="*/ 330098 h 808329"/>
                  <a:gd name="connsiteX439" fmla="*/ 48463 w 1520647"/>
                  <a:gd name="connsiteY439" fmla="*/ 322783 h 808329"/>
                  <a:gd name="connsiteX440" fmla="*/ 45720 w 1520647"/>
                  <a:gd name="connsiteY440" fmla="*/ 317297 h 808329"/>
                  <a:gd name="connsiteX441" fmla="*/ 40234 w 1520647"/>
                  <a:gd name="connsiteY441" fmla="*/ 315468 h 808329"/>
                  <a:gd name="connsiteX442" fmla="*/ 37490 w 1520647"/>
                  <a:gd name="connsiteY442" fmla="*/ 320954 h 808329"/>
                  <a:gd name="connsiteX443" fmla="*/ 32004 w 1520647"/>
                  <a:gd name="connsiteY443" fmla="*/ 322783 h 808329"/>
                  <a:gd name="connsiteX444" fmla="*/ 23774 w 1520647"/>
                  <a:gd name="connsiteY444" fmla="*/ 320954 h 808329"/>
                  <a:gd name="connsiteX445" fmla="*/ 23774 w 1520647"/>
                  <a:gd name="connsiteY445" fmla="*/ 316382 h 808329"/>
                  <a:gd name="connsiteX446" fmla="*/ 23774 w 1520647"/>
                  <a:gd name="connsiteY446" fmla="*/ 311810 h 808329"/>
                  <a:gd name="connsiteX447" fmla="*/ 18288 w 1520647"/>
                  <a:gd name="connsiteY447" fmla="*/ 309067 h 808329"/>
                  <a:gd name="connsiteX448" fmla="*/ 11887 w 1520647"/>
                  <a:gd name="connsiteY448" fmla="*/ 309982 h 808329"/>
                  <a:gd name="connsiteX449" fmla="*/ 2743 w 1520647"/>
                  <a:gd name="connsiteY449" fmla="*/ 311810 h 808329"/>
                  <a:gd name="connsiteX450" fmla="*/ 914 w 1520647"/>
                  <a:gd name="connsiteY450" fmla="*/ 300838 h 808329"/>
                  <a:gd name="connsiteX451" fmla="*/ 914 w 1520647"/>
                  <a:gd name="connsiteY451" fmla="*/ 295351 h 808329"/>
                  <a:gd name="connsiteX452" fmla="*/ 0 w 1520647"/>
                  <a:gd name="connsiteY452" fmla="*/ 290779 h 808329"/>
                  <a:gd name="connsiteX453" fmla="*/ 3658 w 1520647"/>
                  <a:gd name="connsiteY453" fmla="*/ 286207 h 808329"/>
                  <a:gd name="connsiteX454" fmla="*/ 3658 w 1520647"/>
                  <a:gd name="connsiteY454" fmla="*/ 280721 h 808329"/>
                  <a:gd name="connsiteX455" fmla="*/ 914 w 1520647"/>
                  <a:gd name="connsiteY455" fmla="*/ 276149 h 808329"/>
                  <a:gd name="connsiteX456" fmla="*/ 914 w 1520647"/>
                  <a:gd name="connsiteY456" fmla="*/ 271577 h 808329"/>
                  <a:gd name="connsiteX457" fmla="*/ 5486 w 1520647"/>
                  <a:gd name="connsiteY457" fmla="*/ 270662 h 808329"/>
                  <a:gd name="connsiteX458" fmla="*/ 10973 w 1520647"/>
                  <a:gd name="connsiteY458" fmla="*/ 271577 h 808329"/>
                  <a:gd name="connsiteX459" fmla="*/ 16459 w 1520647"/>
                  <a:gd name="connsiteY459" fmla="*/ 269748 h 808329"/>
                  <a:gd name="connsiteX460" fmla="*/ 14630 w 1520647"/>
                  <a:gd name="connsiteY460" fmla="*/ 261518 h 808329"/>
                  <a:gd name="connsiteX461" fmla="*/ 14630 w 1520647"/>
                  <a:gd name="connsiteY461" fmla="*/ 256032 h 808329"/>
                  <a:gd name="connsiteX462" fmla="*/ 21946 w 1520647"/>
                  <a:gd name="connsiteY462" fmla="*/ 261518 h 808329"/>
                  <a:gd name="connsiteX463" fmla="*/ 23774 w 1520647"/>
                  <a:gd name="connsiteY463" fmla="*/ 266090 h 808329"/>
                  <a:gd name="connsiteX464" fmla="*/ 24689 w 1520647"/>
                  <a:gd name="connsiteY464" fmla="*/ 271577 h 808329"/>
                  <a:gd name="connsiteX465" fmla="*/ 31090 w 1520647"/>
                  <a:gd name="connsiteY465" fmla="*/ 270662 h 808329"/>
                  <a:gd name="connsiteX466" fmla="*/ 35662 w 1520647"/>
                  <a:gd name="connsiteY466" fmla="*/ 269748 h 808329"/>
                  <a:gd name="connsiteX467" fmla="*/ 42977 w 1520647"/>
                  <a:gd name="connsiteY467" fmla="*/ 272491 h 808329"/>
                  <a:gd name="connsiteX468" fmla="*/ 47549 w 1520647"/>
                  <a:gd name="connsiteY468" fmla="*/ 267919 h 808329"/>
                  <a:gd name="connsiteX469" fmla="*/ 52121 w 1520647"/>
                  <a:gd name="connsiteY469" fmla="*/ 267919 h 808329"/>
                  <a:gd name="connsiteX470" fmla="*/ 47549 w 1520647"/>
                  <a:gd name="connsiteY470" fmla="*/ 260604 h 808329"/>
                  <a:gd name="connsiteX471" fmla="*/ 48463 w 1520647"/>
                  <a:gd name="connsiteY471" fmla="*/ 251460 h 808329"/>
                  <a:gd name="connsiteX472" fmla="*/ 53035 w 1520647"/>
                  <a:gd name="connsiteY472" fmla="*/ 247802 h 808329"/>
                  <a:gd name="connsiteX473" fmla="*/ 55778 w 1520647"/>
                  <a:gd name="connsiteY473" fmla="*/ 243230 h 808329"/>
                  <a:gd name="connsiteX474" fmla="*/ 49378 w 1520647"/>
                  <a:gd name="connsiteY474" fmla="*/ 235001 h 808329"/>
                  <a:gd name="connsiteX475" fmla="*/ 42977 w 1520647"/>
                  <a:gd name="connsiteY475" fmla="*/ 230429 h 808329"/>
                  <a:gd name="connsiteX476" fmla="*/ 38405 w 1520647"/>
                  <a:gd name="connsiteY476" fmla="*/ 227686 h 808329"/>
                  <a:gd name="connsiteX477" fmla="*/ 37490 w 1520647"/>
                  <a:gd name="connsiteY477" fmla="*/ 218542 h 808329"/>
                  <a:gd name="connsiteX478" fmla="*/ 47549 w 1520647"/>
                  <a:gd name="connsiteY478" fmla="*/ 213055 h 808329"/>
                  <a:gd name="connsiteX479" fmla="*/ 51206 w 1520647"/>
                  <a:gd name="connsiteY479" fmla="*/ 206654 h 808329"/>
                  <a:gd name="connsiteX480" fmla="*/ 52121 w 1520647"/>
                  <a:gd name="connsiteY480" fmla="*/ 202082 h 808329"/>
                  <a:gd name="connsiteX481" fmla="*/ 60350 w 1520647"/>
                  <a:gd name="connsiteY481" fmla="*/ 199339 h 808329"/>
                  <a:gd name="connsiteX482" fmla="*/ 65837 w 1520647"/>
                  <a:gd name="connsiteY482" fmla="*/ 194767 h 808329"/>
                  <a:gd name="connsiteX483" fmla="*/ 69494 w 1520647"/>
                  <a:gd name="connsiteY483" fmla="*/ 189281 h 808329"/>
                  <a:gd name="connsiteX484" fmla="*/ 65837 w 1520647"/>
                  <a:gd name="connsiteY484" fmla="*/ 183794 h 808329"/>
                  <a:gd name="connsiteX485" fmla="*/ 63094 w 1520647"/>
                  <a:gd name="connsiteY485" fmla="*/ 179222 h 808329"/>
                  <a:gd name="connsiteX486" fmla="*/ 61265 w 1520647"/>
                  <a:gd name="connsiteY486" fmla="*/ 166421 h 808329"/>
                  <a:gd name="connsiteX487" fmla="*/ 60350 w 1520647"/>
                  <a:gd name="connsiteY487" fmla="*/ 160934 h 808329"/>
                  <a:gd name="connsiteX488" fmla="*/ 55778 w 1520647"/>
                  <a:gd name="connsiteY488" fmla="*/ 160020 h 808329"/>
                  <a:gd name="connsiteX489" fmla="*/ 50292 w 1520647"/>
                  <a:gd name="connsiteY489" fmla="*/ 155448 h 808329"/>
                  <a:gd name="connsiteX490" fmla="*/ 45720 w 1520647"/>
                  <a:gd name="connsiteY490" fmla="*/ 157277 h 808329"/>
                  <a:gd name="connsiteX491" fmla="*/ 41148 w 1520647"/>
                  <a:gd name="connsiteY491" fmla="*/ 154534 h 808329"/>
                  <a:gd name="connsiteX492" fmla="*/ 39319 w 1520647"/>
                  <a:gd name="connsiteY492" fmla="*/ 149962 h 808329"/>
                  <a:gd name="connsiteX493" fmla="*/ 34747 w 1520647"/>
                  <a:gd name="connsiteY493" fmla="*/ 145390 h 808329"/>
                  <a:gd name="connsiteX494" fmla="*/ 36576 w 1520647"/>
                  <a:gd name="connsiteY494" fmla="*/ 138074 h 808329"/>
                  <a:gd name="connsiteX495" fmla="*/ 40234 w 1520647"/>
                  <a:gd name="connsiteY495" fmla="*/ 130759 h 808329"/>
                  <a:gd name="connsiteX496" fmla="*/ 36576 w 1520647"/>
                  <a:gd name="connsiteY496" fmla="*/ 122530 h 808329"/>
                  <a:gd name="connsiteX497" fmla="*/ 42062 w 1520647"/>
                  <a:gd name="connsiteY497" fmla="*/ 122530 h 808329"/>
                  <a:gd name="connsiteX498" fmla="*/ 47549 w 1520647"/>
                  <a:gd name="connsiteY498" fmla="*/ 121615 h 808329"/>
                  <a:gd name="connsiteX499" fmla="*/ 52121 w 1520647"/>
                  <a:gd name="connsiteY499" fmla="*/ 117043 h 808329"/>
                  <a:gd name="connsiteX500" fmla="*/ 53035 w 1520647"/>
                  <a:gd name="connsiteY500" fmla="*/ 109728 h 808329"/>
                  <a:gd name="connsiteX501" fmla="*/ 58522 w 1520647"/>
                  <a:gd name="connsiteY501" fmla="*/ 104242 h 808329"/>
                  <a:gd name="connsiteX502" fmla="*/ 57607 w 1520647"/>
                  <a:gd name="connsiteY502" fmla="*/ 98755 h 808329"/>
                  <a:gd name="connsiteX503" fmla="*/ 59436 w 1520647"/>
                  <a:gd name="connsiteY503" fmla="*/ 94183 h 808329"/>
                  <a:gd name="connsiteX504" fmla="*/ 61265 w 1520647"/>
                  <a:gd name="connsiteY504" fmla="*/ 89611 h 808329"/>
                  <a:gd name="connsiteX505" fmla="*/ 64008 w 1520647"/>
                  <a:gd name="connsiteY505" fmla="*/ 84125 h 808329"/>
                  <a:gd name="connsiteX506" fmla="*/ 69494 w 1520647"/>
                  <a:gd name="connsiteY506" fmla="*/ 82296 h 808329"/>
                  <a:gd name="connsiteX507" fmla="*/ 72238 w 1520647"/>
                  <a:gd name="connsiteY507" fmla="*/ 75895 h 808329"/>
                  <a:gd name="connsiteX508" fmla="*/ 71323 w 1520647"/>
                  <a:gd name="connsiteY508" fmla="*/ 69494 h 808329"/>
                  <a:gd name="connsiteX509" fmla="*/ 74066 w 1520647"/>
                  <a:gd name="connsiteY509" fmla="*/ 58522 h 808329"/>
                  <a:gd name="connsiteX510" fmla="*/ 77724 w 1520647"/>
                  <a:gd name="connsiteY510" fmla="*/ 49378 h 808329"/>
                  <a:gd name="connsiteX511" fmla="*/ 82296 w 1520647"/>
                  <a:gd name="connsiteY511" fmla="*/ 43891 h 808329"/>
                  <a:gd name="connsiteX512" fmla="*/ 89611 w 1520647"/>
                  <a:gd name="connsiteY512" fmla="*/ 39319 h 808329"/>
                  <a:gd name="connsiteX513" fmla="*/ 88697 w 1520647"/>
                  <a:gd name="connsiteY513" fmla="*/ 34747 h 808329"/>
                  <a:gd name="connsiteX514" fmla="*/ 93269 w 1520647"/>
                  <a:gd name="connsiteY514" fmla="*/ 33833 h 808329"/>
                  <a:gd name="connsiteX515" fmla="*/ 98755 w 1520647"/>
                  <a:gd name="connsiteY515" fmla="*/ 34747 h 808329"/>
                  <a:gd name="connsiteX516" fmla="*/ 100584 w 1520647"/>
                  <a:gd name="connsiteY516" fmla="*/ 30175 h 808329"/>
                  <a:gd name="connsiteX517" fmla="*/ 106070 w 1520647"/>
                  <a:gd name="connsiteY517" fmla="*/ 27432 h 808329"/>
                  <a:gd name="connsiteX518" fmla="*/ 111557 w 1520647"/>
                  <a:gd name="connsiteY518" fmla="*/ 27432 h 808329"/>
                  <a:gd name="connsiteX519" fmla="*/ 117958 w 1520647"/>
                  <a:gd name="connsiteY519" fmla="*/ 24689 h 808329"/>
                  <a:gd name="connsiteX520" fmla="*/ 122530 w 1520647"/>
                  <a:gd name="connsiteY520" fmla="*/ 21946 h 808329"/>
                  <a:gd name="connsiteX521" fmla="*/ 127102 w 1520647"/>
                  <a:gd name="connsiteY521" fmla="*/ 21946 h 808329"/>
                  <a:gd name="connsiteX522" fmla="*/ 133502 w 1520647"/>
                  <a:gd name="connsiteY522" fmla="*/ 29261 h 808329"/>
                  <a:gd name="connsiteX523" fmla="*/ 136246 w 1520647"/>
                  <a:gd name="connsiteY523" fmla="*/ 33833 h 808329"/>
                  <a:gd name="connsiteX524" fmla="*/ 141732 w 1520647"/>
                  <a:gd name="connsiteY524" fmla="*/ 35662 h 808329"/>
                  <a:gd name="connsiteX525" fmla="*/ 147218 w 1520647"/>
                  <a:gd name="connsiteY525" fmla="*/ 30175 h 808329"/>
                  <a:gd name="connsiteX526" fmla="*/ 144475 w 1520647"/>
                  <a:gd name="connsiteY526" fmla="*/ 21031 h 808329"/>
                  <a:gd name="connsiteX527" fmla="*/ 141732 w 1520647"/>
                  <a:gd name="connsiteY527" fmla="*/ 15545 h 808329"/>
                  <a:gd name="connsiteX528" fmla="*/ 140818 w 1520647"/>
                  <a:gd name="connsiteY528" fmla="*/ 10973 h 808329"/>
                  <a:gd name="connsiteX529" fmla="*/ 146304 w 1520647"/>
                  <a:gd name="connsiteY529" fmla="*/ 4572 h 808329"/>
                  <a:gd name="connsiteX530" fmla="*/ 151790 w 1520647"/>
                  <a:gd name="connsiteY530" fmla="*/ 10058 h 808329"/>
                  <a:gd name="connsiteX531" fmla="*/ 153619 w 1520647"/>
                  <a:gd name="connsiteY531" fmla="*/ 16459 h 808329"/>
                  <a:gd name="connsiteX532" fmla="*/ 160934 w 1520647"/>
                  <a:gd name="connsiteY532" fmla="*/ 21031 h 808329"/>
                  <a:gd name="connsiteX533" fmla="*/ 165506 w 1520647"/>
                  <a:gd name="connsiteY533" fmla="*/ 22860 h 808329"/>
                  <a:gd name="connsiteX534" fmla="*/ 170993 w 1520647"/>
                  <a:gd name="connsiteY534" fmla="*/ 19202 h 808329"/>
                  <a:gd name="connsiteX535" fmla="*/ 173736 w 1520647"/>
                  <a:gd name="connsiteY535" fmla="*/ 13716 h 808329"/>
                  <a:gd name="connsiteX536" fmla="*/ 174650 w 1520647"/>
                  <a:gd name="connsiteY536" fmla="*/ 8230 h 808329"/>
                  <a:gd name="connsiteX537" fmla="*/ 176479 w 1520647"/>
                  <a:gd name="connsiteY537" fmla="*/ 3658 h 808329"/>
                  <a:gd name="connsiteX538" fmla="*/ 181051 w 1520647"/>
                  <a:gd name="connsiteY538" fmla="*/ 5486 h 808329"/>
                  <a:gd name="connsiteX539" fmla="*/ 184709 w 1520647"/>
                  <a:gd name="connsiteY539" fmla="*/ 10973 h 808329"/>
                  <a:gd name="connsiteX540" fmla="*/ 183794 w 1520647"/>
                  <a:gd name="connsiteY540" fmla="*/ 15545 h 808329"/>
                  <a:gd name="connsiteX541" fmla="*/ 183794 w 1520647"/>
                  <a:gd name="connsiteY541" fmla="*/ 21031 h 808329"/>
                  <a:gd name="connsiteX542" fmla="*/ 181966 w 1520647"/>
                  <a:gd name="connsiteY542" fmla="*/ 25603 h 808329"/>
                  <a:gd name="connsiteX543" fmla="*/ 181051 w 1520647"/>
                  <a:gd name="connsiteY543" fmla="*/ 31090 h 808329"/>
                  <a:gd name="connsiteX544" fmla="*/ 185623 w 1520647"/>
                  <a:gd name="connsiteY544" fmla="*/ 34747 h 808329"/>
                  <a:gd name="connsiteX545" fmla="*/ 190195 w 1520647"/>
                  <a:gd name="connsiteY545" fmla="*/ 34747 h 808329"/>
                  <a:gd name="connsiteX546" fmla="*/ 195682 w 1520647"/>
                  <a:gd name="connsiteY546" fmla="*/ 34747 h 808329"/>
                  <a:gd name="connsiteX547" fmla="*/ 200254 w 1520647"/>
                  <a:gd name="connsiteY547" fmla="*/ 36576 h 808329"/>
                  <a:gd name="connsiteX548" fmla="*/ 204826 w 1520647"/>
                  <a:gd name="connsiteY548" fmla="*/ 42062 h 808329"/>
                  <a:gd name="connsiteX549" fmla="*/ 215798 w 1520647"/>
                  <a:gd name="connsiteY549" fmla="*/ 47549 h 808329"/>
                  <a:gd name="connsiteX550" fmla="*/ 220370 w 1520647"/>
                  <a:gd name="connsiteY550" fmla="*/ 46634 h 808329"/>
                  <a:gd name="connsiteX551" fmla="*/ 224028 w 1520647"/>
                  <a:gd name="connsiteY551" fmla="*/ 41148 h 808329"/>
                  <a:gd name="connsiteX552" fmla="*/ 228600 w 1520647"/>
                  <a:gd name="connsiteY552" fmla="*/ 38405 h 808329"/>
                  <a:gd name="connsiteX553" fmla="*/ 232258 w 1520647"/>
                  <a:gd name="connsiteY553" fmla="*/ 31090 h 808329"/>
                  <a:gd name="connsiteX554" fmla="*/ 230429 w 1520647"/>
                  <a:gd name="connsiteY554" fmla="*/ 22860 h 808329"/>
                  <a:gd name="connsiteX555" fmla="*/ 228600 w 1520647"/>
                  <a:gd name="connsiteY555" fmla="*/ 17374 h 808329"/>
                  <a:gd name="connsiteX556" fmla="*/ 234086 w 1520647"/>
                  <a:gd name="connsiteY556" fmla="*/ 15545 h 808329"/>
                  <a:gd name="connsiteX557" fmla="*/ 239573 w 1520647"/>
                  <a:gd name="connsiteY557" fmla="*/ 21031 h 808329"/>
                  <a:gd name="connsiteX558" fmla="*/ 241402 w 1520647"/>
                  <a:gd name="connsiteY558" fmla="*/ 26518 h 808329"/>
                  <a:gd name="connsiteX559" fmla="*/ 246888 w 1520647"/>
                  <a:gd name="connsiteY559" fmla="*/ 32004 h 808329"/>
                  <a:gd name="connsiteX560" fmla="*/ 251460 w 1520647"/>
                  <a:gd name="connsiteY560" fmla="*/ 33833 h 808329"/>
                  <a:gd name="connsiteX561" fmla="*/ 256946 w 1520647"/>
                  <a:gd name="connsiteY561" fmla="*/ 34747 h 808329"/>
                  <a:gd name="connsiteX562" fmla="*/ 258775 w 1520647"/>
                  <a:gd name="connsiteY562" fmla="*/ 40234 h 808329"/>
                  <a:gd name="connsiteX563" fmla="*/ 258775 w 1520647"/>
                  <a:gd name="connsiteY563" fmla="*/ 46634 h 808329"/>
                  <a:gd name="connsiteX564" fmla="*/ 263347 w 1520647"/>
                  <a:gd name="connsiteY564" fmla="*/ 50292 h 808329"/>
                  <a:gd name="connsiteX565" fmla="*/ 266090 w 1520647"/>
                  <a:gd name="connsiteY565" fmla="*/ 45720 h 808329"/>
                  <a:gd name="connsiteX566" fmla="*/ 267005 w 1520647"/>
                  <a:gd name="connsiteY566" fmla="*/ 40234 h 808329"/>
                  <a:gd name="connsiteX567" fmla="*/ 265176 w 1520647"/>
                  <a:gd name="connsiteY567" fmla="*/ 35662 h 808329"/>
                  <a:gd name="connsiteX568" fmla="*/ 265176 w 1520647"/>
                  <a:gd name="connsiteY568" fmla="*/ 29261 h 808329"/>
                  <a:gd name="connsiteX569" fmla="*/ 270662 w 1520647"/>
                  <a:gd name="connsiteY569" fmla="*/ 24689 h 808329"/>
                  <a:gd name="connsiteX570" fmla="*/ 275234 w 1520647"/>
                  <a:gd name="connsiteY570" fmla="*/ 25603 h 808329"/>
                  <a:gd name="connsiteX571" fmla="*/ 280721 w 1520647"/>
                  <a:gd name="connsiteY571" fmla="*/ 29261 h 808329"/>
                  <a:gd name="connsiteX572" fmla="*/ 283464 w 1520647"/>
                  <a:gd name="connsiteY572" fmla="*/ 34747 h 808329"/>
                  <a:gd name="connsiteX573" fmla="*/ 288036 w 1520647"/>
                  <a:gd name="connsiteY573" fmla="*/ 37490 h 808329"/>
                  <a:gd name="connsiteX574" fmla="*/ 293522 w 1520647"/>
                  <a:gd name="connsiteY574" fmla="*/ 32004 h 808329"/>
                  <a:gd name="connsiteX575" fmla="*/ 294437 w 1520647"/>
                  <a:gd name="connsiteY575" fmla="*/ 25603 h 808329"/>
                  <a:gd name="connsiteX576" fmla="*/ 290779 w 1520647"/>
                  <a:gd name="connsiteY576" fmla="*/ 21031 h 808329"/>
                  <a:gd name="connsiteX577" fmla="*/ 285293 w 1520647"/>
                  <a:gd name="connsiteY577" fmla="*/ 15545 h 808329"/>
                  <a:gd name="connsiteX578" fmla="*/ 283464 w 1520647"/>
                  <a:gd name="connsiteY578" fmla="*/ 10973 h 808329"/>
                  <a:gd name="connsiteX579" fmla="*/ 286207 w 1520647"/>
                  <a:gd name="connsiteY579" fmla="*/ 6401 h 808329"/>
                  <a:gd name="connsiteX580" fmla="*/ 297180 w 1520647"/>
                  <a:gd name="connsiteY580" fmla="*/ 1829 h 808329"/>
                  <a:gd name="connsiteX581" fmla="*/ 301752 w 1520647"/>
                  <a:gd name="connsiteY581" fmla="*/ 0 h 808329"/>
                  <a:gd name="connsiteX582" fmla="*/ 305410 w 1520647"/>
                  <a:gd name="connsiteY582" fmla="*/ 5486 h 808329"/>
                  <a:gd name="connsiteX583" fmla="*/ 302666 w 1520647"/>
                  <a:gd name="connsiteY583" fmla="*/ 13716 h 808329"/>
                  <a:gd name="connsiteX584" fmla="*/ 299923 w 1520647"/>
                  <a:gd name="connsiteY584" fmla="*/ 20117 h 808329"/>
                  <a:gd name="connsiteX585" fmla="*/ 304495 w 1520647"/>
                  <a:gd name="connsiteY585" fmla="*/ 21946 h 808329"/>
                  <a:gd name="connsiteX586" fmla="*/ 309067 w 1520647"/>
                  <a:gd name="connsiteY586" fmla="*/ 20117 h 808329"/>
                  <a:gd name="connsiteX587" fmla="*/ 318211 w 1520647"/>
                  <a:gd name="connsiteY587" fmla="*/ 10058 h 808329"/>
                  <a:gd name="connsiteX588" fmla="*/ 326441 w 1520647"/>
                  <a:gd name="connsiteY588" fmla="*/ 1829 h 808329"/>
                  <a:gd name="connsiteX589" fmla="*/ 331927 w 1520647"/>
                  <a:gd name="connsiteY589" fmla="*/ 3658 h 808329"/>
                  <a:gd name="connsiteX590" fmla="*/ 337414 w 1520647"/>
                  <a:gd name="connsiteY590" fmla="*/ 10973 h 808329"/>
                  <a:gd name="connsiteX591" fmla="*/ 340157 w 1520647"/>
                  <a:gd name="connsiteY591" fmla="*/ 16459 h 808329"/>
                  <a:gd name="connsiteX592" fmla="*/ 345643 w 1520647"/>
                  <a:gd name="connsiteY592" fmla="*/ 21031 h 808329"/>
                  <a:gd name="connsiteX593" fmla="*/ 348386 w 1520647"/>
                  <a:gd name="connsiteY593" fmla="*/ 25603 h 808329"/>
                  <a:gd name="connsiteX594" fmla="*/ 347472 w 1520647"/>
                  <a:gd name="connsiteY594" fmla="*/ 31090 h 808329"/>
                  <a:gd name="connsiteX595" fmla="*/ 344729 w 1520647"/>
                  <a:gd name="connsiteY595" fmla="*/ 35662 h 808329"/>
                  <a:gd name="connsiteX596" fmla="*/ 348386 w 1520647"/>
                  <a:gd name="connsiteY596" fmla="*/ 41148 h 808329"/>
                  <a:gd name="connsiteX597" fmla="*/ 352958 w 1520647"/>
                  <a:gd name="connsiteY597" fmla="*/ 42977 h 808329"/>
                  <a:gd name="connsiteX598" fmla="*/ 358445 w 1520647"/>
                  <a:gd name="connsiteY598" fmla="*/ 50292 h 808329"/>
                  <a:gd name="connsiteX599" fmla="*/ 357530 w 1520647"/>
                  <a:gd name="connsiteY599" fmla="*/ 56693 h 808329"/>
                  <a:gd name="connsiteX600" fmla="*/ 363017 w 1520647"/>
                  <a:gd name="connsiteY600" fmla="*/ 55778 h 808329"/>
                  <a:gd name="connsiteX601" fmla="*/ 368503 w 1520647"/>
                  <a:gd name="connsiteY601" fmla="*/ 53950 h 808329"/>
                  <a:gd name="connsiteX602" fmla="*/ 371246 w 1520647"/>
                  <a:gd name="connsiteY602" fmla="*/ 60350 h 808329"/>
                  <a:gd name="connsiteX603" fmla="*/ 373990 w 1520647"/>
                  <a:gd name="connsiteY603" fmla="*/ 65837 h 808329"/>
                  <a:gd name="connsiteX604" fmla="*/ 379476 w 1520647"/>
                  <a:gd name="connsiteY604" fmla="*/ 67666 h 808329"/>
                  <a:gd name="connsiteX605" fmla="*/ 386791 w 1520647"/>
                  <a:gd name="connsiteY605" fmla="*/ 64922 h 808329"/>
                  <a:gd name="connsiteX606" fmla="*/ 395935 w 1520647"/>
                  <a:gd name="connsiteY606" fmla="*/ 61265 h 808329"/>
                  <a:gd name="connsiteX607" fmla="*/ 400507 w 1520647"/>
                  <a:gd name="connsiteY607" fmla="*/ 55778 h 808329"/>
                  <a:gd name="connsiteX608" fmla="*/ 405079 w 1520647"/>
                  <a:gd name="connsiteY608" fmla="*/ 53950 h 808329"/>
                  <a:gd name="connsiteX609" fmla="*/ 409651 w 1520647"/>
                  <a:gd name="connsiteY609" fmla="*/ 59436 h 808329"/>
                  <a:gd name="connsiteX610" fmla="*/ 415138 w 1520647"/>
                  <a:gd name="connsiteY610" fmla="*/ 63094 h 808329"/>
                  <a:gd name="connsiteX611" fmla="*/ 421538 w 1520647"/>
                  <a:gd name="connsiteY611" fmla="*/ 62179 h 808329"/>
                  <a:gd name="connsiteX612" fmla="*/ 432511 w 1520647"/>
                  <a:gd name="connsiteY612" fmla="*/ 63094 h 808329"/>
                  <a:gd name="connsiteX613" fmla="*/ 437998 w 1520647"/>
                  <a:gd name="connsiteY613" fmla="*/ 66751 h 808329"/>
                  <a:gd name="connsiteX614" fmla="*/ 442570 w 1520647"/>
                  <a:gd name="connsiteY614" fmla="*/ 68580 h 808329"/>
                  <a:gd name="connsiteX615" fmla="*/ 447142 w 1520647"/>
                  <a:gd name="connsiteY615" fmla="*/ 74066 h 808329"/>
                  <a:gd name="connsiteX616" fmla="*/ 451714 w 1520647"/>
                  <a:gd name="connsiteY616" fmla="*/ 80467 h 808329"/>
                  <a:gd name="connsiteX617" fmla="*/ 458114 w 1520647"/>
                  <a:gd name="connsiteY617" fmla="*/ 80467 h 808329"/>
                  <a:gd name="connsiteX618" fmla="*/ 462686 w 1520647"/>
                  <a:gd name="connsiteY618" fmla="*/ 79553 h 808329"/>
                  <a:gd name="connsiteX619" fmla="*/ 467258 w 1520647"/>
                  <a:gd name="connsiteY619" fmla="*/ 84125 h 808329"/>
                  <a:gd name="connsiteX620" fmla="*/ 470002 w 1520647"/>
                  <a:gd name="connsiteY620" fmla="*/ 88697 h 808329"/>
                  <a:gd name="connsiteX621" fmla="*/ 474574 w 1520647"/>
                  <a:gd name="connsiteY621" fmla="*/ 90526 h 808329"/>
                  <a:gd name="connsiteX622" fmla="*/ 480974 w 1520647"/>
                  <a:gd name="connsiteY622" fmla="*/ 95098 h 808329"/>
                  <a:gd name="connsiteX623" fmla="*/ 486461 w 1520647"/>
                  <a:gd name="connsiteY623" fmla="*/ 98755 h 808329"/>
                  <a:gd name="connsiteX624" fmla="*/ 491947 w 1520647"/>
                  <a:gd name="connsiteY624" fmla="*/ 98755 h 808329"/>
                  <a:gd name="connsiteX625" fmla="*/ 496519 w 1520647"/>
                  <a:gd name="connsiteY625" fmla="*/ 93269 h 808329"/>
                  <a:gd name="connsiteX626" fmla="*/ 501091 w 1520647"/>
                  <a:gd name="connsiteY626" fmla="*/ 88697 h 808329"/>
                  <a:gd name="connsiteX627" fmla="*/ 506578 w 1520647"/>
                  <a:gd name="connsiteY627" fmla="*/ 87782 h 808329"/>
                  <a:gd name="connsiteX628" fmla="*/ 511150 w 1520647"/>
                  <a:gd name="connsiteY628" fmla="*/ 90526 h 808329"/>
                  <a:gd name="connsiteX629" fmla="*/ 513893 w 1520647"/>
                  <a:gd name="connsiteY629" fmla="*/ 98755 h 808329"/>
                  <a:gd name="connsiteX630" fmla="*/ 516636 w 1520647"/>
                  <a:gd name="connsiteY630" fmla="*/ 105156 h 808329"/>
                  <a:gd name="connsiteX631" fmla="*/ 518465 w 1520647"/>
                  <a:gd name="connsiteY631" fmla="*/ 109728 h 808329"/>
                  <a:gd name="connsiteX632" fmla="*/ 526694 w 1520647"/>
                  <a:gd name="connsiteY632" fmla="*/ 113386 h 808329"/>
                  <a:gd name="connsiteX633" fmla="*/ 532181 w 1520647"/>
                  <a:gd name="connsiteY633" fmla="*/ 115214 h 808329"/>
                  <a:gd name="connsiteX634" fmla="*/ 536753 w 1520647"/>
                  <a:gd name="connsiteY634" fmla="*/ 117958 h 808329"/>
                  <a:gd name="connsiteX635" fmla="*/ 542239 w 1520647"/>
                  <a:gd name="connsiteY635" fmla="*/ 120701 h 808329"/>
                  <a:gd name="connsiteX636" fmla="*/ 547726 w 1520647"/>
                  <a:gd name="connsiteY636" fmla="*/ 123444 h 808329"/>
                  <a:gd name="connsiteX637" fmla="*/ 553212 w 1520647"/>
                  <a:gd name="connsiteY637" fmla="*/ 128016 h 808329"/>
                  <a:gd name="connsiteX638" fmla="*/ 558698 w 1520647"/>
                  <a:gd name="connsiteY638" fmla="*/ 129845 h 808329"/>
                  <a:gd name="connsiteX639" fmla="*/ 570586 w 1520647"/>
                  <a:gd name="connsiteY639" fmla="*/ 130759 h 808329"/>
                  <a:gd name="connsiteX640" fmla="*/ 575158 w 1520647"/>
                  <a:gd name="connsiteY640" fmla="*/ 131674 h 808329"/>
                  <a:gd name="connsiteX641" fmla="*/ 581558 w 1520647"/>
                  <a:gd name="connsiteY641" fmla="*/ 128930 h 808329"/>
                  <a:gd name="connsiteX642" fmla="*/ 587045 w 1520647"/>
                  <a:gd name="connsiteY642" fmla="*/ 128016 h 808329"/>
                  <a:gd name="connsiteX643" fmla="*/ 591617 w 1520647"/>
                  <a:gd name="connsiteY643" fmla="*/ 126187 h 808329"/>
                  <a:gd name="connsiteX644" fmla="*/ 597103 w 1520647"/>
                  <a:gd name="connsiteY644" fmla="*/ 122530 h 808329"/>
                  <a:gd name="connsiteX645" fmla="*/ 602590 w 1520647"/>
                  <a:gd name="connsiteY645" fmla="*/ 118872 h 808329"/>
                  <a:gd name="connsiteX646" fmla="*/ 606247 w 1520647"/>
                  <a:gd name="connsiteY646" fmla="*/ 112471 h 808329"/>
                  <a:gd name="connsiteX647" fmla="*/ 610819 w 1520647"/>
                  <a:gd name="connsiteY647" fmla="*/ 107899 h 808329"/>
                  <a:gd name="connsiteX648" fmla="*/ 612648 w 1520647"/>
                  <a:gd name="connsiteY648" fmla="*/ 101498 h 808329"/>
                  <a:gd name="connsiteX649" fmla="*/ 615391 w 1520647"/>
                  <a:gd name="connsiteY649" fmla="*/ 96012 h 808329"/>
                  <a:gd name="connsiteX650" fmla="*/ 622706 w 1520647"/>
                  <a:gd name="connsiteY650" fmla="*/ 90526 h 808329"/>
                  <a:gd name="connsiteX651" fmla="*/ 625450 w 1520647"/>
                  <a:gd name="connsiteY651" fmla="*/ 84125 h 808329"/>
                  <a:gd name="connsiteX652" fmla="*/ 628193 w 1520647"/>
                  <a:gd name="connsiteY652" fmla="*/ 89611 h 808329"/>
                  <a:gd name="connsiteX653" fmla="*/ 628193 w 1520647"/>
                  <a:gd name="connsiteY653" fmla="*/ 94183 h 808329"/>
                  <a:gd name="connsiteX654" fmla="*/ 628193 w 1520647"/>
                  <a:gd name="connsiteY654" fmla="*/ 98755 h 808329"/>
                  <a:gd name="connsiteX655" fmla="*/ 632765 w 1520647"/>
                  <a:gd name="connsiteY655" fmla="*/ 96012 h 808329"/>
                  <a:gd name="connsiteX656" fmla="*/ 635508 w 1520647"/>
                  <a:gd name="connsiteY656" fmla="*/ 91440 h 808329"/>
                  <a:gd name="connsiteX657" fmla="*/ 635508 w 1520647"/>
                  <a:gd name="connsiteY657" fmla="*/ 86868 h 808329"/>
                  <a:gd name="connsiteX658" fmla="*/ 640994 w 1520647"/>
                  <a:gd name="connsiteY658" fmla="*/ 81382 h 808329"/>
                  <a:gd name="connsiteX659" fmla="*/ 645566 w 1520647"/>
                  <a:gd name="connsiteY659" fmla="*/ 83210 h 808329"/>
                  <a:gd name="connsiteX660" fmla="*/ 648310 w 1520647"/>
                  <a:gd name="connsiteY660" fmla="*/ 89611 h 808329"/>
                  <a:gd name="connsiteX661" fmla="*/ 651053 w 1520647"/>
                  <a:gd name="connsiteY661" fmla="*/ 97841 h 808329"/>
                  <a:gd name="connsiteX662" fmla="*/ 649224 w 1520647"/>
                  <a:gd name="connsiteY662" fmla="*/ 103327 h 808329"/>
                  <a:gd name="connsiteX663" fmla="*/ 658368 w 1520647"/>
                  <a:gd name="connsiteY663" fmla="*/ 107899 h 808329"/>
                  <a:gd name="connsiteX664" fmla="*/ 662940 w 1520647"/>
                  <a:gd name="connsiteY664" fmla="*/ 109728 h 808329"/>
                  <a:gd name="connsiteX665" fmla="*/ 671170 w 1520647"/>
                  <a:gd name="connsiteY665" fmla="*/ 111557 h 808329"/>
                  <a:gd name="connsiteX666" fmla="*/ 683057 w 1520647"/>
                  <a:gd name="connsiteY666" fmla="*/ 112471 h 808329"/>
                  <a:gd name="connsiteX667" fmla="*/ 691286 w 1520647"/>
                  <a:gd name="connsiteY667" fmla="*/ 116129 h 808329"/>
                  <a:gd name="connsiteX668" fmla="*/ 696773 w 1520647"/>
                  <a:gd name="connsiteY668" fmla="*/ 117958 h 808329"/>
                  <a:gd name="connsiteX669" fmla="*/ 701345 w 1520647"/>
                  <a:gd name="connsiteY669" fmla="*/ 116129 h 808329"/>
                  <a:gd name="connsiteX670" fmla="*/ 702259 w 1520647"/>
                  <a:gd name="connsiteY670" fmla="*/ 121615 h 808329"/>
                  <a:gd name="connsiteX671" fmla="*/ 715061 w 1520647"/>
                  <a:gd name="connsiteY671" fmla="*/ 120701 h 808329"/>
                  <a:gd name="connsiteX672" fmla="*/ 711403 w 1520647"/>
                  <a:gd name="connsiteY672" fmla="*/ 125273 h 808329"/>
                  <a:gd name="connsiteX673" fmla="*/ 721462 w 1520647"/>
                  <a:gd name="connsiteY673" fmla="*/ 119786 h 808329"/>
                  <a:gd name="connsiteX674" fmla="*/ 728777 w 1520647"/>
                  <a:gd name="connsiteY674" fmla="*/ 119786 h 808329"/>
                  <a:gd name="connsiteX675" fmla="*/ 736092 w 1520647"/>
                  <a:gd name="connsiteY675" fmla="*/ 117958 h 808329"/>
                  <a:gd name="connsiteX676" fmla="*/ 742493 w 1520647"/>
                  <a:gd name="connsiteY676" fmla="*/ 112471 h 808329"/>
                  <a:gd name="connsiteX677" fmla="*/ 747979 w 1520647"/>
                  <a:gd name="connsiteY677" fmla="*/ 107899 h 808329"/>
                  <a:gd name="connsiteX678" fmla="*/ 751637 w 1520647"/>
                  <a:gd name="connsiteY678" fmla="*/ 103327 h 808329"/>
                  <a:gd name="connsiteX679" fmla="*/ 756209 w 1520647"/>
                  <a:gd name="connsiteY679" fmla="*/ 100584 h 808329"/>
                  <a:gd name="connsiteX680" fmla="*/ 767182 w 1520647"/>
                  <a:gd name="connsiteY680" fmla="*/ 101498 h 808329"/>
                  <a:gd name="connsiteX681" fmla="*/ 777240 w 1520647"/>
                  <a:gd name="connsiteY681" fmla="*/ 101498 h 808329"/>
                  <a:gd name="connsiteX682" fmla="*/ 782726 w 1520647"/>
                  <a:gd name="connsiteY682" fmla="*/ 103327 h 808329"/>
                  <a:gd name="connsiteX683" fmla="*/ 788213 w 1520647"/>
                  <a:gd name="connsiteY683" fmla="*/ 95098 h 808329"/>
                  <a:gd name="connsiteX684" fmla="*/ 794614 w 1520647"/>
                  <a:gd name="connsiteY684" fmla="*/ 96926 h 808329"/>
                  <a:gd name="connsiteX685" fmla="*/ 801014 w 1520647"/>
                  <a:gd name="connsiteY685" fmla="*/ 96926 h 808329"/>
                  <a:gd name="connsiteX686" fmla="*/ 807415 w 1520647"/>
                  <a:gd name="connsiteY686" fmla="*/ 98755 h 808329"/>
                  <a:gd name="connsiteX687" fmla="*/ 813816 w 1520647"/>
                  <a:gd name="connsiteY687" fmla="*/ 105156 h 808329"/>
                  <a:gd name="connsiteX688" fmla="*/ 820217 w 1520647"/>
                  <a:gd name="connsiteY688" fmla="*/ 110642 h 808329"/>
                  <a:gd name="connsiteX689" fmla="*/ 829361 w 1520647"/>
                  <a:gd name="connsiteY689" fmla="*/ 107899 h 808329"/>
                  <a:gd name="connsiteX690" fmla="*/ 843077 w 1520647"/>
                  <a:gd name="connsiteY690" fmla="*/ 106985 h 808329"/>
                  <a:gd name="connsiteX691" fmla="*/ 847649 w 1520647"/>
                  <a:gd name="connsiteY691" fmla="*/ 104242 h 808329"/>
                  <a:gd name="connsiteX692" fmla="*/ 852221 w 1520647"/>
                  <a:gd name="connsiteY692" fmla="*/ 104242 h 808329"/>
                  <a:gd name="connsiteX693" fmla="*/ 857707 w 1520647"/>
                  <a:gd name="connsiteY693" fmla="*/ 103327 h 808329"/>
                  <a:gd name="connsiteX694" fmla="*/ 862279 w 1520647"/>
                  <a:gd name="connsiteY694" fmla="*/ 100584 h 808329"/>
                  <a:gd name="connsiteX695" fmla="*/ 867766 w 1520647"/>
                  <a:gd name="connsiteY695" fmla="*/ 103327 h 808329"/>
                  <a:gd name="connsiteX696" fmla="*/ 874166 w 1520647"/>
                  <a:gd name="connsiteY696" fmla="*/ 102413 h 808329"/>
                  <a:gd name="connsiteX697" fmla="*/ 876910 w 1520647"/>
                  <a:gd name="connsiteY697" fmla="*/ 96926 h 808329"/>
                  <a:gd name="connsiteX698" fmla="*/ 882396 w 1520647"/>
                  <a:gd name="connsiteY698" fmla="*/ 95098 h 808329"/>
                  <a:gd name="connsiteX699" fmla="*/ 886968 w 1520647"/>
                  <a:gd name="connsiteY699" fmla="*/ 93269 h 808329"/>
                  <a:gd name="connsiteX700" fmla="*/ 891540 w 1520647"/>
                  <a:gd name="connsiteY700" fmla="*/ 93269 h 808329"/>
                  <a:gd name="connsiteX701" fmla="*/ 898855 w 1520647"/>
                  <a:gd name="connsiteY701" fmla="*/ 95098 h 808329"/>
                  <a:gd name="connsiteX702" fmla="*/ 907999 w 1520647"/>
                  <a:gd name="connsiteY702" fmla="*/ 98755 h 808329"/>
                  <a:gd name="connsiteX703" fmla="*/ 914400 w 1520647"/>
                  <a:gd name="connsiteY703" fmla="*/ 94183 h 808329"/>
                  <a:gd name="connsiteX704" fmla="*/ 925373 w 1520647"/>
                  <a:gd name="connsiteY704" fmla="*/ 96012 h 808329"/>
                  <a:gd name="connsiteX705" fmla="*/ 929945 w 1520647"/>
                  <a:gd name="connsiteY705" fmla="*/ 97841 h 808329"/>
                  <a:gd name="connsiteX706" fmla="*/ 936346 w 1520647"/>
                  <a:gd name="connsiteY706" fmla="*/ 96926 h 808329"/>
                  <a:gd name="connsiteX707" fmla="*/ 936346 w 1520647"/>
                  <a:gd name="connsiteY707" fmla="*/ 101498 h 808329"/>
                  <a:gd name="connsiteX708" fmla="*/ 936346 w 1520647"/>
                  <a:gd name="connsiteY708" fmla="*/ 107899 h 808329"/>
                  <a:gd name="connsiteX709" fmla="*/ 948233 w 1520647"/>
                  <a:gd name="connsiteY709" fmla="*/ 107899 h 808329"/>
                  <a:gd name="connsiteX710" fmla="*/ 952805 w 1520647"/>
                  <a:gd name="connsiteY710" fmla="*/ 106070 h 808329"/>
                  <a:gd name="connsiteX711" fmla="*/ 958291 w 1520647"/>
                  <a:gd name="connsiteY711" fmla="*/ 105156 h 808329"/>
                  <a:gd name="connsiteX712" fmla="*/ 963778 w 1520647"/>
                  <a:gd name="connsiteY712" fmla="*/ 105156 h 808329"/>
                  <a:gd name="connsiteX713" fmla="*/ 969264 w 1520647"/>
                  <a:gd name="connsiteY713" fmla="*/ 105156 h 808329"/>
                  <a:gd name="connsiteX714" fmla="*/ 974750 w 1520647"/>
                  <a:gd name="connsiteY714" fmla="*/ 105156 h 808329"/>
                  <a:gd name="connsiteX715" fmla="*/ 982066 w 1520647"/>
                  <a:gd name="connsiteY715" fmla="*/ 105156 h 808329"/>
                  <a:gd name="connsiteX716" fmla="*/ 988466 w 1520647"/>
                  <a:gd name="connsiteY716" fmla="*/ 108814 h 808329"/>
                  <a:gd name="connsiteX717" fmla="*/ 993953 w 1520647"/>
                  <a:gd name="connsiteY717" fmla="*/ 114300 h 808329"/>
                  <a:gd name="connsiteX718" fmla="*/ 998525 w 1520647"/>
                  <a:gd name="connsiteY718" fmla="*/ 115214 h 808329"/>
                  <a:gd name="connsiteX719" fmla="*/ 1003097 w 1520647"/>
                  <a:gd name="connsiteY719" fmla="*/ 117043 h 808329"/>
                  <a:gd name="connsiteX720" fmla="*/ 1005840 w 1520647"/>
                  <a:gd name="connsiteY720" fmla="*/ 122530 h 808329"/>
                  <a:gd name="connsiteX721" fmla="*/ 1005840 w 1520647"/>
                  <a:gd name="connsiteY721" fmla="*/ 127102 h 808329"/>
                  <a:gd name="connsiteX722" fmla="*/ 1010412 w 1520647"/>
                  <a:gd name="connsiteY722" fmla="*/ 131674 h 808329"/>
                  <a:gd name="connsiteX723" fmla="*/ 1016813 w 1520647"/>
                  <a:gd name="connsiteY723" fmla="*/ 132588 h 808329"/>
                  <a:gd name="connsiteX724" fmla="*/ 1024128 w 1520647"/>
                  <a:gd name="connsiteY724" fmla="*/ 128930 h 808329"/>
                  <a:gd name="connsiteX725" fmla="*/ 1028700 w 1520647"/>
                  <a:gd name="connsiteY725" fmla="*/ 125273 h 808329"/>
                  <a:gd name="connsiteX726" fmla="*/ 1034186 w 1520647"/>
                  <a:gd name="connsiteY726" fmla="*/ 120701 h 808329"/>
                  <a:gd name="connsiteX727" fmla="*/ 1039673 w 1520647"/>
                  <a:gd name="connsiteY727" fmla="*/ 116129 h 808329"/>
                  <a:gd name="connsiteX728" fmla="*/ 1046988 w 1520647"/>
                  <a:gd name="connsiteY728" fmla="*/ 114300 h 808329"/>
                  <a:gd name="connsiteX729" fmla="*/ 1051560 w 1520647"/>
                  <a:gd name="connsiteY729" fmla="*/ 111557 h 808329"/>
                  <a:gd name="connsiteX730" fmla="*/ 1057047 w 1520647"/>
                  <a:gd name="connsiteY730" fmla="*/ 108814 h 808329"/>
                  <a:gd name="connsiteX731" fmla="*/ 1061619 w 1520647"/>
                  <a:gd name="connsiteY731" fmla="*/ 107899 h 808329"/>
                  <a:gd name="connsiteX732" fmla="*/ 1066191 w 1520647"/>
                  <a:gd name="connsiteY732" fmla="*/ 107899 h 808329"/>
                  <a:gd name="connsiteX733" fmla="*/ 1070763 w 1520647"/>
                  <a:gd name="connsiteY733" fmla="*/ 102413 h 808329"/>
                  <a:gd name="connsiteX734" fmla="*/ 1068934 w 1520647"/>
                  <a:gd name="connsiteY734" fmla="*/ 97841 h 808329"/>
                  <a:gd name="connsiteX735" fmla="*/ 1068934 w 1520647"/>
                  <a:gd name="connsiteY735" fmla="*/ 92354 h 808329"/>
                  <a:gd name="connsiteX736" fmla="*/ 1074420 w 1520647"/>
                  <a:gd name="connsiteY736" fmla="*/ 88697 h 808329"/>
                  <a:gd name="connsiteX737" fmla="*/ 1081735 w 1520647"/>
                  <a:gd name="connsiteY737" fmla="*/ 86868 h 808329"/>
                  <a:gd name="connsiteX738" fmla="*/ 1087222 w 1520647"/>
                  <a:gd name="connsiteY738" fmla="*/ 85039 h 808329"/>
                  <a:gd name="connsiteX739" fmla="*/ 1091794 w 1520647"/>
                  <a:gd name="connsiteY739" fmla="*/ 79553 h 808329"/>
                  <a:gd name="connsiteX740" fmla="*/ 1097280 w 1520647"/>
                  <a:gd name="connsiteY740" fmla="*/ 76810 h 808329"/>
                  <a:gd name="connsiteX741" fmla="*/ 1103681 w 1520647"/>
                  <a:gd name="connsiteY741" fmla="*/ 77724 h 808329"/>
                  <a:gd name="connsiteX742" fmla="*/ 1108253 w 1520647"/>
                  <a:gd name="connsiteY742" fmla="*/ 78638 h 808329"/>
                  <a:gd name="connsiteX743" fmla="*/ 1116483 w 1520647"/>
                  <a:gd name="connsiteY743" fmla="*/ 77724 h 808329"/>
                  <a:gd name="connsiteX744" fmla="*/ 1122883 w 1520647"/>
                  <a:gd name="connsiteY744" fmla="*/ 77724 h 808329"/>
                  <a:gd name="connsiteX745" fmla="*/ 1127455 w 1520647"/>
                  <a:gd name="connsiteY745" fmla="*/ 76810 h 808329"/>
                  <a:gd name="connsiteX746" fmla="*/ 1132942 w 1520647"/>
                  <a:gd name="connsiteY746" fmla="*/ 74981 h 808329"/>
                  <a:gd name="connsiteX747" fmla="*/ 1138428 w 1520647"/>
                  <a:gd name="connsiteY747" fmla="*/ 75895 h 808329"/>
                  <a:gd name="connsiteX748" fmla="*/ 1143915 w 1520647"/>
                  <a:gd name="connsiteY748" fmla="*/ 76810 h 808329"/>
                  <a:gd name="connsiteX749" fmla="*/ 1149401 w 1520647"/>
                  <a:gd name="connsiteY749" fmla="*/ 75895 h 808329"/>
                  <a:gd name="connsiteX750" fmla="*/ 1153973 w 1520647"/>
                  <a:gd name="connsiteY750" fmla="*/ 73152 h 808329"/>
                  <a:gd name="connsiteX751" fmla="*/ 1160374 w 1520647"/>
                  <a:gd name="connsiteY751" fmla="*/ 69494 h 808329"/>
                  <a:gd name="connsiteX752" fmla="*/ 1166775 w 1520647"/>
                  <a:gd name="connsiteY752" fmla="*/ 69494 h 808329"/>
                  <a:gd name="connsiteX753" fmla="*/ 1171347 w 1520647"/>
                  <a:gd name="connsiteY753" fmla="*/ 70409 h 808329"/>
                  <a:gd name="connsiteX754" fmla="*/ 1176833 w 1520647"/>
                  <a:gd name="connsiteY754" fmla="*/ 71323 h 808329"/>
                  <a:gd name="connsiteX755" fmla="*/ 1183234 w 1520647"/>
                  <a:gd name="connsiteY755" fmla="*/ 74066 h 808329"/>
                  <a:gd name="connsiteX756" fmla="*/ 1195121 w 1520647"/>
                  <a:gd name="connsiteY756" fmla="*/ 74066 h 808329"/>
                  <a:gd name="connsiteX757" fmla="*/ 1200607 w 1520647"/>
                  <a:gd name="connsiteY757" fmla="*/ 76810 h 808329"/>
                  <a:gd name="connsiteX758" fmla="*/ 1205179 w 1520647"/>
                  <a:gd name="connsiteY758" fmla="*/ 77724 h 808329"/>
                  <a:gd name="connsiteX759" fmla="*/ 1216152 w 1520647"/>
                  <a:gd name="connsiteY759" fmla="*/ 76810 h 808329"/>
                  <a:gd name="connsiteX760" fmla="*/ 1220724 w 1520647"/>
                  <a:gd name="connsiteY760" fmla="*/ 81382 h 808329"/>
                  <a:gd name="connsiteX761" fmla="*/ 1225296 w 1520647"/>
                  <a:gd name="connsiteY761" fmla="*/ 82296 h 808329"/>
                  <a:gd name="connsiteX762" fmla="*/ 1227125 w 1520647"/>
                  <a:gd name="connsiteY762" fmla="*/ 87782 h 808329"/>
                  <a:gd name="connsiteX763" fmla="*/ 1229868 w 1520647"/>
                  <a:gd name="connsiteY763" fmla="*/ 92354 h 808329"/>
                  <a:gd name="connsiteX764" fmla="*/ 1237183 w 1520647"/>
                  <a:gd name="connsiteY764" fmla="*/ 99670 h 808329"/>
                  <a:gd name="connsiteX765" fmla="*/ 1244499 w 1520647"/>
                  <a:gd name="connsiteY765" fmla="*/ 98755 h 808329"/>
                  <a:gd name="connsiteX766" fmla="*/ 1246327 w 1520647"/>
                  <a:gd name="connsiteY766" fmla="*/ 94183 h 808329"/>
                  <a:gd name="connsiteX767" fmla="*/ 1250899 w 1520647"/>
                  <a:gd name="connsiteY767" fmla="*/ 92354 h 808329"/>
                  <a:gd name="connsiteX768" fmla="*/ 1253643 w 1520647"/>
                  <a:gd name="connsiteY768" fmla="*/ 96926 h 808329"/>
                  <a:gd name="connsiteX769" fmla="*/ 1258215 w 1520647"/>
                  <a:gd name="connsiteY769" fmla="*/ 101498 h 808329"/>
                  <a:gd name="connsiteX770" fmla="*/ 1263701 w 1520647"/>
                  <a:gd name="connsiteY770" fmla="*/ 101498 h 808329"/>
                  <a:gd name="connsiteX771" fmla="*/ 1268273 w 1520647"/>
                  <a:gd name="connsiteY771" fmla="*/ 100584 h 808329"/>
                  <a:gd name="connsiteX772" fmla="*/ 1272845 w 1520647"/>
                  <a:gd name="connsiteY772" fmla="*/ 102413 h 808329"/>
                  <a:gd name="connsiteX773" fmla="*/ 1277417 w 1520647"/>
                  <a:gd name="connsiteY773" fmla="*/ 97841 h 808329"/>
                  <a:gd name="connsiteX774" fmla="*/ 1285647 w 1520647"/>
                  <a:gd name="connsiteY774" fmla="*/ 90526 h 808329"/>
                  <a:gd name="connsiteX775" fmla="*/ 1293876 w 1520647"/>
                  <a:gd name="connsiteY775" fmla="*/ 89611 h 808329"/>
                  <a:gd name="connsiteX776" fmla="*/ 1301191 w 1520647"/>
                  <a:gd name="connsiteY776" fmla="*/ 96012 h 808329"/>
                  <a:gd name="connsiteX777" fmla="*/ 1302106 w 1520647"/>
                  <a:gd name="connsiteY777" fmla="*/ 101498 h 808329"/>
                  <a:gd name="connsiteX778" fmla="*/ 1298448 w 1520647"/>
                  <a:gd name="connsiteY778" fmla="*/ 106985 h 808329"/>
                  <a:gd name="connsiteX779" fmla="*/ 1298448 w 1520647"/>
                  <a:gd name="connsiteY779" fmla="*/ 111557 h 808329"/>
                  <a:gd name="connsiteX780" fmla="*/ 1299363 w 1520647"/>
                  <a:gd name="connsiteY780" fmla="*/ 117043 h 808329"/>
                  <a:gd name="connsiteX781" fmla="*/ 1299363 w 1520647"/>
                  <a:gd name="connsiteY781" fmla="*/ 121615 h 808329"/>
                  <a:gd name="connsiteX782" fmla="*/ 1299363 w 1520647"/>
                  <a:gd name="connsiteY782" fmla="*/ 128016 h 808329"/>
                  <a:gd name="connsiteX783" fmla="*/ 1300277 w 1520647"/>
                  <a:gd name="connsiteY783" fmla="*/ 132588 h 808329"/>
                  <a:gd name="connsiteX784" fmla="*/ 1303935 w 1520647"/>
                  <a:gd name="connsiteY784" fmla="*/ 138074 h 808329"/>
                  <a:gd name="connsiteX785" fmla="*/ 1312164 w 1520647"/>
                  <a:gd name="connsiteY785" fmla="*/ 141732 h 808329"/>
                  <a:gd name="connsiteX786" fmla="*/ 1317651 w 1520647"/>
                  <a:gd name="connsiteY786" fmla="*/ 142646 h 808329"/>
                  <a:gd name="connsiteX787" fmla="*/ 1323137 w 1520647"/>
                  <a:gd name="connsiteY787" fmla="*/ 142646 h 808329"/>
                  <a:gd name="connsiteX788" fmla="*/ 1324966 w 1520647"/>
                  <a:gd name="connsiteY788" fmla="*/ 148133 h 808329"/>
                  <a:gd name="connsiteX789" fmla="*/ 1326795 w 1520647"/>
                  <a:gd name="connsiteY789" fmla="*/ 155448 h 808329"/>
                  <a:gd name="connsiteX790" fmla="*/ 1329538 w 1520647"/>
                  <a:gd name="connsiteY790" fmla="*/ 161849 h 808329"/>
                  <a:gd name="connsiteX791" fmla="*/ 1334110 w 1520647"/>
                  <a:gd name="connsiteY791" fmla="*/ 166421 h 808329"/>
                  <a:gd name="connsiteX792" fmla="*/ 1338682 w 1520647"/>
                  <a:gd name="connsiteY792" fmla="*/ 170078 h 808329"/>
                  <a:gd name="connsiteX793" fmla="*/ 1345083 w 1520647"/>
                  <a:gd name="connsiteY793" fmla="*/ 174650 h 808329"/>
                  <a:gd name="connsiteX794" fmla="*/ 1347826 w 1520647"/>
                  <a:gd name="connsiteY794" fmla="*/ 179222 h 808329"/>
                  <a:gd name="connsiteX795" fmla="*/ 1343254 w 1520647"/>
                  <a:gd name="connsiteY795" fmla="*/ 181051 h 808329"/>
                  <a:gd name="connsiteX796" fmla="*/ 1332281 w 1520647"/>
                  <a:gd name="connsiteY796" fmla="*/ 178308 h 808329"/>
                  <a:gd name="connsiteX797" fmla="*/ 1327709 w 1520647"/>
                  <a:gd name="connsiteY797" fmla="*/ 175565 h 808329"/>
                  <a:gd name="connsiteX798" fmla="*/ 1321308 w 1520647"/>
                  <a:gd name="connsiteY798" fmla="*/ 175565 h 808329"/>
                  <a:gd name="connsiteX799" fmla="*/ 1315822 w 1520647"/>
                  <a:gd name="connsiteY799" fmla="*/ 175565 h 808329"/>
                  <a:gd name="connsiteX800" fmla="*/ 1311250 w 1520647"/>
                  <a:gd name="connsiteY800" fmla="*/ 172822 h 808329"/>
                  <a:gd name="connsiteX801" fmla="*/ 1315822 w 1520647"/>
                  <a:gd name="connsiteY801" fmla="*/ 171907 h 808329"/>
                  <a:gd name="connsiteX802" fmla="*/ 1319479 w 1520647"/>
                  <a:gd name="connsiteY802" fmla="*/ 166421 h 808329"/>
                  <a:gd name="connsiteX803" fmla="*/ 1323137 w 1520647"/>
                  <a:gd name="connsiteY803" fmla="*/ 159106 h 808329"/>
                  <a:gd name="connsiteX804" fmla="*/ 1313993 w 1520647"/>
                  <a:gd name="connsiteY804" fmla="*/ 150876 h 808329"/>
                  <a:gd name="connsiteX805" fmla="*/ 1301191 w 1520647"/>
                  <a:gd name="connsiteY805" fmla="*/ 149047 h 808329"/>
                  <a:gd name="connsiteX806" fmla="*/ 1292962 w 1520647"/>
                  <a:gd name="connsiteY806" fmla="*/ 160934 h 808329"/>
                  <a:gd name="connsiteX807" fmla="*/ 1290219 w 1520647"/>
                  <a:gd name="connsiteY807" fmla="*/ 165506 h 808329"/>
                  <a:gd name="connsiteX808" fmla="*/ 1295705 w 1520647"/>
                  <a:gd name="connsiteY808" fmla="*/ 161849 h 808329"/>
                  <a:gd name="connsiteX809" fmla="*/ 1301191 w 1520647"/>
                  <a:gd name="connsiteY809" fmla="*/ 163678 h 808329"/>
                  <a:gd name="connsiteX810" fmla="*/ 1298448 w 1520647"/>
                  <a:gd name="connsiteY810" fmla="*/ 169164 h 808329"/>
                  <a:gd name="connsiteX811" fmla="*/ 1295705 w 1520647"/>
                  <a:gd name="connsiteY811" fmla="*/ 174650 h 808329"/>
                  <a:gd name="connsiteX812" fmla="*/ 1293876 w 1520647"/>
                  <a:gd name="connsiteY812" fmla="*/ 180137 h 808329"/>
                  <a:gd name="connsiteX813" fmla="*/ 1290219 w 1520647"/>
                  <a:gd name="connsiteY813" fmla="*/ 186538 h 808329"/>
                  <a:gd name="connsiteX814" fmla="*/ 1286561 w 1520647"/>
                  <a:gd name="connsiteY814" fmla="*/ 196596 h 808329"/>
                  <a:gd name="connsiteX815" fmla="*/ 1286561 w 1520647"/>
                  <a:gd name="connsiteY815" fmla="*/ 202997 h 808329"/>
                  <a:gd name="connsiteX816" fmla="*/ 1286561 w 1520647"/>
                  <a:gd name="connsiteY816" fmla="*/ 208483 h 808329"/>
                  <a:gd name="connsiteX817" fmla="*/ 1285647 w 1520647"/>
                  <a:gd name="connsiteY817" fmla="*/ 216713 h 808329"/>
                  <a:gd name="connsiteX818" fmla="*/ 1284732 w 1520647"/>
                  <a:gd name="connsiteY818" fmla="*/ 228600 h 808329"/>
                  <a:gd name="connsiteX819" fmla="*/ 1284732 w 1520647"/>
                  <a:gd name="connsiteY819" fmla="*/ 234086 h 808329"/>
                  <a:gd name="connsiteX820" fmla="*/ 1284732 w 1520647"/>
                  <a:gd name="connsiteY820" fmla="*/ 239573 h 808329"/>
                  <a:gd name="connsiteX821" fmla="*/ 1287475 w 1520647"/>
                  <a:gd name="connsiteY821" fmla="*/ 246888 h 808329"/>
                  <a:gd name="connsiteX822" fmla="*/ 1290219 w 1520647"/>
                  <a:gd name="connsiteY822" fmla="*/ 251460 h 808329"/>
                  <a:gd name="connsiteX823" fmla="*/ 1290219 w 1520647"/>
                  <a:gd name="connsiteY823" fmla="*/ 256946 h 808329"/>
                  <a:gd name="connsiteX824" fmla="*/ 1292047 w 1520647"/>
                  <a:gd name="connsiteY824" fmla="*/ 263347 h 808329"/>
                  <a:gd name="connsiteX825" fmla="*/ 1293876 w 1520647"/>
                  <a:gd name="connsiteY825" fmla="*/ 267919 h 808329"/>
                  <a:gd name="connsiteX826" fmla="*/ 1297534 w 1520647"/>
                  <a:gd name="connsiteY826" fmla="*/ 272491 h 808329"/>
                  <a:gd name="connsiteX827" fmla="*/ 1299363 w 1520647"/>
                  <a:gd name="connsiteY827" fmla="*/ 277063 h 808329"/>
                  <a:gd name="connsiteX828" fmla="*/ 1302106 w 1520647"/>
                  <a:gd name="connsiteY828" fmla="*/ 282550 h 808329"/>
                  <a:gd name="connsiteX829" fmla="*/ 1304849 w 1520647"/>
                  <a:gd name="connsiteY829" fmla="*/ 296266 h 808329"/>
                  <a:gd name="connsiteX830" fmla="*/ 1305763 w 1520647"/>
                  <a:gd name="connsiteY830" fmla="*/ 301752 h 808329"/>
                  <a:gd name="connsiteX831" fmla="*/ 1305763 w 1520647"/>
                  <a:gd name="connsiteY831" fmla="*/ 315468 h 808329"/>
                  <a:gd name="connsiteX832" fmla="*/ 1305763 w 1520647"/>
                  <a:gd name="connsiteY832" fmla="*/ 324612 h 80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</a:cxnLst>
                <a:rect l="l" t="t" r="r" b="b"/>
                <a:pathLst>
                  <a:path w="1520647" h="808329">
                    <a:moveTo>
                      <a:pt x="1305763" y="328270"/>
                    </a:moveTo>
                    <a:lnTo>
                      <a:pt x="1305763" y="332842"/>
                    </a:lnTo>
                    <a:lnTo>
                      <a:pt x="1305763" y="339242"/>
                    </a:lnTo>
                    <a:lnTo>
                      <a:pt x="1306678" y="344729"/>
                    </a:lnTo>
                    <a:lnTo>
                      <a:pt x="1307592" y="350215"/>
                    </a:lnTo>
                    <a:lnTo>
                      <a:pt x="1311250" y="356616"/>
                    </a:lnTo>
                    <a:lnTo>
                      <a:pt x="1310335" y="368503"/>
                    </a:lnTo>
                    <a:lnTo>
                      <a:pt x="1311250" y="373990"/>
                    </a:lnTo>
                    <a:lnTo>
                      <a:pt x="1313079" y="378562"/>
                    </a:lnTo>
                    <a:lnTo>
                      <a:pt x="1319479" y="397764"/>
                    </a:lnTo>
                    <a:lnTo>
                      <a:pt x="1323137" y="404165"/>
                    </a:lnTo>
                    <a:lnTo>
                      <a:pt x="1324966" y="411480"/>
                    </a:lnTo>
                    <a:lnTo>
                      <a:pt x="1324966" y="416052"/>
                    </a:lnTo>
                    <a:lnTo>
                      <a:pt x="1328623" y="431597"/>
                    </a:lnTo>
                    <a:lnTo>
                      <a:pt x="1330452" y="438912"/>
                    </a:lnTo>
                    <a:lnTo>
                      <a:pt x="1331367" y="443484"/>
                    </a:lnTo>
                    <a:lnTo>
                      <a:pt x="1334110" y="448970"/>
                    </a:lnTo>
                    <a:lnTo>
                      <a:pt x="1337767" y="459029"/>
                    </a:lnTo>
                    <a:lnTo>
                      <a:pt x="1339596" y="468173"/>
                    </a:lnTo>
                    <a:lnTo>
                      <a:pt x="1340511" y="472745"/>
                    </a:lnTo>
                    <a:lnTo>
                      <a:pt x="1342339" y="477317"/>
                    </a:lnTo>
                    <a:lnTo>
                      <a:pt x="1343254" y="481889"/>
                    </a:lnTo>
                    <a:lnTo>
                      <a:pt x="1345083" y="487375"/>
                    </a:lnTo>
                    <a:lnTo>
                      <a:pt x="1346911" y="492862"/>
                    </a:lnTo>
                    <a:lnTo>
                      <a:pt x="1349655" y="499262"/>
                    </a:lnTo>
                    <a:lnTo>
                      <a:pt x="1353312" y="506578"/>
                    </a:lnTo>
                    <a:lnTo>
                      <a:pt x="1356970" y="512978"/>
                    </a:lnTo>
                    <a:lnTo>
                      <a:pt x="1360627" y="518465"/>
                    </a:lnTo>
                    <a:lnTo>
                      <a:pt x="1364285" y="523037"/>
                    </a:lnTo>
                    <a:lnTo>
                      <a:pt x="1370686" y="529438"/>
                    </a:lnTo>
                    <a:lnTo>
                      <a:pt x="1375258" y="536753"/>
                    </a:lnTo>
                    <a:lnTo>
                      <a:pt x="1380744" y="542239"/>
                    </a:lnTo>
                    <a:lnTo>
                      <a:pt x="1387145" y="548640"/>
                    </a:lnTo>
                    <a:lnTo>
                      <a:pt x="1401775" y="565099"/>
                    </a:lnTo>
                    <a:lnTo>
                      <a:pt x="1405433" y="569671"/>
                    </a:lnTo>
                    <a:lnTo>
                      <a:pt x="1410005" y="575158"/>
                    </a:lnTo>
                    <a:lnTo>
                      <a:pt x="1414577" y="579730"/>
                    </a:lnTo>
                    <a:lnTo>
                      <a:pt x="1419149" y="584302"/>
                    </a:lnTo>
                    <a:lnTo>
                      <a:pt x="1425550" y="589788"/>
                    </a:lnTo>
                    <a:lnTo>
                      <a:pt x="1431036" y="594360"/>
                    </a:lnTo>
                    <a:lnTo>
                      <a:pt x="1436523" y="598018"/>
                    </a:lnTo>
                    <a:lnTo>
                      <a:pt x="1442009" y="598018"/>
                    </a:lnTo>
                    <a:lnTo>
                      <a:pt x="1447495" y="602590"/>
                    </a:lnTo>
                    <a:lnTo>
                      <a:pt x="1454811" y="611734"/>
                    </a:lnTo>
                    <a:lnTo>
                      <a:pt x="1459383" y="617220"/>
                    </a:lnTo>
                    <a:lnTo>
                      <a:pt x="1464869" y="623621"/>
                    </a:lnTo>
                    <a:lnTo>
                      <a:pt x="1470355" y="628193"/>
                    </a:lnTo>
                    <a:lnTo>
                      <a:pt x="1478585" y="636422"/>
                    </a:lnTo>
                    <a:lnTo>
                      <a:pt x="1484071" y="640994"/>
                    </a:lnTo>
                    <a:lnTo>
                      <a:pt x="1489558" y="645566"/>
                    </a:lnTo>
                    <a:lnTo>
                      <a:pt x="1495044" y="649224"/>
                    </a:lnTo>
                    <a:lnTo>
                      <a:pt x="1503274" y="654710"/>
                    </a:lnTo>
                    <a:lnTo>
                      <a:pt x="1507846" y="655625"/>
                    </a:lnTo>
                    <a:lnTo>
                      <a:pt x="1514247" y="658368"/>
                    </a:lnTo>
                    <a:lnTo>
                      <a:pt x="1519733" y="658368"/>
                    </a:lnTo>
                    <a:lnTo>
                      <a:pt x="1520647" y="666598"/>
                    </a:lnTo>
                    <a:lnTo>
                      <a:pt x="1516990" y="674827"/>
                    </a:lnTo>
                    <a:lnTo>
                      <a:pt x="1513332" y="680314"/>
                    </a:lnTo>
                    <a:lnTo>
                      <a:pt x="1512418" y="686714"/>
                    </a:lnTo>
                    <a:lnTo>
                      <a:pt x="1513332" y="691286"/>
                    </a:lnTo>
                    <a:lnTo>
                      <a:pt x="1514247" y="696773"/>
                    </a:lnTo>
                    <a:lnTo>
                      <a:pt x="1515161" y="702259"/>
                    </a:lnTo>
                    <a:lnTo>
                      <a:pt x="1511503" y="708660"/>
                    </a:lnTo>
                    <a:lnTo>
                      <a:pt x="1515161" y="715061"/>
                    </a:lnTo>
                    <a:lnTo>
                      <a:pt x="1513332" y="720547"/>
                    </a:lnTo>
                    <a:lnTo>
                      <a:pt x="1507846" y="723290"/>
                    </a:lnTo>
                    <a:lnTo>
                      <a:pt x="1502359" y="724205"/>
                    </a:lnTo>
                    <a:lnTo>
                      <a:pt x="1495959" y="727862"/>
                    </a:lnTo>
                    <a:lnTo>
                      <a:pt x="1493215" y="735178"/>
                    </a:lnTo>
                    <a:lnTo>
                      <a:pt x="1494130" y="740664"/>
                    </a:lnTo>
                    <a:lnTo>
                      <a:pt x="1491387" y="745236"/>
                    </a:lnTo>
                    <a:lnTo>
                      <a:pt x="1484986" y="743407"/>
                    </a:lnTo>
                    <a:lnTo>
                      <a:pt x="1478585" y="744322"/>
                    </a:lnTo>
                    <a:lnTo>
                      <a:pt x="1474013" y="747065"/>
                    </a:lnTo>
                    <a:lnTo>
                      <a:pt x="1467612" y="745236"/>
                    </a:lnTo>
                    <a:lnTo>
                      <a:pt x="1463955" y="738835"/>
                    </a:lnTo>
                    <a:lnTo>
                      <a:pt x="1465783" y="733349"/>
                    </a:lnTo>
                    <a:lnTo>
                      <a:pt x="1461211" y="733349"/>
                    </a:lnTo>
                    <a:lnTo>
                      <a:pt x="1459383" y="728777"/>
                    </a:lnTo>
                    <a:lnTo>
                      <a:pt x="1460297" y="723290"/>
                    </a:lnTo>
                    <a:lnTo>
                      <a:pt x="1453896" y="722376"/>
                    </a:lnTo>
                    <a:lnTo>
                      <a:pt x="1455725" y="717804"/>
                    </a:lnTo>
                    <a:lnTo>
                      <a:pt x="1453896" y="713232"/>
                    </a:lnTo>
                    <a:lnTo>
                      <a:pt x="1447495" y="711403"/>
                    </a:lnTo>
                    <a:lnTo>
                      <a:pt x="1442923" y="715975"/>
                    </a:lnTo>
                    <a:lnTo>
                      <a:pt x="1437437" y="722376"/>
                    </a:lnTo>
                    <a:lnTo>
                      <a:pt x="1431036" y="721462"/>
                    </a:lnTo>
                    <a:lnTo>
                      <a:pt x="1428293" y="716890"/>
                    </a:lnTo>
                    <a:lnTo>
                      <a:pt x="1432865" y="709574"/>
                    </a:lnTo>
                    <a:lnTo>
                      <a:pt x="1430122" y="704088"/>
                    </a:lnTo>
                    <a:lnTo>
                      <a:pt x="1424635" y="704088"/>
                    </a:lnTo>
                    <a:lnTo>
                      <a:pt x="1419149" y="697687"/>
                    </a:lnTo>
                    <a:lnTo>
                      <a:pt x="1411834" y="694030"/>
                    </a:lnTo>
                    <a:lnTo>
                      <a:pt x="1415491" y="687629"/>
                    </a:lnTo>
                    <a:lnTo>
                      <a:pt x="1418235" y="681228"/>
                    </a:lnTo>
                    <a:lnTo>
                      <a:pt x="1420063" y="675742"/>
                    </a:lnTo>
                    <a:lnTo>
                      <a:pt x="1417320" y="671170"/>
                    </a:lnTo>
                    <a:lnTo>
                      <a:pt x="1415491" y="661111"/>
                    </a:lnTo>
                    <a:lnTo>
                      <a:pt x="1419149" y="652882"/>
                    </a:lnTo>
                    <a:lnTo>
                      <a:pt x="1414577" y="651053"/>
                    </a:lnTo>
                    <a:lnTo>
                      <a:pt x="1410005" y="654710"/>
                    </a:lnTo>
                    <a:lnTo>
                      <a:pt x="1404519" y="655625"/>
                    </a:lnTo>
                    <a:lnTo>
                      <a:pt x="1399947" y="658368"/>
                    </a:lnTo>
                    <a:lnTo>
                      <a:pt x="1392631" y="662940"/>
                    </a:lnTo>
                    <a:lnTo>
                      <a:pt x="1386231" y="671170"/>
                    </a:lnTo>
                    <a:lnTo>
                      <a:pt x="1378001" y="672998"/>
                    </a:lnTo>
                    <a:lnTo>
                      <a:pt x="1372515" y="672998"/>
                    </a:lnTo>
                    <a:lnTo>
                      <a:pt x="1372515" y="677570"/>
                    </a:lnTo>
                    <a:lnTo>
                      <a:pt x="1377087" y="684886"/>
                    </a:lnTo>
                    <a:lnTo>
                      <a:pt x="1375258" y="690372"/>
                    </a:lnTo>
                    <a:lnTo>
                      <a:pt x="1377087" y="699516"/>
                    </a:lnTo>
                    <a:lnTo>
                      <a:pt x="1379830" y="705917"/>
                    </a:lnTo>
                    <a:lnTo>
                      <a:pt x="1381659" y="714146"/>
                    </a:lnTo>
                    <a:lnTo>
                      <a:pt x="1386231" y="718718"/>
                    </a:lnTo>
                    <a:lnTo>
                      <a:pt x="1381659" y="721462"/>
                    </a:lnTo>
                    <a:lnTo>
                      <a:pt x="1376172" y="718718"/>
                    </a:lnTo>
                    <a:lnTo>
                      <a:pt x="1371600" y="718718"/>
                    </a:lnTo>
                    <a:lnTo>
                      <a:pt x="1369771" y="714146"/>
                    </a:lnTo>
                    <a:lnTo>
                      <a:pt x="1368857" y="707746"/>
                    </a:lnTo>
                    <a:lnTo>
                      <a:pt x="1367943" y="714146"/>
                    </a:lnTo>
                    <a:lnTo>
                      <a:pt x="1362456" y="718718"/>
                    </a:lnTo>
                    <a:lnTo>
                      <a:pt x="1357884" y="719633"/>
                    </a:lnTo>
                    <a:lnTo>
                      <a:pt x="1352398" y="723290"/>
                    </a:lnTo>
                    <a:lnTo>
                      <a:pt x="1350569" y="727862"/>
                    </a:lnTo>
                    <a:lnTo>
                      <a:pt x="1349655" y="733349"/>
                    </a:lnTo>
                    <a:lnTo>
                      <a:pt x="1349655" y="739750"/>
                    </a:lnTo>
                    <a:lnTo>
                      <a:pt x="1346911" y="749808"/>
                    </a:lnTo>
                    <a:lnTo>
                      <a:pt x="1339596" y="757123"/>
                    </a:lnTo>
                    <a:lnTo>
                      <a:pt x="1338682" y="761695"/>
                    </a:lnTo>
                    <a:lnTo>
                      <a:pt x="1331367" y="768096"/>
                    </a:lnTo>
                    <a:lnTo>
                      <a:pt x="1324966" y="769925"/>
                    </a:lnTo>
                    <a:lnTo>
                      <a:pt x="1326795" y="774497"/>
                    </a:lnTo>
                    <a:lnTo>
                      <a:pt x="1326795" y="780898"/>
                    </a:lnTo>
                    <a:lnTo>
                      <a:pt x="1324966" y="786384"/>
                    </a:lnTo>
                    <a:lnTo>
                      <a:pt x="1313993" y="790042"/>
                    </a:lnTo>
                    <a:lnTo>
                      <a:pt x="1313079" y="794614"/>
                    </a:lnTo>
                    <a:lnTo>
                      <a:pt x="1307592" y="796442"/>
                    </a:lnTo>
                    <a:lnTo>
                      <a:pt x="1303020" y="791870"/>
                    </a:lnTo>
                    <a:lnTo>
                      <a:pt x="1295705" y="792785"/>
                    </a:lnTo>
                    <a:lnTo>
                      <a:pt x="1292962" y="798271"/>
                    </a:lnTo>
                    <a:lnTo>
                      <a:pt x="1290219" y="802843"/>
                    </a:lnTo>
                    <a:lnTo>
                      <a:pt x="1288390" y="808330"/>
                    </a:lnTo>
                    <a:lnTo>
                      <a:pt x="1283818" y="802843"/>
                    </a:lnTo>
                    <a:lnTo>
                      <a:pt x="1277417" y="797357"/>
                    </a:lnTo>
                    <a:lnTo>
                      <a:pt x="1274674" y="790956"/>
                    </a:lnTo>
                    <a:lnTo>
                      <a:pt x="1269187" y="792785"/>
                    </a:lnTo>
                    <a:lnTo>
                      <a:pt x="1264615" y="797357"/>
                    </a:lnTo>
                    <a:lnTo>
                      <a:pt x="1258215" y="799186"/>
                    </a:lnTo>
                    <a:lnTo>
                      <a:pt x="1250899" y="797357"/>
                    </a:lnTo>
                    <a:lnTo>
                      <a:pt x="1241755" y="801014"/>
                    </a:lnTo>
                    <a:lnTo>
                      <a:pt x="1237183" y="804672"/>
                    </a:lnTo>
                    <a:lnTo>
                      <a:pt x="1231697" y="803758"/>
                    </a:lnTo>
                    <a:lnTo>
                      <a:pt x="1230783" y="799186"/>
                    </a:lnTo>
                    <a:lnTo>
                      <a:pt x="1223467" y="794614"/>
                    </a:lnTo>
                    <a:lnTo>
                      <a:pt x="1216152" y="793699"/>
                    </a:lnTo>
                    <a:lnTo>
                      <a:pt x="1207923" y="792785"/>
                    </a:lnTo>
                    <a:lnTo>
                      <a:pt x="1203351" y="791870"/>
                    </a:lnTo>
                    <a:lnTo>
                      <a:pt x="1197864" y="793699"/>
                    </a:lnTo>
                    <a:lnTo>
                      <a:pt x="1193292" y="790956"/>
                    </a:lnTo>
                    <a:lnTo>
                      <a:pt x="1183234" y="786384"/>
                    </a:lnTo>
                    <a:lnTo>
                      <a:pt x="1182319" y="779983"/>
                    </a:lnTo>
                    <a:lnTo>
                      <a:pt x="1173175" y="775411"/>
                    </a:lnTo>
                    <a:lnTo>
                      <a:pt x="1168603" y="776326"/>
                    </a:lnTo>
                    <a:lnTo>
                      <a:pt x="1164946" y="771754"/>
                    </a:lnTo>
                    <a:lnTo>
                      <a:pt x="1164031" y="765353"/>
                    </a:lnTo>
                    <a:lnTo>
                      <a:pt x="1158545" y="768096"/>
                    </a:lnTo>
                    <a:lnTo>
                      <a:pt x="1149401" y="767182"/>
                    </a:lnTo>
                    <a:lnTo>
                      <a:pt x="1141171" y="763524"/>
                    </a:lnTo>
                    <a:lnTo>
                      <a:pt x="1134771" y="769010"/>
                    </a:lnTo>
                    <a:lnTo>
                      <a:pt x="1127455" y="764438"/>
                    </a:lnTo>
                    <a:lnTo>
                      <a:pt x="1122883" y="758952"/>
                    </a:lnTo>
                    <a:lnTo>
                      <a:pt x="1112825" y="750722"/>
                    </a:lnTo>
                    <a:lnTo>
                      <a:pt x="1103681" y="743407"/>
                    </a:lnTo>
                    <a:lnTo>
                      <a:pt x="1098195" y="742493"/>
                    </a:lnTo>
                    <a:lnTo>
                      <a:pt x="1091794" y="738835"/>
                    </a:lnTo>
                    <a:lnTo>
                      <a:pt x="1087222" y="737921"/>
                    </a:lnTo>
                    <a:lnTo>
                      <a:pt x="1083564" y="732434"/>
                    </a:lnTo>
                    <a:lnTo>
                      <a:pt x="1077163" y="729691"/>
                    </a:lnTo>
                    <a:lnTo>
                      <a:pt x="1077163" y="722376"/>
                    </a:lnTo>
                    <a:lnTo>
                      <a:pt x="1078078" y="717804"/>
                    </a:lnTo>
                    <a:lnTo>
                      <a:pt x="1079907" y="704088"/>
                    </a:lnTo>
                    <a:lnTo>
                      <a:pt x="1072591" y="699516"/>
                    </a:lnTo>
                    <a:lnTo>
                      <a:pt x="1065276" y="695858"/>
                    </a:lnTo>
                    <a:lnTo>
                      <a:pt x="1067105" y="686714"/>
                    </a:lnTo>
                    <a:lnTo>
                      <a:pt x="1066191" y="681228"/>
                    </a:lnTo>
                    <a:lnTo>
                      <a:pt x="1058875" y="677570"/>
                    </a:lnTo>
                    <a:lnTo>
                      <a:pt x="1054303" y="672998"/>
                    </a:lnTo>
                    <a:lnTo>
                      <a:pt x="1049731" y="671170"/>
                    </a:lnTo>
                    <a:lnTo>
                      <a:pt x="1046988" y="663854"/>
                    </a:lnTo>
                    <a:lnTo>
                      <a:pt x="1050646" y="658368"/>
                    </a:lnTo>
                    <a:lnTo>
                      <a:pt x="1053389" y="651053"/>
                    </a:lnTo>
                    <a:lnTo>
                      <a:pt x="1052475" y="646481"/>
                    </a:lnTo>
                    <a:lnTo>
                      <a:pt x="1057047" y="644652"/>
                    </a:lnTo>
                    <a:lnTo>
                      <a:pt x="1062533" y="644652"/>
                    </a:lnTo>
                    <a:lnTo>
                      <a:pt x="1063447" y="640080"/>
                    </a:lnTo>
                    <a:lnTo>
                      <a:pt x="1068019" y="635508"/>
                    </a:lnTo>
                    <a:lnTo>
                      <a:pt x="1068019" y="627278"/>
                    </a:lnTo>
                    <a:lnTo>
                      <a:pt x="1073506" y="617220"/>
                    </a:lnTo>
                    <a:lnTo>
                      <a:pt x="1078992" y="610819"/>
                    </a:lnTo>
                    <a:lnTo>
                      <a:pt x="1083564" y="606247"/>
                    </a:lnTo>
                    <a:lnTo>
                      <a:pt x="1085393" y="598932"/>
                    </a:lnTo>
                    <a:lnTo>
                      <a:pt x="1089051" y="594360"/>
                    </a:lnTo>
                    <a:lnTo>
                      <a:pt x="1089965" y="586130"/>
                    </a:lnTo>
                    <a:lnTo>
                      <a:pt x="1082650" y="582473"/>
                    </a:lnTo>
                    <a:lnTo>
                      <a:pt x="1078078" y="585216"/>
                    </a:lnTo>
                    <a:lnTo>
                      <a:pt x="1070763" y="586130"/>
                    </a:lnTo>
                    <a:lnTo>
                      <a:pt x="1064362" y="584302"/>
                    </a:lnTo>
                    <a:lnTo>
                      <a:pt x="1058875" y="584302"/>
                    </a:lnTo>
                    <a:lnTo>
                      <a:pt x="1057047" y="590702"/>
                    </a:lnTo>
                    <a:lnTo>
                      <a:pt x="1048817" y="597103"/>
                    </a:lnTo>
                    <a:lnTo>
                      <a:pt x="1041502" y="591617"/>
                    </a:lnTo>
                    <a:lnTo>
                      <a:pt x="1035101" y="588874"/>
                    </a:lnTo>
                    <a:lnTo>
                      <a:pt x="1029614" y="587959"/>
                    </a:lnTo>
                    <a:lnTo>
                      <a:pt x="1024128" y="588874"/>
                    </a:lnTo>
                    <a:lnTo>
                      <a:pt x="1019556" y="591617"/>
                    </a:lnTo>
                    <a:lnTo>
                      <a:pt x="1020470" y="585216"/>
                    </a:lnTo>
                    <a:lnTo>
                      <a:pt x="1025957" y="580644"/>
                    </a:lnTo>
                    <a:lnTo>
                      <a:pt x="1029614" y="574243"/>
                    </a:lnTo>
                    <a:lnTo>
                      <a:pt x="1032358" y="569671"/>
                    </a:lnTo>
                    <a:lnTo>
                      <a:pt x="1031443" y="565099"/>
                    </a:lnTo>
                    <a:lnTo>
                      <a:pt x="1025957" y="565099"/>
                    </a:lnTo>
                    <a:lnTo>
                      <a:pt x="1021385" y="563270"/>
                    </a:lnTo>
                    <a:lnTo>
                      <a:pt x="1013155" y="564185"/>
                    </a:lnTo>
                    <a:lnTo>
                      <a:pt x="1005840" y="560527"/>
                    </a:lnTo>
                    <a:lnTo>
                      <a:pt x="1004011" y="565099"/>
                    </a:lnTo>
                    <a:lnTo>
                      <a:pt x="999439" y="568757"/>
                    </a:lnTo>
                    <a:lnTo>
                      <a:pt x="994867" y="566014"/>
                    </a:lnTo>
                    <a:lnTo>
                      <a:pt x="989381" y="566014"/>
                    </a:lnTo>
                    <a:lnTo>
                      <a:pt x="983894" y="563270"/>
                    </a:lnTo>
                    <a:lnTo>
                      <a:pt x="976579" y="555955"/>
                    </a:lnTo>
                    <a:lnTo>
                      <a:pt x="972922" y="551383"/>
                    </a:lnTo>
                    <a:lnTo>
                      <a:pt x="967435" y="550469"/>
                    </a:lnTo>
                    <a:lnTo>
                      <a:pt x="959206" y="542239"/>
                    </a:lnTo>
                    <a:lnTo>
                      <a:pt x="960120" y="536753"/>
                    </a:lnTo>
                    <a:lnTo>
                      <a:pt x="960120" y="530352"/>
                    </a:lnTo>
                    <a:lnTo>
                      <a:pt x="954634" y="525780"/>
                    </a:lnTo>
                    <a:lnTo>
                      <a:pt x="950062" y="522122"/>
                    </a:lnTo>
                    <a:lnTo>
                      <a:pt x="941832" y="525780"/>
                    </a:lnTo>
                    <a:lnTo>
                      <a:pt x="936346" y="531266"/>
                    </a:lnTo>
                    <a:lnTo>
                      <a:pt x="933602" y="535838"/>
                    </a:lnTo>
                    <a:lnTo>
                      <a:pt x="931774" y="541325"/>
                    </a:lnTo>
                    <a:lnTo>
                      <a:pt x="927202" y="543154"/>
                    </a:lnTo>
                    <a:lnTo>
                      <a:pt x="914400" y="539496"/>
                    </a:lnTo>
                    <a:lnTo>
                      <a:pt x="908914" y="544982"/>
                    </a:lnTo>
                    <a:lnTo>
                      <a:pt x="906170" y="549554"/>
                    </a:lnTo>
                    <a:lnTo>
                      <a:pt x="906170" y="554126"/>
                    </a:lnTo>
                    <a:lnTo>
                      <a:pt x="901598" y="558698"/>
                    </a:lnTo>
                    <a:lnTo>
                      <a:pt x="897026" y="560527"/>
                    </a:lnTo>
                    <a:lnTo>
                      <a:pt x="888797" y="570586"/>
                    </a:lnTo>
                    <a:lnTo>
                      <a:pt x="875995" y="568757"/>
                    </a:lnTo>
                    <a:lnTo>
                      <a:pt x="870509" y="568757"/>
                    </a:lnTo>
                    <a:lnTo>
                      <a:pt x="865937" y="572414"/>
                    </a:lnTo>
                    <a:lnTo>
                      <a:pt x="860450" y="574243"/>
                    </a:lnTo>
                    <a:lnTo>
                      <a:pt x="854964" y="573329"/>
                    </a:lnTo>
                    <a:lnTo>
                      <a:pt x="853135" y="578815"/>
                    </a:lnTo>
                    <a:lnTo>
                      <a:pt x="858622" y="583387"/>
                    </a:lnTo>
                    <a:lnTo>
                      <a:pt x="864108" y="587045"/>
                    </a:lnTo>
                    <a:lnTo>
                      <a:pt x="871423" y="589788"/>
                    </a:lnTo>
                    <a:lnTo>
                      <a:pt x="876910" y="594360"/>
                    </a:lnTo>
                    <a:lnTo>
                      <a:pt x="881482" y="596189"/>
                    </a:lnTo>
                    <a:lnTo>
                      <a:pt x="876910" y="601675"/>
                    </a:lnTo>
                    <a:lnTo>
                      <a:pt x="871423" y="604418"/>
                    </a:lnTo>
                    <a:lnTo>
                      <a:pt x="864108" y="603504"/>
                    </a:lnTo>
                    <a:lnTo>
                      <a:pt x="859536" y="604418"/>
                    </a:lnTo>
                    <a:lnTo>
                      <a:pt x="853135" y="601675"/>
                    </a:lnTo>
                    <a:lnTo>
                      <a:pt x="844906" y="600761"/>
                    </a:lnTo>
                    <a:lnTo>
                      <a:pt x="839419" y="598932"/>
                    </a:lnTo>
                    <a:lnTo>
                      <a:pt x="830275" y="598932"/>
                    </a:lnTo>
                    <a:lnTo>
                      <a:pt x="825703" y="599846"/>
                    </a:lnTo>
                    <a:lnTo>
                      <a:pt x="819302" y="603504"/>
                    </a:lnTo>
                    <a:lnTo>
                      <a:pt x="812902" y="607162"/>
                    </a:lnTo>
                    <a:lnTo>
                      <a:pt x="805586" y="611734"/>
                    </a:lnTo>
                    <a:lnTo>
                      <a:pt x="792785" y="610819"/>
                    </a:lnTo>
                    <a:lnTo>
                      <a:pt x="788213" y="608076"/>
                    </a:lnTo>
                    <a:lnTo>
                      <a:pt x="782726" y="608990"/>
                    </a:lnTo>
                    <a:lnTo>
                      <a:pt x="775411" y="604418"/>
                    </a:lnTo>
                    <a:lnTo>
                      <a:pt x="770839" y="599846"/>
                    </a:lnTo>
                    <a:lnTo>
                      <a:pt x="771754" y="593446"/>
                    </a:lnTo>
                    <a:lnTo>
                      <a:pt x="775411" y="587045"/>
                    </a:lnTo>
                    <a:lnTo>
                      <a:pt x="767182" y="588874"/>
                    </a:lnTo>
                    <a:lnTo>
                      <a:pt x="760781" y="593446"/>
                    </a:lnTo>
                    <a:lnTo>
                      <a:pt x="756209" y="598932"/>
                    </a:lnTo>
                    <a:lnTo>
                      <a:pt x="755294" y="604418"/>
                    </a:lnTo>
                    <a:lnTo>
                      <a:pt x="751637" y="609905"/>
                    </a:lnTo>
                    <a:lnTo>
                      <a:pt x="747979" y="614477"/>
                    </a:lnTo>
                    <a:lnTo>
                      <a:pt x="743407" y="619049"/>
                    </a:lnTo>
                    <a:lnTo>
                      <a:pt x="738835" y="621792"/>
                    </a:lnTo>
                    <a:lnTo>
                      <a:pt x="736092" y="628193"/>
                    </a:lnTo>
                    <a:lnTo>
                      <a:pt x="729691" y="629107"/>
                    </a:lnTo>
                    <a:lnTo>
                      <a:pt x="728777" y="623621"/>
                    </a:lnTo>
                    <a:lnTo>
                      <a:pt x="728777" y="616306"/>
                    </a:lnTo>
                    <a:lnTo>
                      <a:pt x="720547" y="609905"/>
                    </a:lnTo>
                    <a:lnTo>
                      <a:pt x="714146" y="608076"/>
                    </a:lnTo>
                    <a:lnTo>
                      <a:pt x="708660" y="608076"/>
                    </a:lnTo>
                    <a:lnTo>
                      <a:pt x="704088" y="606247"/>
                    </a:lnTo>
                    <a:lnTo>
                      <a:pt x="697687" y="598018"/>
                    </a:lnTo>
                    <a:lnTo>
                      <a:pt x="692201" y="600761"/>
                    </a:lnTo>
                    <a:lnTo>
                      <a:pt x="686714" y="598018"/>
                    </a:lnTo>
                    <a:lnTo>
                      <a:pt x="683057" y="592531"/>
                    </a:lnTo>
                    <a:lnTo>
                      <a:pt x="677570" y="590702"/>
                    </a:lnTo>
                    <a:lnTo>
                      <a:pt x="672084" y="587959"/>
                    </a:lnTo>
                    <a:lnTo>
                      <a:pt x="669341" y="582473"/>
                    </a:lnTo>
                    <a:lnTo>
                      <a:pt x="665683" y="577901"/>
                    </a:lnTo>
                    <a:lnTo>
                      <a:pt x="660197" y="576072"/>
                    </a:lnTo>
                    <a:lnTo>
                      <a:pt x="651967" y="576072"/>
                    </a:lnTo>
                    <a:lnTo>
                      <a:pt x="646481" y="575158"/>
                    </a:lnTo>
                    <a:lnTo>
                      <a:pt x="638251" y="575158"/>
                    </a:lnTo>
                    <a:lnTo>
                      <a:pt x="632765" y="576072"/>
                    </a:lnTo>
                    <a:lnTo>
                      <a:pt x="624535" y="577901"/>
                    </a:lnTo>
                    <a:lnTo>
                      <a:pt x="619049" y="576986"/>
                    </a:lnTo>
                    <a:lnTo>
                      <a:pt x="613562" y="577901"/>
                    </a:lnTo>
                    <a:lnTo>
                      <a:pt x="610819" y="584302"/>
                    </a:lnTo>
                    <a:lnTo>
                      <a:pt x="608990" y="592531"/>
                    </a:lnTo>
                    <a:lnTo>
                      <a:pt x="608990" y="597103"/>
                    </a:lnTo>
                    <a:lnTo>
                      <a:pt x="603504" y="598932"/>
                    </a:lnTo>
                    <a:lnTo>
                      <a:pt x="596189" y="600761"/>
                    </a:lnTo>
                    <a:lnTo>
                      <a:pt x="590702" y="593446"/>
                    </a:lnTo>
                    <a:lnTo>
                      <a:pt x="578815" y="584302"/>
                    </a:lnTo>
                    <a:lnTo>
                      <a:pt x="569671" y="577901"/>
                    </a:lnTo>
                    <a:lnTo>
                      <a:pt x="564185" y="570586"/>
                    </a:lnTo>
                    <a:lnTo>
                      <a:pt x="559613" y="559613"/>
                    </a:lnTo>
                    <a:lnTo>
                      <a:pt x="551383" y="554126"/>
                    </a:lnTo>
                    <a:lnTo>
                      <a:pt x="548640" y="549554"/>
                    </a:lnTo>
                    <a:lnTo>
                      <a:pt x="552298" y="542239"/>
                    </a:lnTo>
                    <a:lnTo>
                      <a:pt x="546811" y="537667"/>
                    </a:lnTo>
                    <a:lnTo>
                      <a:pt x="541325" y="534924"/>
                    </a:lnTo>
                    <a:lnTo>
                      <a:pt x="534010" y="534924"/>
                    </a:lnTo>
                    <a:lnTo>
                      <a:pt x="529438" y="536753"/>
                    </a:lnTo>
                    <a:lnTo>
                      <a:pt x="518465" y="531266"/>
                    </a:lnTo>
                    <a:lnTo>
                      <a:pt x="515722" y="525780"/>
                    </a:lnTo>
                    <a:lnTo>
                      <a:pt x="502920" y="513893"/>
                    </a:lnTo>
                    <a:lnTo>
                      <a:pt x="495605" y="510235"/>
                    </a:lnTo>
                    <a:lnTo>
                      <a:pt x="491033" y="512064"/>
                    </a:lnTo>
                    <a:lnTo>
                      <a:pt x="481889" y="509321"/>
                    </a:lnTo>
                    <a:lnTo>
                      <a:pt x="477317" y="508406"/>
                    </a:lnTo>
                    <a:lnTo>
                      <a:pt x="472745" y="502920"/>
                    </a:lnTo>
                    <a:lnTo>
                      <a:pt x="468173" y="502006"/>
                    </a:lnTo>
                    <a:lnTo>
                      <a:pt x="462686" y="505663"/>
                    </a:lnTo>
                    <a:lnTo>
                      <a:pt x="456286" y="510235"/>
                    </a:lnTo>
                    <a:lnTo>
                      <a:pt x="451714" y="512064"/>
                    </a:lnTo>
                    <a:lnTo>
                      <a:pt x="443484" y="506578"/>
                    </a:lnTo>
                    <a:lnTo>
                      <a:pt x="440741" y="501091"/>
                    </a:lnTo>
                    <a:lnTo>
                      <a:pt x="438912" y="496519"/>
                    </a:lnTo>
                    <a:lnTo>
                      <a:pt x="434340" y="491947"/>
                    </a:lnTo>
                    <a:lnTo>
                      <a:pt x="427939" y="488290"/>
                    </a:lnTo>
                    <a:lnTo>
                      <a:pt x="423367" y="486461"/>
                    </a:lnTo>
                    <a:lnTo>
                      <a:pt x="417881" y="481889"/>
                    </a:lnTo>
                    <a:lnTo>
                      <a:pt x="413309" y="477317"/>
                    </a:lnTo>
                    <a:lnTo>
                      <a:pt x="410566" y="472745"/>
                    </a:lnTo>
                    <a:lnTo>
                      <a:pt x="403250" y="464515"/>
                    </a:lnTo>
                    <a:lnTo>
                      <a:pt x="398678" y="462686"/>
                    </a:lnTo>
                    <a:lnTo>
                      <a:pt x="392278" y="463601"/>
                    </a:lnTo>
                    <a:lnTo>
                      <a:pt x="385877" y="465430"/>
                    </a:lnTo>
                    <a:lnTo>
                      <a:pt x="381305" y="466344"/>
                    </a:lnTo>
                    <a:lnTo>
                      <a:pt x="375818" y="461772"/>
                    </a:lnTo>
                    <a:lnTo>
                      <a:pt x="369418" y="457200"/>
                    </a:lnTo>
                    <a:lnTo>
                      <a:pt x="363931" y="452628"/>
                    </a:lnTo>
                    <a:lnTo>
                      <a:pt x="358445" y="449885"/>
                    </a:lnTo>
                    <a:lnTo>
                      <a:pt x="352958" y="447142"/>
                    </a:lnTo>
                    <a:lnTo>
                      <a:pt x="348386" y="444398"/>
                    </a:lnTo>
                    <a:lnTo>
                      <a:pt x="339242" y="437998"/>
                    </a:lnTo>
                    <a:lnTo>
                      <a:pt x="337414" y="430682"/>
                    </a:lnTo>
                    <a:lnTo>
                      <a:pt x="340157" y="426110"/>
                    </a:lnTo>
                    <a:lnTo>
                      <a:pt x="343814" y="418795"/>
                    </a:lnTo>
                    <a:lnTo>
                      <a:pt x="341071" y="410566"/>
                    </a:lnTo>
                    <a:lnTo>
                      <a:pt x="335585" y="409651"/>
                    </a:lnTo>
                    <a:lnTo>
                      <a:pt x="330098" y="408737"/>
                    </a:lnTo>
                    <a:lnTo>
                      <a:pt x="327355" y="402336"/>
                    </a:lnTo>
                    <a:lnTo>
                      <a:pt x="320954" y="395935"/>
                    </a:lnTo>
                    <a:lnTo>
                      <a:pt x="310896" y="394106"/>
                    </a:lnTo>
                    <a:lnTo>
                      <a:pt x="306324" y="395021"/>
                    </a:lnTo>
                    <a:lnTo>
                      <a:pt x="300838" y="395935"/>
                    </a:lnTo>
                    <a:lnTo>
                      <a:pt x="295351" y="395021"/>
                    </a:lnTo>
                    <a:lnTo>
                      <a:pt x="287122" y="395935"/>
                    </a:lnTo>
                    <a:lnTo>
                      <a:pt x="281635" y="395021"/>
                    </a:lnTo>
                    <a:lnTo>
                      <a:pt x="267005" y="396850"/>
                    </a:lnTo>
                    <a:lnTo>
                      <a:pt x="262433" y="400507"/>
                    </a:lnTo>
                    <a:lnTo>
                      <a:pt x="263347" y="405079"/>
                    </a:lnTo>
                    <a:lnTo>
                      <a:pt x="256032" y="411480"/>
                    </a:lnTo>
                    <a:lnTo>
                      <a:pt x="251460" y="416052"/>
                    </a:lnTo>
                    <a:lnTo>
                      <a:pt x="248717" y="421538"/>
                    </a:lnTo>
                    <a:lnTo>
                      <a:pt x="244145" y="427939"/>
                    </a:lnTo>
                    <a:lnTo>
                      <a:pt x="240487" y="432511"/>
                    </a:lnTo>
                    <a:lnTo>
                      <a:pt x="235915" y="438912"/>
                    </a:lnTo>
                    <a:lnTo>
                      <a:pt x="232258" y="444398"/>
                    </a:lnTo>
                    <a:lnTo>
                      <a:pt x="232258" y="448970"/>
                    </a:lnTo>
                    <a:lnTo>
                      <a:pt x="227686" y="449885"/>
                    </a:lnTo>
                    <a:lnTo>
                      <a:pt x="221285" y="448056"/>
                    </a:lnTo>
                    <a:lnTo>
                      <a:pt x="209398" y="456286"/>
                    </a:lnTo>
                    <a:lnTo>
                      <a:pt x="202997" y="459029"/>
                    </a:lnTo>
                    <a:lnTo>
                      <a:pt x="199339" y="447142"/>
                    </a:lnTo>
                    <a:lnTo>
                      <a:pt x="198425" y="439826"/>
                    </a:lnTo>
                    <a:lnTo>
                      <a:pt x="194767" y="431597"/>
                    </a:lnTo>
                    <a:lnTo>
                      <a:pt x="189281" y="430682"/>
                    </a:lnTo>
                    <a:lnTo>
                      <a:pt x="182880" y="427025"/>
                    </a:lnTo>
                    <a:lnTo>
                      <a:pt x="176479" y="422453"/>
                    </a:lnTo>
                    <a:lnTo>
                      <a:pt x="173736" y="417881"/>
                    </a:lnTo>
                    <a:lnTo>
                      <a:pt x="169164" y="417881"/>
                    </a:lnTo>
                    <a:lnTo>
                      <a:pt x="163678" y="422453"/>
                    </a:lnTo>
                    <a:lnTo>
                      <a:pt x="155448" y="416052"/>
                    </a:lnTo>
                    <a:lnTo>
                      <a:pt x="150876" y="417881"/>
                    </a:lnTo>
                    <a:lnTo>
                      <a:pt x="148133" y="422453"/>
                    </a:lnTo>
                    <a:lnTo>
                      <a:pt x="143561" y="421538"/>
                    </a:lnTo>
                    <a:lnTo>
                      <a:pt x="132588" y="423367"/>
                    </a:lnTo>
                    <a:lnTo>
                      <a:pt x="126187" y="424282"/>
                    </a:lnTo>
                    <a:lnTo>
                      <a:pt x="121615" y="427939"/>
                    </a:lnTo>
                    <a:lnTo>
                      <a:pt x="120701" y="432511"/>
                    </a:lnTo>
                    <a:lnTo>
                      <a:pt x="117043" y="425196"/>
                    </a:lnTo>
                    <a:lnTo>
                      <a:pt x="112471" y="425196"/>
                    </a:lnTo>
                    <a:lnTo>
                      <a:pt x="107899" y="427025"/>
                    </a:lnTo>
                    <a:lnTo>
                      <a:pt x="102413" y="427939"/>
                    </a:lnTo>
                    <a:lnTo>
                      <a:pt x="102413" y="422453"/>
                    </a:lnTo>
                    <a:lnTo>
                      <a:pt x="105156" y="416052"/>
                    </a:lnTo>
                    <a:lnTo>
                      <a:pt x="109728" y="414223"/>
                    </a:lnTo>
                    <a:lnTo>
                      <a:pt x="111557" y="408737"/>
                    </a:lnTo>
                    <a:lnTo>
                      <a:pt x="114300" y="399593"/>
                    </a:lnTo>
                    <a:lnTo>
                      <a:pt x="115214" y="393192"/>
                    </a:lnTo>
                    <a:lnTo>
                      <a:pt x="120701" y="391363"/>
                    </a:lnTo>
                    <a:lnTo>
                      <a:pt x="125273" y="390449"/>
                    </a:lnTo>
                    <a:lnTo>
                      <a:pt x="126187" y="381305"/>
                    </a:lnTo>
                    <a:lnTo>
                      <a:pt x="128016" y="373990"/>
                    </a:lnTo>
                    <a:lnTo>
                      <a:pt x="129845" y="362102"/>
                    </a:lnTo>
                    <a:lnTo>
                      <a:pt x="128930" y="357530"/>
                    </a:lnTo>
                    <a:lnTo>
                      <a:pt x="123444" y="352044"/>
                    </a:lnTo>
                    <a:lnTo>
                      <a:pt x="124358" y="347472"/>
                    </a:lnTo>
                    <a:lnTo>
                      <a:pt x="121615" y="341986"/>
                    </a:lnTo>
                    <a:lnTo>
                      <a:pt x="115214" y="340157"/>
                    </a:lnTo>
                    <a:lnTo>
                      <a:pt x="103327" y="340157"/>
                    </a:lnTo>
                    <a:lnTo>
                      <a:pt x="97841" y="335585"/>
                    </a:lnTo>
                    <a:lnTo>
                      <a:pt x="93269" y="329184"/>
                    </a:lnTo>
                    <a:lnTo>
                      <a:pt x="94183" y="322783"/>
                    </a:lnTo>
                    <a:lnTo>
                      <a:pt x="87782" y="320040"/>
                    </a:lnTo>
                    <a:lnTo>
                      <a:pt x="86868" y="325526"/>
                    </a:lnTo>
                    <a:lnTo>
                      <a:pt x="82296" y="327355"/>
                    </a:lnTo>
                    <a:lnTo>
                      <a:pt x="77724" y="333756"/>
                    </a:lnTo>
                    <a:lnTo>
                      <a:pt x="73152" y="330098"/>
                    </a:lnTo>
                    <a:lnTo>
                      <a:pt x="67666" y="329184"/>
                    </a:lnTo>
                    <a:lnTo>
                      <a:pt x="63094" y="332842"/>
                    </a:lnTo>
                    <a:lnTo>
                      <a:pt x="57607" y="330098"/>
                    </a:lnTo>
                    <a:lnTo>
                      <a:pt x="48463" y="322783"/>
                    </a:lnTo>
                    <a:lnTo>
                      <a:pt x="45720" y="317297"/>
                    </a:lnTo>
                    <a:lnTo>
                      <a:pt x="40234" y="315468"/>
                    </a:lnTo>
                    <a:lnTo>
                      <a:pt x="37490" y="320954"/>
                    </a:lnTo>
                    <a:lnTo>
                      <a:pt x="32004" y="322783"/>
                    </a:lnTo>
                    <a:lnTo>
                      <a:pt x="23774" y="320954"/>
                    </a:lnTo>
                    <a:lnTo>
                      <a:pt x="23774" y="316382"/>
                    </a:lnTo>
                    <a:lnTo>
                      <a:pt x="23774" y="311810"/>
                    </a:lnTo>
                    <a:lnTo>
                      <a:pt x="18288" y="309067"/>
                    </a:lnTo>
                    <a:lnTo>
                      <a:pt x="11887" y="309982"/>
                    </a:lnTo>
                    <a:lnTo>
                      <a:pt x="2743" y="311810"/>
                    </a:lnTo>
                    <a:lnTo>
                      <a:pt x="914" y="300838"/>
                    </a:lnTo>
                    <a:lnTo>
                      <a:pt x="914" y="295351"/>
                    </a:lnTo>
                    <a:lnTo>
                      <a:pt x="0" y="290779"/>
                    </a:lnTo>
                    <a:lnTo>
                      <a:pt x="3658" y="286207"/>
                    </a:lnTo>
                    <a:lnTo>
                      <a:pt x="3658" y="280721"/>
                    </a:lnTo>
                    <a:lnTo>
                      <a:pt x="914" y="276149"/>
                    </a:lnTo>
                    <a:lnTo>
                      <a:pt x="914" y="271577"/>
                    </a:lnTo>
                    <a:lnTo>
                      <a:pt x="5486" y="270662"/>
                    </a:lnTo>
                    <a:lnTo>
                      <a:pt x="10973" y="271577"/>
                    </a:lnTo>
                    <a:lnTo>
                      <a:pt x="16459" y="269748"/>
                    </a:lnTo>
                    <a:lnTo>
                      <a:pt x="14630" y="261518"/>
                    </a:lnTo>
                    <a:lnTo>
                      <a:pt x="14630" y="256032"/>
                    </a:lnTo>
                    <a:lnTo>
                      <a:pt x="21946" y="261518"/>
                    </a:lnTo>
                    <a:lnTo>
                      <a:pt x="23774" y="266090"/>
                    </a:lnTo>
                    <a:lnTo>
                      <a:pt x="24689" y="271577"/>
                    </a:lnTo>
                    <a:lnTo>
                      <a:pt x="31090" y="270662"/>
                    </a:lnTo>
                    <a:lnTo>
                      <a:pt x="35662" y="269748"/>
                    </a:lnTo>
                    <a:lnTo>
                      <a:pt x="42977" y="272491"/>
                    </a:lnTo>
                    <a:lnTo>
                      <a:pt x="47549" y="267919"/>
                    </a:lnTo>
                    <a:lnTo>
                      <a:pt x="52121" y="267919"/>
                    </a:lnTo>
                    <a:lnTo>
                      <a:pt x="47549" y="260604"/>
                    </a:lnTo>
                    <a:lnTo>
                      <a:pt x="48463" y="251460"/>
                    </a:lnTo>
                    <a:lnTo>
                      <a:pt x="53035" y="247802"/>
                    </a:lnTo>
                    <a:lnTo>
                      <a:pt x="55778" y="243230"/>
                    </a:lnTo>
                    <a:lnTo>
                      <a:pt x="49378" y="235001"/>
                    </a:lnTo>
                    <a:lnTo>
                      <a:pt x="42977" y="230429"/>
                    </a:lnTo>
                    <a:lnTo>
                      <a:pt x="38405" y="227686"/>
                    </a:lnTo>
                    <a:lnTo>
                      <a:pt x="37490" y="218542"/>
                    </a:lnTo>
                    <a:lnTo>
                      <a:pt x="47549" y="213055"/>
                    </a:lnTo>
                    <a:lnTo>
                      <a:pt x="51206" y="206654"/>
                    </a:lnTo>
                    <a:lnTo>
                      <a:pt x="52121" y="202082"/>
                    </a:lnTo>
                    <a:lnTo>
                      <a:pt x="60350" y="199339"/>
                    </a:lnTo>
                    <a:lnTo>
                      <a:pt x="65837" y="194767"/>
                    </a:lnTo>
                    <a:lnTo>
                      <a:pt x="69494" y="189281"/>
                    </a:lnTo>
                    <a:lnTo>
                      <a:pt x="65837" y="183794"/>
                    </a:lnTo>
                    <a:lnTo>
                      <a:pt x="63094" y="179222"/>
                    </a:lnTo>
                    <a:lnTo>
                      <a:pt x="61265" y="166421"/>
                    </a:lnTo>
                    <a:lnTo>
                      <a:pt x="60350" y="160934"/>
                    </a:lnTo>
                    <a:lnTo>
                      <a:pt x="55778" y="160020"/>
                    </a:lnTo>
                    <a:lnTo>
                      <a:pt x="50292" y="155448"/>
                    </a:lnTo>
                    <a:lnTo>
                      <a:pt x="45720" y="157277"/>
                    </a:lnTo>
                    <a:lnTo>
                      <a:pt x="41148" y="154534"/>
                    </a:lnTo>
                    <a:lnTo>
                      <a:pt x="39319" y="149962"/>
                    </a:lnTo>
                    <a:lnTo>
                      <a:pt x="34747" y="145390"/>
                    </a:lnTo>
                    <a:lnTo>
                      <a:pt x="36576" y="138074"/>
                    </a:lnTo>
                    <a:lnTo>
                      <a:pt x="40234" y="130759"/>
                    </a:lnTo>
                    <a:lnTo>
                      <a:pt x="36576" y="122530"/>
                    </a:lnTo>
                    <a:lnTo>
                      <a:pt x="42062" y="122530"/>
                    </a:lnTo>
                    <a:lnTo>
                      <a:pt x="47549" y="121615"/>
                    </a:lnTo>
                    <a:lnTo>
                      <a:pt x="52121" y="117043"/>
                    </a:lnTo>
                    <a:lnTo>
                      <a:pt x="53035" y="109728"/>
                    </a:lnTo>
                    <a:lnTo>
                      <a:pt x="58522" y="104242"/>
                    </a:lnTo>
                    <a:lnTo>
                      <a:pt x="57607" y="98755"/>
                    </a:lnTo>
                    <a:lnTo>
                      <a:pt x="59436" y="94183"/>
                    </a:lnTo>
                    <a:lnTo>
                      <a:pt x="61265" y="89611"/>
                    </a:lnTo>
                    <a:lnTo>
                      <a:pt x="64008" y="84125"/>
                    </a:lnTo>
                    <a:lnTo>
                      <a:pt x="69494" y="82296"/>
                    </a:lnTo>
                    <a:lnTo>
                      <a:pt x="72238" y="75895"/>
                    </a:lnTo>
                    <a:lnTo>
                      <a:pt x="71323" y="69494"/>
                    </a:lnTo>
                    <a:lnTo>
                      <a:pt x="74066" y="58522"/>
                    </a:lnTo>
                    <a:lnTo>
                      <a:pt x="77724" y="49378"/>
                    </a:lnTo>
                    <a:lnTo>
                      <a:pt x="82296" y="43891"/>
                    </a:lnTo>
                    <a:lnTo>
                      <a:pt x="89611" y="39319"/>
                    </a:lnTo>
                    <a:lnTo>
                      <a:pt x="88697" y="34747"/>
                    </a:lnTo>
                    <a:lnTo>
                      <a:pt x="93269" y="33833"/>
                    </a:lnTo>
                    <a:lnTo>
                      <a:pt x="98755" y="34747"/>
                    </a:lnTo>
                    <a:lnTo>
                      <a:pt x="100584" y="30175"/>
                    </a:lnTo>
                    <a:lnTo>
                      <a:pt x="106070" y="27432"/>
                    </a:lnTo>
                    <a:lnTo>
                      <a:pt x="111557" y="27432"/>
                    </a:lnTo>
                    <a:lnTo>
                      <a:pt x="117958" y="24689"/>
                    </a:lnTo>
                    <a:lnTo>
                      <a:pt x="122530" y="21946"/>
                    </a:lnTo>
                    <a:lnTo>
                      <a:pt x="127102" y="21946"/>
                    </a:lnTo>
                    <a:lnTo>
                      <a:pt x="133502" y="29261"/>
                    </a:lnTo>
                    <a:lnTo>
                      <a:pt x="136246" y="33833"/>
                    </a:lnTo>
                    <a:lnTo>
                      <a:pt x="141732" y="35662"/>
                    </a:lnTo>
                    <a:lnTo>
                      <a:pt x="147218" y="30175"/>
                    </a:lnTo>
                    <a:lnTo>
                      <a:pt x="144475" y="21031"/>
                    </a:lnTo>
                    <a:lnTo>
                      <a:pt x="141732" y="15545"/>
                    </a:lnTo>
                    <a:lnTo>
                      <a:pt x="140818" y="10973"/>
                    </a:lnTo>
                    <a:lnTo>
                      <a:pt x="146304" y="4572"/>
                    </a:lnTo>
                    <a:lnTo>
                      <a:pt x="151790" y="10058"/>
                    </a:lnTo>
                    <a:lnTo>
                      <a:pt x="153619" y="16459"/>
                    </a:lnTo>
                    <a:lnTo>
                      <a:pt x="160934" y="21031"/>
                    </a:lnTo>
                    <a:lnTo>
                      <a:pt x="165506" y="22860"/>
                    </a:lnTo>
                    <a:lnTo>
                      <a:pt x="170993" y="19202"/>
                    </a:lnTo>
                    <a:lnTo>
                      <a:pt x="173736" y="13716"/>
                    </a:lnTo>
                    <a:lnTo>
                      <a:pt x="174650" y="8230"/>
                    </a:lnTo>
                    <a:lnTo>
                      <a:pt x="176479" y="3658"/>
                    </a:lnTo>
                    <a:lnTo>
                      <a:pt x="181051" y="5486"/>
                    </a:lnTo>
                    <a:lnTo>
                      <a:pt x="184709" y="10973"/>
                    </a:lnTo>
                    <a:lnTo>
                      <a:pt x="183794" y="15545"/>
                    </a:lnTo>
                    <a:lnTo>
                      <a:pt x="183794" y="21031"/>
                    </a:lnTo>
                    <a:lnTo>
                      <a:pt x="181966" y="25603"/>
                    </a:lnTo>
                    <a:lnTo>
                      <a:pt x="181051" y="31090"/>
                    </a:lnTo>
                    <a:lnTo>
                      <a:pt x="185623" y="34747"/>
                    </a:lnTo>
                    <a:lnTo>
                      <a:pt x="190195" y="34747"/>
                    </a:lnTo>
                    <a:lnTo>
                      <a:pt x="195682" y="34747"/>
                    </a:lnTo>
                    <a:lnTo>
                      <a:pt x="200254" y="36576"/>
                    </a:lnTo>
                    <a:lnTo>
                      <a:pt x="204826" y="42062"/>
                    </a:lnTo>
                    <a:lnTo>
                      <a:pt x="215798" y="47549"/>
                    </a:lnTo>
                    <a:lnTo>
                      <a:pt x="220370" y="46634"/>
                    </a:lnTo>
                    <a:lnTo>
                      <a:pt x="224028" y="41148"/>
                    </a:lnTo>
                    <a:lnTo>
                      <a:pt x="228600" y="38405"/>
                    </a:lnTo>
                    <a:lnTo>
                      <a:pt x="232258" y="31090"/>
                    </a:lnTo>
                    <a:lnTo>
                      <a:pt x="230429" y="22860"/>
                    </a:lnTo>
                    <a:lnTo>
                      <a:pt x="228600" y="17374"/>
                    </a:lnTo>
                    <a:lnTo>
                      <a:pt x="234086" y="15545"/>
                    </a:lnTo>
                    <a:lnTo>
                      <a:pt x="239573" y="21031"/>
                    </a:lnTo>
                    <a:lnTo>
                      <a:pt x="241402" y="26518"/>
                    </a:lnTo>
                    <a:lnTo>
                      <a:pt x="246888" y="32004"/>
                    </a:lnTo>
                    <a:lnTo>
                      <a:pt x="251460" y="33833"/>
                    </a:lnTo>
                    <a:lnTo>
                      <a:pt x="256946" y="34747"/>
                    </a:lnTo>
                    <a:lnTo>
                      <a:pt x="258775" y="40234"/>
                    </a:lnTo>
                    <a:lnTo>
                      <a:pt x="258775" y="46634"/>
                    </a:lnTo>
                    <a:lnTo>
                      <a:pt x="263347" y="50292"/>
                    </a:lnTo>
                    <a:lnTo>
                      <a:pt x="266090" y="45720"/>
                    </a:lnTo>
                    <a:lnTo>
                      <a:pt x="267005" y="40234"/>
                    </a:lnTo>
                    <a:lnTo>
                      <a:pt x="265176" y="35662"/>
                    </a:lnTo>
                    <a:lnTo>
                      <a:pt x="265176" y="29261"/>
                    </a:lnTo>
                    <a:lnTo>
                      <a:pt x="270662" y="24689"/>
                    </a:lnTo>
                    <a:lnTo>
                      <a:pt x="275234" y="25603"/>
                    </a:lnTo>
                    <a:lnTo>
                      <a:pt x="280721" y="29261"/>
                    </a:lnTo>
                    <a:lnTo>
                      <a:pt x="283464" y="34747"/>
                    </a:lnTo>
                    <a:lnTo>
                      <a:pt x="288036" y="37490"/>
                    </a:lnTo>
                    <a:lnTo>
                      <a:pt x="293522" y="32004"/>
                    </a:lnTo>
                    <a:lnTo>
                      <a:pt x="294437" y="25603"/>
                    </a:lnTo>
                    <a:lnTo>
                      <a:pt x="290779" y="21031"/>
                    </a:lnTo>
                    <a:lnTo>
                      <a:pt x="285293" y="15545"/>
                    </a:lnTo>
                    <a:lnTo>
                      <a:pt x="283464" y="10973"/>
                    </a:lnTo>
                    <a:lnTo>
                      <a:pt x="286207" y="6401"/>
                    </a:lnTo>
                    <a:lnTo>
                      <a:pt x="297180" y="1829"/>
                    </a:lnTo>
                    <a:lnTo>
                      <a:pt x="301752" y="0"/>
                    </a:lnTo>
                    <a:lnTo>
                      <a:pt x="305410" y="5486"/>
                    </a:lnTo>
                    <a:lnTo>
                      <a:pt x="302666" y="13716"/>
                    </a:lnTo>
                    <a:lnTo>
                      <a:pt x="299923" y="20117"/>
                    </a:lnTo>
                    <a:lnTo>
                      <a:pt x="304495" y="21946"/>
                    </a:lnTo>
                    <a:lnTo>
                      <a:pt x="309067" y="20117"/>
                    </a:lnTo>
                    <a:lnTo>
                      <a:pt x="318211" y="10058"/>
                    </a:lnTo>
                    <a:lnTo>
                      <a:pt x="326441" y="1829"/>
                    </a:lnTo>
                    <a:lnTo>
                      <a:pt x="331927" y="3658"/>
                    </a:lnTo>
                    <a:lnTo>
                      <a:pt x="337414" y="10973"/>
                    </a:lnTo>
                    <a:lnTo>
                      <a:pt x="340157" y="16459"/>
                    </a:lnTo>
                    <a:lnTo>
                      <a:pt x="345643" y="21031"/>
                    </a:lnTo>
                    <a:lnTo>
                      <a:pt x="348386" y="25603"/>
                    </a:lnTo>
                    <a:lnTo>
                      <a:pt x="347472" y="31090"/>
                    </a:lnTo>
                    <a:lnTo>
                      <a:pt x="344729" y="35662"/>
                    </a:lnTo>
                    <a:lnTo>
                      <a:pt x="348386" y="41148"/>
                    </a:lnTo>
                    <a:lnTo>
                      <a:pt x="352958" y="42977"/>
                    </a:lnTo>
                    <a:lnTo>
                      <a:pt x="358445" y="50292"/>
                    </a:lnTo>
                    <a:lnTo>
                      <a:pt x="357530" y="56693"/>
                    </a:lnTo>
                    <a:lnTo>
                      <a:pt x="363017" y="55778"/>
                    </a:lnTo>
                    <a:lnTo>
                      <a:pt x="368503" y="53950"/>
                    </a:lnTo>
                    <a:lnTo>
                      <a:pt x="371246" y="60350"/>
                    </a:lnTo>
                    <a:lnTo>
                      <a:pt x="373990" y="65837"/>
                    </a:lnTo>
                    <a:lnTo>
                      <a:pt x="379476" y="67666"/>
                    </a:lnTo>
                    <a:lnTo>
                      <a:pt x="386791" y="64922"/>
                    </a:lnTo>
                    <a:lnTo>
                      <a:pt x="395935" y="61265"/>
                    </a:lnTo>
                    <a:lnTo>
                      <a:pt x="400507" y="55778"/>
                    </a:lnTo>
                    <a:lnTo>
                      <a:pt x="405079" y="53950"/>
                    </a:lnTo>
                    <a:lnTo>
                      <a:pt x="409651" y="59436"/>
                    </a:lnTo>
                    <a:lnTo>
                      <a:pt x="415138" y="63094"/>
                    </a:lnTo>
                    <a:lnTo>
                      <a:pt x="421538" y="62179"/>
                    </a:lnTo>
                    <a:lnTo>
                      <a:pt x="432511" y="63094"/>
                    </a:lnTo>
                    <a:lnTo>
                      <a:pt x="437998" y="66751"/>
                    </a:lnTo>
                    <a:lnTo>
                      <a:pt x="442570" y="68580"/>
                    </a:lnTo>
                    <a:lnTo>
                      <a:pt x="447142" y="74066"/>
                    </a:lnTo>
                    <a:lnTo>
                      <a:pt x="451714" y="80467"/>
                    </a:lnTo>
                    <a:lnTo>
                      <a:pt x="458114" y="80467"/>
                    </a:lnTo>
                    <a:lnTo>
                      <a:pt x="462686" y="79553"/>
                    </a:lnTo>
                    <a:lnTo>
                      <a:pt x="467258" y="84125"/>
                    </a:lnTo>
                    <a:lnTo>
                      <a:pt x="470002" y="88697"/>
                    </a:lnTo>
                    <a:lnTo>
                      <a:pt x="474574" y="90526"/>
                    </a:lnTo>
                    <a:lnTo>
                      <a:pt x="480974" y="95098"/>
                    </a:lnTo>
                    <a:lnTo>
                      <a:pt x="486461" y="98755"/>
                    </a:lnTo>
                    <a:lnTo>
                      <a:pt x="491947" y="98755"/>
                    </a:lnTo>
                    <a:lnTo>
                      <a:pt x="496519" y="93269"/>
                    </a:lnTo>
                    <a:lnTo>
                      <a:pt x="501091" y="88697"/>
                    </a:lnTo>
                    <a:lnTo>
                      <a:pt x="506578" y="87782"/>
                    </a:lnTo>
                    <a:lnTo>
                      <a:pt x="511150" y="90526"/>
                    </a:lnTo>
                    <a:lnTo>
                      <a:pt x="513893" y="98755"/>
                    </a:lnTo>
                    <a:lnTo>
                      <a:pt x="516636" y="105156"/>
                    </a:lnTo>
                    <a:lnTo>
                      <a:pt x="518465" y="109728"/>
                    </a:lnTo>
                    <a:lnTo>
                      <a:pt x="526694" y="113386"/>
                    </a:lnTo>
                    <a:lnTo>
                      <a:pt x="532181" y="115214"/>
                    </a:lnTo>
                    <a:lnTo>
                      <a:pt x="536753" y="117958"/>
                    </a:lnTo>
                    <a:lnTo>
                      <a:pt x="542239" y="120701"/>
                    </a:lnTo>
                    <a:lnTo>
                      <a:pt x="547726" y="123444"/>
                    </a:lnTo>
                    <a:lnTo>
                      <a:pt x="553212" y="128016"/>
                    </a:lnTo>
                    <a:lnTo>
                      <a:pt x="558698" y="129845"/>
                    </a:lnTo>
                    <a:lnTo>
                      <a:pt x="570586" y="130759"/>
                    </a:lnTo>
                    <a:lnTo>
                      <a:pt x="575158" y="131674"/>
                    </a:lnTo>
                    <a:lnTo>
                      <a:pt x="581558" y="128930"/>
                    </a:lnTo>
                    <a:lnTo>
                      <a:pt x="587045" y="128016"/>
                    </a:lnTo>
                    <a:lnTo>
                      <a:pt x="591617" y="126187"/>
                    </a:lnTo>
                    <a:lnTo>
                      <a:pt x="597103" y="122530"/>
                    </a:lnTo>
                    <a:lnTo>
                      <a:pt x="602590" y="118872"/>
                    </a:lnTo>
                    <a:lnTo>
                      <a:pt x="606247" y="112471"/>
                    </a:lnTo>
                    <a:lnTo>
                      <a:pt x="610819" y="107899"/>
                    </a:lnTo>
                    <a:lnTo>
                      <a:pt x="612648" y="101498"/>
                    </a:lnTo>
                    <a:lnTo>
                      <a:pt x="615391" y="96012"/>
                    </a:lnTo>
                    <a:lnTo>
                      <a:pt x="622706" y="90526"/>
                    </a:lnTo>
                    <a:lnTo>
                      <a:pt x="625450" y="84125"/>
                    </a:lnTo>
                    <a:lnTo>
                      <a:pt x="628193" y="89611"/>
                    </a:lnTo>
                    <a:lnTo>
                      <a:pt x="628193" y="94183"/>
                    </a:lnTo>
                    <a:lnTo>
                      <a:pt x="628193" y="98755"/>
                    </a:lnTo>
                    <a:lnTo>
                      <a:pt x="632765" y="96012"/>
                    </a:lnTo>
                    <a:lnTo>
                      <a:pt x="635508" y="91440"/>
                    </a:lnTo>
                    <a:lnTo>
                      <a:pt x="635508" y="86868"/>
                    </a:lnTo>
                    <a:lnTo>
                      <a:pt x="640994" y="81382"/>
                    </a:lnTo>
                    <a:lnTo>
                      <a:pt x="645566" y="83210"/>
                    </a:lnTo>
                    <a:lnTo>
                      <a:pt x="648310" y="89611"/>
                    </a:lnTo>
                    <a:lnTo>
                      <a:pt x="651053" y="97841"/>
                    </a:lnTo>
                    <a:lnTo>
                      <a:pt x="649224" y="103327"/>
                    </a:lnTo>
                    <a:lnTo>
                      <a:pt x="658368" y="107899"/>
                    </a:lnTo>
                    <a:lnTo>
                      <a:pt x="662940" y="109728"/>
                    </a:lnTo>
                    <a:lnTo>
                      <a:pt x="671170" y="111557"/>
                    </a:lnTo>
                    <a:lnTo>
                      <a:pt x="683057" y="112471"/>
                    </a:lnTo>
                    <a:lnTo>
                      <a:pt x="691286" y="116129"/>
                    </a:lnTo>
                    <a:lnTo>
                      <a:pt x="696773" y="117958"/>
                    </a:lnTo>
                    <a:lnTo>
                      <a:pt x="701345" y="116129"/>
                    </a:lnTo>
                    <a:lnTo>
                      <a:pt x="702259" y="121615"/>
                    </a:lnTo>
                    <a:lnTo>
                      <a:pt x="715061" y="120701"/>
                    </a:lnTo>
                    <a:lnTo>
                      <a:pt x="711403" y="125273"/>
                    </a:lnTo>
                    <a:lnTo>
                      <a:pt x="721462" y="119786"/>
                    </a:lnTo>
                    <a:lnTo>
                      <a:pt x="728777" y="119786"/>
                    </a:lnTo>
                    <a:lnTo>
                      <a:pt x="736092" y="117958"/>
                    </a:lnTo>
                    <a:lnTo>
                      <a:pt x="742493" y="112471"/>
                    </a:lnTo>
                    <a:lnTo>
                      <a:pt x="747979" y="107899"/>
                    </a:lnTo>
                    <a:lnTo>
                      <a:pt x="751637" y="103327"/>
                    </a:lnTo>
                    <a:lnTo>
                      <a:pt x="756209" y="100584"/>
                    </a:lnTo>
                    <a:lnTo>
                      <a:pt x="767182" y="101498"/>
                    </a:lnTo>
                    <a:lnTo>
                      <a:pt x="777240" y="101498"/>
                    </a:lnTo>
                    <a:lnTo>
                      <a:pt x="782726" y="103327"/>
                    </a:lnTo>
                    <a:lnTo>
                      <a:pt x="788213" y="95098"/>
                    </a:lnTo>
                    <a:lnTo>
                      <a:pt x="794614" y="96926"/>
                    </a:lnTo>
                    <a:lnTo>
                      <a:pt x="801014" y="96926"/>
                    </a:lnTo>
                    <a:lnTo>
                      <a:pt x="807415" y="98755"/>
                    </a:lnTo>
                    <a:lnTo>
                      <a:pt x="813816" y="105156"/>
                    </a:lnTo>
                    <a:lnTo>
                      <a:pt x="820217" y="110642"/>
                    </a:lnTo>
                    <a:lnTo>
                      <a:pt x="829361" y="107899"/>
                    </a:lnTo>
                    <a:lnTo>
                      <a:pt x="843077" y="106985"/>
                    </a:lnTo>
                    <a:lnTo>
                      <a:pt x="847649" y="104242"/>
                    </a:lnTo>
                    <a:lnTo>
                      <a:pt x="852221" y="104242"/>
                    </a:lnTo>
                    <a:lnTo>
                      <a:pt x="857707" y="103327"/>
                    </a:lnTo>
                    <a:lnTo>
                      <a:pt x="862279" y="100584"/>
                    </a:lnTo>
                    <a:lnTo>
                      <a:pt x="867766" y="103327"/>
                    </a:lnTo>
                    <a:lnTo>
                      <a:pt x="874166" y="102413"/>
                    </a:lnTo>
                    <a:lnTo>
                      <a:pt x="876910" y="96926"/>
                    </a:lnTo>
                    <a:lnTo>
                      <a:pt x="882396" y="95098"/>
                    </a:lnTo>
                    <a:lnTo>
                      <a:pt x="886968" y="93269"/>
                    </a:lnTo>
                    <a:lnTo>
                      <a:pt x="891540" y="93269"/>
                    </a:lnTo>
                    <a:lnTo>
                      <a:pt x="898855" y="95098"/>
                    </a:lnTo>
                    <a:lnTo>
                      <a:pt x="907999" y="98755"/>
                    </a:lnTo>
                    <a:lnTo>
                      <a:pt x="914400" y="94183"/>
                    </a:lnTo>
                    <a:lnTo>
                      <a:pt x="925373" y="96012"/>
                    </a:lnTo>
                    <a:lnTo>
                      <a:pt x="929945" y="97841"/>
                    </a:lnTo>
                    <a:lnTo>
                      <a:pt x="936346" y="96926"/>
                    </a:lnTo>
                    <a:lnTo>
                      <a:pt x="936346" y="101498"/>
                    </a:lnTo>
                    <a:lnTo>
                      <a:pt x="936346" y="107899"/>
                    </a:lnTo>
                    <a:lnTo>
                      <a:pt x="948233" y="107899"/>
                    </a:lnTo>
                    <a:lnTo>
                      <a:pt x="952805" y="106070"/>
                    </a:lnTo>
                    <a:lnTo>
                      <a:pt x="958291" y="105156"/>
                    </a:lnTo>
                    <a:lnTo>
                      <a:pt x="963778" y="105156"/>
                    </a:lnTo>
                    <a:lnTo>
                      <a:pt x="969264" y="105156"/>
                    </a:lnTo>
                    <a:lnTo>
                      <a:pt x="974750" y="105156"/>
                    </a:lnTo>
                    <a:lnTo>
                      <a:pt x="982066" y="105156"/>
                    </a:lnTo>
                    <a:lnTo>
                      <a:pt x="988466" y="108814"/>
                    </a:lnTo>
                    <a:lnTo>
                      <a:pt x="993953" y="114300"/>
                    </a:lnTo>
                    <a:lnTo>
                      <a:pt x="998525" y="115214"/>
                    </a:lnTo>
                    <a:lnTo>
                      <a:pt x="1003097" y="117043"/>
                    </a:lnTo>
                    <a:lnTo>
                      <a:pt x="1005840" y="122530"/>
                    </a:lnTo>
                    <a:lnTo>
                      <a:pt x="1005840" y="127102"/>
                    </a:lnTo>
                    <a:lnTo>
                      <a:pt x="1010412" y="131674"/>
                    </a:lnTo>
                    <a:lnTo>
                      <a:pt x="1016813" y="132588"/>
                    </a:lnTo>
                    <a:lnTo>
                      <a:pt x="1024128" y="128930"/>
                    </a:lnTo>
                    <a:lnTo>
                      <a:pt x="1028700" y="125273"/>
                    </a:lnTo>
                    <a:lnTo>
                      <a:pt x="1034186" y="120701"/>
                    </a:lnTo>
                    <a:lnTo>
                      <a:pt x="1039673" y="116129"/>
                    </a:lnTo>
                    <a:lnTo>
                      <a:pt x="1046988" y="114300"/>
                    </a:lnTo>
                    <a:lnTo>
                      <a:pt x="1051560" y="111557"/>
                    </a:lnTo>
                    <a:lnTo>
                      <a:pt x="1057047" y="108814"/>
                    </a:lnTo>
                    <a:lnTo>
                      <a:pt x="1061619" y="107899"/>
                    </a:lnTo>
                    <a:lnTo>
                      <a:pt x="1066191" y="107899"/>
                    </a:lnTo>
                    <a:lnTo>
                      <a:pt x="1070763" y="102413"/>
                    </a:lnTo>
                    <a:lnTo>
                      <a:pt x="1068934" y="97841"/>
                    </a:lnTo>
                    <a:lnTo>
                      <a:pt x="1068934" y="92354"/>
                    </a:lnTo>
                    <a:lnTo>
                      <a:pt x="1074420" y="88697"/>
                    </a:lnTo>
                    <a:lnTo>
                      <a:pt x="1081735" y="86868"/>
                    </a:lnTo>
                    <a:lnTo>
                      <a:pt x="1087222" y="85039"/>
                    </a:lnTo>
                    <a:lnTo>
                      <a:pt x="1091794" y="79553"/>
                    </a:lnTo>
                    <a:lnTo>
                      <a:pt x="1097280" y="76810"/>
                    </a:lnTo>
                    <a:lnTo>
                      <a:pt x="1103681" y="77724"/>
                    </a:lnTo>
                    <a:lnTo>
                      <a:pt x="1108253" y="78638"/>
                    </a:lnTo>
                    <a:lnTo>
                      <a:pt x="1116483" y="77724"/>
                    </a:lnTo>
                    <a:lnTo>
                      <a:pt x="1122883" y="77724"/>
                    </a:lnTo>
                    <a:lnTo>
                      <a:pt x="1127455" y="76810"/>
                    </a:lnTo>
                    <a:lnTo>
                      <a:pt x="1132942" y="74981"/>
                    </a:lnTo>
                    <a:lnTo>
                      <a:pt x="1138428" y="75895"/>
                    </a:lnTo>
                    <a:lnTo>
                      <a:pt x="1143915" y="76810"/>
                    </a:lnTo>
                    <a:lnTo>
                      <a:pt x="1149401" y="75895"/>
                    </a:lnTo>
                    <a:lnTo>
                      <a:pt x="1153973" y="73152"/>
                    </a:lnTo>
                    <a:lnTo>
                      <a:pt x="1160374" y="69494"/>
                    </a:lnTo>
                    <a:lnTo>
                      <a:pt x="1166775" y="69494"/>
                    </a:lnTo>
                    <a:lnTo>
                      <a:pt x="1171347" y="70409"/>
                    </a:lnTo>
                    <a:lnTo>
                      <a:pt x="1176833" y="71323"/>
                    </a:lnTo>
                    <a:lnTo>
                      <a:pt x="1183234" y="74066"/>
                    </a:lnTo>
                    <a:lnTo>
                      <a:pt x="1195121" y="74066"/>
                    </a:lnTo>
                    <a:lnTo>
                      <a:pt x="1200607" y="76810"/>
                    </a:lnTo>
                    <a:lnTo>
                      <a:pt x="1205179" y="77724"/>
                    </a:lnTo>
                    <a:lnTo>
                      <a:pt x="1216152" y="76810"/>
                    </a:lnTo>
                    <a:lnTo>
                      <a:pt x="1220724" y="81382"/>
                    </a:lnTo>
                    <a:lnTo>
                      <a:pt x="1225296" y="82296"/>
                    </a:lnTo>
                    <a:lnTo>
                      <a:pt x="1227125" y="87782"/>
                    </a:lnTo>
                    <a:lnTo>
                      <a:pt x="1229868" y="92354"/>
                    </a:lnTo>
                    <a:lnTo>
                      <a:pt x="1237183" y="99670"/>
                    </a:lnTo>
                    <a:lnTo>
                      <a:pt x="1244499" y="98755"/>
                    </a:lnTo>
                    <a:lnTo>
                      <a:pt x="1246327" y="94183"/>
                    </a:lnTo>
                    <a:lnTo>
                      <a:pt x="1250899" y="92354"/>
                    </a:lnTo>
                    <a:lnTo>
                      <a:pt x="1253643" y="96926"/>
                    </a:lnTo>
                    <a:lnTo>
                      <a:pt x="1258215" y="101498"/>
                    </a:lnTo>
                    <a:lnTo>
                      <a:pt x="1263701" y="101498"/>
                    </a:lnTo>
                    <a:lnTo>
                      <a:pt x="1268273" y="100584"/>
                    </a:lnTo>
                    <a:lnTo>
                      <a:pt x="1272845" y="102413"/>
                    </a:lnTo>
                    <a:lnTo>
                      <a:pt x="1277417" y="97841"/>
                    </a:lnTo>
                    <a:lnTo>
                      <a:pt x="1285647" y="90526"/>
                    </a:lnTo>
                    <a:lnTo>
                      <a:pt x="1293876" y="89611"/>
                    </a:lnTo>
                    <a:lnTo>
                      <a:pt x="1301191" y="96012"/>
                    </a:lnTo>
                    <a:lnTo>
                      <a:pt x="1302106" y="101498"/>
                    </a:lnTo>
                    <a:lnTo>
                      <a:pt x="1298448" y="106985"/>
                    </a:lnTo>
                    <a:lnTo>
                      <a:pt x="1298448" y="111557"/>
                    </a:lnTo>
                    <a:lnTo>
                      <a:pt x="1299363" y="117043"/>
                    </a:lnTo>
                    <a:lnTo>
                      <a:pt x="1299363" y="121615"/>
                    </a:lnTo>
                    <a:lnTo>
                      <a:pt x="1299363" y="128016"/>
                    </a:lnTo>
                    <a:lnTo>
                      <a:pt x="1300277" y="132588"/>
                    </a:lnTo>
                    <a:lnTo>
                      <a:pt x="1303935" y="138074"/>
                    </a:lnTo>
                    <a:lnTo>
                      <a:pt x="1312164" y="141732"/>
                    </a:lnTo>
                    <a:lnTo>
                      <a:pt x="1317651" y="142646"/>
                    </a:lnTo>
                    <a:lnTo>
                      <a:pt x="1323137" y="142646"/>
                    </a:lnTo>
                    <a:lnTo>
                      <a:pt x="1324966" y="148133"/>
                    </a:lnTo>
                    <a:lnTo>
                      <a:pt x="1326795" y="155448"/>
                    </a:lnTo>
                    <a:lnTo>
                      <a:pt x="1329538" y="161849"/>
                    </a:lnTo>
                    <a:lnTo>
                      <a:pt x="1334110" y="166421"/>
                    </a:lnTo>
                    <a:lnTo>
                      <a:pt x="1338682" y="170078"/>
                    </a:lnTo>
                    <a:lnTo>
                      <a:pt x="1345083" y="174650"/>
                    </a:lnTo>
                    <a:lnTo>
                      <a:pt x="1347826" y="179222"/>
                    </a:lnTo>
                    <a:lnTo>
                      <a:pt x="1343254" y="181051"/>
                    </a:lnTo>
                    <a:lnTo>
                      <a:pt x="1332281" y="178308"/>
                    </a:lnTo>
                    <a:lnTo>
                      <a:pt x="1327709" y="175565"/>
                    </a:lnTo>
                    <a:lnTo>
                      <a:pt x="1321308" y="175565"/>
                    </a:lnTo>
                    <a:lnTo>
                      <a:pt x="1315822" y="175565"/>
                    </a:lnTo>
                    <a:lnTo>
                      <a:pt x="1311250" y="172822"/>
                    </a:lnTo>
                    <a:lnTo>
                      <a:pt x="1315822" y="171907"/>
                    </a:lnTo>
                    <a:lnTo>
                      <a:pt x="1319479" y="166421"/>
                    </a:lnTo>
                    <a:lnTo>
                      <a:pt x="1323137" y="159106"/>
                    </a:lnTo>
                    <a:lnTo>
                      <a:pt x="1313993" y="150876"/>
                    </a:lnTo>
                    <a:lnTo>
                      <a:pt x="1301191" y="149047"/>
                    </a:lnTo>
                    <a:lnTo>
                      <a:pt x="1292962" y="160934"/>
                    </a:lnTo>
                    <a:lnTo>
                      <a:pt x="1290219" y="165506"/>
                    </a:lnTo>
                    <a:lnTo>
                      <a:pt x="1295705" y="161849"/>
                    </a:lnTo>
                    <a:lnTo>
                      <a:pt x="1301191" y="163678"/>
                    </a:lnTo>
                    <a:lnTo>
                      <a:pt x="1298448" y="169164"/>
                    </a:lnTo>
                    <a:lnTo>
                      <a:pt x="1295705" y="174650"/>
                    </a:lnTo>
                    <a:lnTo>
                      <a:pt x="1293876" y="180137"/>
                    </a:lnTo>
                    <a:lnTo>
                      <a:pt x="1290219" y="186538"/>
                    </a:lnTo>
                    <a:lnTo>
                      <a:pt x="1286561" y="196596"/>
                    </a:lnTo>
                    <a:lnTo>
                      <a:pt x="1286561" y="202997"/>
                    </a:lnTo>
                    <a:lnTo>
                      <a:pt x="1286561" y="208483"/>
                    </a:lnTo>
                    <a:lnTo>
                      <a:pt x="1285647" y="216713"/>
                    </a:lnTo>
                    <a:lnTo>
                      <a:pt x="1284732" y="228600"/>
                    </a:lnTo>
                    <a:lnTo>
                      <a:pt x="1284732" y="234086"/>
                    </a:lnTo>
                    <a:lnTo>
                      <a:pt x="1284732" y="239573"/>
                    </a:lnTo>
                    <a:lnTo>
                      <a:pt x="1287475" y="246888"/>
                    </a:lnTo>
                    <a:lnTo>
                      <a:pt x="1290219" y="251460"/>
                    </a:lnTo>
                    <a:lnTo>
                      <a:pt x="1290219" y="256946"/>
                    </a:lnTo>
                    <a:lnTo>
                      <a:pt x="1292047" y="263347"/>
                    </a:lnTo>
                    <a:lnTo>
                      <a:pt x="1293876" y="267919"/>
                    </a:lnTo>
                    <a:lnTo>
                      <a:pt x="1297534" y="272491"/>
                    </a:lnTo>
                    <a:lnTo>
                      <a:pt x="1299363" y="277063"/>
                    </a:lnTo>
                    <a:lnTo>
                      <a:pt x="1302106" y="282550"/>
                    </a:lnTo>
                    <a:lnTo>
                      <a:pt x="1304849" y="296266"/>
                    </a:lnTo>
                    <a:lnTo>
                      <a:pt x="1305763" y="301752"/>
                    </a:lnTo>
                    <a:lnTo>
                      <a:pt x="1305763" y="315468"/>
                    </a:lnTo>
                    <a:lnTo>
                      <a:pt x="1305763" y="324612"/>
                    </a:lnTo>
                    <a:close/>
                  </a:path>
                </a:pathLst>
              </a:custGeom>
              <a:solidFill>
                <a:srgbClr val="04649F"/>
              </a:solidFill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5" name="Figura a mano libera: forma 44">
                <a:extLst>
                  <a:ext uri="{FF2B5EF4-FFF2-40B4-BE49-F238E27FC236}">
                    <a16:creationId xmlns:a16="http://schemas.microsoft.com/office/drawing/2014/main" id="{F459CDB7-7F95-8814-C492-B51EA0FC400D}"/>
                  </a:ext>
                </a:extLst>
              </p:cNvPr>
              <p:cNvSpPr/>
              <p:nvPr/>
            </p:nvSpPr>
            <p:spPr>
              <a:xfrm>
                <a:off x="3088790" y="2290867"/>
                <a:ext cx="30175" cy="21945"/>
              </a:xfrm>
              <a:custGeom>
                <a:avLst/>
                <a:gdLst>
                  <a:gd name="connsiteX0" fmla="*/ 22860 w 30175"/>
                  <a:gd name="connsiteY0" fmla="*/ 0 h 21945"/>
                  <a:gd name="connsiteX1" fmla="*/ 28346 w 30175"/>
                  <a:gd name="connsiteY1" fmla="*/ 3658 h 21945"/>
                  <a:gd name="connsiteX2" fmla="*/ 30175 w 30175"/>
                  <a:gd name="connsiteY2" fmla="*/ 10058 h 21945"/>
                  <a:gd name="connsiteX3" fmla="*/ 23774 w 30175"/>
                  <a:gd name="connsiteY3" fmla="*/ 14630 h 21945"/>
                  <a:gd name="connsiteX4" fmla="*/ 13716 w 30175"/>
                  <a:gd name="connsiteY4" fmla="*/ 21031 h 21945"/>
                  <a:gd name="connsiteX5" fmla="*/ 8230 w 30175"/>
                  <a:gd name="connsiteY5" fmla="*/ 21946 h 21945"/>
                  <a:gd name="connsiteX6" fmla="*/ 6401 w 30175"/>
                  <a:gd name="connsiteY6" fmla="*/ 16459 h 21945"/>
                  <a:gd name="connsiteX7" fmla="*/ 1829 w 30175"/>
                  <a:gd name="connsiteY7" fmla="*/ 9144 h 21945"/>
                  <a:gd name="connsiteX8" fmla="*/ 0 w 30175"/>
                  <a:gd name="connsiteY8" fmla="*/ 3658 h 21945"/>
                  <a:gd name="connsiteX9" fmla="*/ 7315 w 30175"/>
                  <a:gd name="connsiteY9" fmla="*/ 3658 h 21945"/>
                  <a:gd name="connsiteX10" fmla="*/ 12802 w 30175"/>
                  <a:gd name="connsiteY10" fmla="*/ 2743 h 21945"/>
                  <a:gd name="connsiteX11" fmla="*/ 17374 w 30175"/>
                  <a:gd name="connsiteY11" fmla="*/ 2743 h 21945"/>
                  <a:gd name="connsiteX12" fmla="*/ 21946 w 30175"/>
                  <a:gd name="connsiteY12" fmla="*/ 2743 h 2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175" h="21945">
                    <a:moveTo>
                      <a:pt x="22860" y="0"/>
                    </a:moveTo>
                    <a:lnTo>
                      <a:pt x="28346" y="3658"/>
                    </a:lnTo>
                    <a:lnTo>
                      <a:pt x="30175" y="10058"/>
                    </a:lnTo>
                    <a:lnTo>
                      <a:pt x="23774" y="14630"/>
                    </a:lnTo>
                    <a:lnTo>
                      <a:pt x="13716" y="21031"/>
                    </a:lnTo>
                    <a:lnTo>
                      <a:pt x="8230" y="21946"/>
                    </a:lnTo>
                    <a:lnTo>
                      <a:pt x="6401" y="16459"/>
                    </a:lnTo>
                    <a:lnTo>
                      <a:pt x="1829" y="9144"/>
                    </a:lnTo>
                    <a:lnTo>
                      <a:pt x="0" y="3658"/>
                    </a:lnTo>
                    <a:lnTo>
                      <a:pt x="7315" y="3658"/>
                    </a:lnTo>
                    <a:lnTo>
                      <a:pt x="12802" y="2743"/>
                    </a:lnTo>
                    <a:lnTo>
                      <a:pt x="17374" y="2743"/>
                    </a:lnTo>
                    <a:lnTo>
                      <a:pt x="21946" y="2743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6" name="Figura a mano libera: forma 45">
                <a:extLst>
                  <a:ext uri="{FF2B5EF4-FFF2-40B4-BE49-F238E27FC236}">
                    <a16:creationId xmlns:a16="http://schemas.microsoft.com/office/drawing/2014/main" id="{DE608EE9-31CC-5C67-EFC4-B295DE8669E0}"/>
                  </a:ext>
                </a:extLst>
              </p:cNvPr>
              <p:cNvSpPr/>
              <p:nvPr/>
            </p:nvSpPr>
            <p:spPr>
              <a:xfrm>
                <a:off x="1852521" y="1788861"/>
                <a:ext cx="4572" cy="914"/>
              </a:xfrm>
              <a:custGeom>
                <a:avLst/>
                <a:gdLst>
                  <a:gd name="connsiteX0" fmla="*/ 0 w 4572"/>
                  <a:gd name="connsiteY0" fmla="*/ 914 h 914"/>
                  <a:gd name="connsiteX1" fmla="*/ 4572 w 4572"/>
                  <a:gd name="connsiteY1" fmla="*/ 0 h 914"/>
                  <a:gd name="connsiteX2" fmla="*/ 0 w 4572"/>
                  <a:gd name="connsiteY2" fmla="*/ 914 h 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2" h="914">
                    <a:moveTo>
                      <a:pt x="0" y="914"/>
                    </a:moveTo>
                    <a:lnTo>
                      <a:pt x="4572" y="0"/>
                    </a:lnTo>
                    <a:lnTo>
                      <a:pt x="0" y="914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  <p:grpSp>
          <p:nvGrpSpPr>
            <p:cNvPr id="35" name="Elemento grafico 1062">
              <a:extLst>
                <a:ext uri="{FF2B5EF4-FFF2-40B4-BE49-F238E27FC236}">
                  <a16:creationId xmlns:a16="http://schemas.microsoft.com/office/drawing/2014/main" id="{DF16049B-E6D7-5C81-1EAD-D55295AE3362}"/>
                </a:ext>
              </a:extLst>
            </p:cNvPr>
            <p:cNvGrpSpPr/>
            <p:nvPr/>
          </p:nvGrpSpPr>
          <p:grpSpPr>
            <a:xfrm>
              <a:off x="1084425" y="1805320"/>
              <a:ext cx="1101852" cy="526694"/>
              <a:chOff x="1084425" y="1805320"/>
              <a:chExt cx="1101852" cy="526694"/>
            </a:xfrm>
            <a:noFill/>
          </p:grpSpPr>
          <p:sp>
            <p:nvSpPr>
              <p:cNvPr id="39" name="Figura a mano libera: forma 38">
                <a:extLst>
                  <a:ext uri="{FF2B5EF4-FFF2-40B4-BE49-F238E27FC236}">
                    <a16:creationId xmlns:a16="http://schemas.microsoft.com/office/drawing/2014/main" id="{B66C30FA-2CB6-479E-4D98-CEE5463EE9CF}"/>
                  </a:ext>
                </a:extLst>
              </p:cNvPr>
              <p:cNvSpPr/>
              <p:nvPr/>
            </p:nvSpPr>
            <p:spPr>
              <a:xfrm>
                <a:off x="1084425" y="1805320"/>
                <a:ext cx="1101852" cy="526694"/>
              </a:xfrm>
              <a:custGeom>
                <a:avLst/>
                <a:gdLst>
                  <a:gd name="connsiteX0" fmla="*/ 113386 w 1101852"/>
                  <a:gd name="connsiteY0" fmla="*/ 510235 h 526694"/>
                  <a:gd name="connsiteX1" fmla="*/ 106070 w 1101852"/>
                  <a:gd name="connsiteY1" fmla="*/ 514807 h 526694"/>
                  <a:gd name="connsiteX2" fmla="*/ 99670 w 1101852"/>
                  <a:gd name="connsiteY2" fmla="*/ 515722 h 526694"/>
                  <a:gd name="connsiteX3" fmla="*/ 94183 w 1101852"/>
                  <a:gd name="connsiteY3" fmla="*/ 513893 h 526694"/>
                  <a:gd name="connsiteX4" fmla="*/ 88697 w 1101852"/>
                  <a:gd name="connsiteY4" fmla="*/ 514807 h 526694"/>
                  <a:gd name="connsiteX5" fmla="*/ 81382 w 1101852"/>
                  <a:gd name="connsiteY5" fmla="*/ 522122 h 526694"/>
                  <a:gd name="connsiteX6" fmla="*/ 76810 w 1101852"/>
                  <a:gd name="connsiteY6" fmla="*/ 526694 h 526694"/>
                  <a:gd name="connsiteX7" fmla="*/ 71323 w 1101852"/>
                  <a:gd name="connsiteY7" fmla="*/ 526694 h 526694"/>
                  <a:gd name="connsiteX8" fmla="*/ 64922 w 1101852"/>
                  <a:gd name="connsiteY8" fmla="*/ 523951 h 526694"/>
                  <a:gd name="connsiteX9" fmla="*/ 58522 w 1101852"/>
                  <a:gd name="connsiteY9" fmla="*/ 523037 h 526694"/>
                  <a:gd name="connsiteX10" fmla="*/ 51206 w 1101852"/>
                  <a:gd name="connsiteY10" fmla="*/ 521208 h 526694"/>
                  <a:gd name="connsiteX11" fmla="*/ 44806 w 1101852"/>
                  <a:gd name="connsiteY11" fmla="*/ 519379 h 526694"/>
                  <a:gd name="connsiteX12" fmla="*/ 40234 w 1101852"/>
                  <a:gd name="connsiteY12" fmla="*/ 517550 h 526694"/>
                  <a:gd name="connsiteX13" fmla="*/ 33833 w 1101852"/>
                  <a:gd name="connsiteY13" fmla="*/ 517550 h 526694"/>
                  <a:gd name="connsiteX14" fmla="*/ 28346 w 1101852"/>
                  <a:gd name="connsiteY14" fmla="*/ 519379 h 526694"/>
                  <a:gd name="connsiteX15" fmla="*/ 26518 w 1101852"/>
                  <a:gd name="connsiteY15" fmla="*/ 523951 h 526694"/>
                  <a:gd name="connsiteX16" fmla="*/ 16459 w 1101852"/>
                  <a:gd name="connsiteY16" fmla="*/ 522122 h 526694"/>
                  <a:gd name="connsiteX17" fmla="*/ 12802 w 1101852"/>
                  <a:gd name="connsiteY17" fmla="*/ 516636 h 526694"/>
                  <a:gd name="connsiteX18" fmla="*/ 7315 w 1101852"/>
                  <a:gd name="connsiteY18" fmla="*/ 497434 h 526694"/>
                  <a:gd name="connsiteX19" fmla="*/ 5486 w 1101852"/>
                  <a:gd name="connsiteY19" fmla="*/ 490118 h 526694"/>
                  <a:gd name="connsiteX20" fmla="*/ 2743 w 1101852"/>
                  <a:gd name="connsiteY20" fmla="*/ 485546 h 526694"/>
                  <a:gd name="connsiteX21" fmla="*/ 0 w 1101852"/>
                  <a:gd name="connsiteY21" fmla="*/ 479146 h 526694"/>
                  <a:gd name="connsiteX22" fmla="*/ 1829 w 1101852"/>
                  <a:gd name="connsiteY22" fmla="*/ 471830 h 526694"/>
                  <a:gd name="connsiteX23" fmla="*/ 9144 w 1101852"/>
                  <a:gd name="connsiteY23" fmla="*/ 462686 h 526694"/>
                  <a:gd name="connsiteX24" fmla="*/ 19202 w 1101852"/>
                  <a:gd name="connsiteY24" fmla="*/ 457200 h 526694"/>
                  <a:gd name="connsiteX25" fmla="*/ 24689 w 1101852"/>
                  <a:gd name="connsiteY25" fmla="*/ 457200 h 526694"/>
                  <a:gd name="connsiteX26" fmla="*/ 30175 w 1101852"/>
                  <a:gd name="connsiteY26" fmla="*/ 453542 h 526694"/>
                  <a:gd name="connsiteX27" fmla="*/ 28346 w 1101852"/>
                  <a:gd name="connsiteY27" fmla="*/ 443484 h 526694"/>
                  <a:gd name="connsiteX28" fmla="*/ 33833 w 1101852"/>
                  <a:gd name="connsiteY28" fmla="*/ 432511 h 526694"/>
                  <a:gd name="connsiteX29" fmla="*/ 32004 w 1101852"/>
                  <a:gd name="connsiteY29" fmla="*/ 427939 h 526694"/>
                  <a:gd name="connsiteX30" fmla="*/ 36576 w 1101852"/>
                  <a:gd name="connsiteY30" fmla="*/ 424282 h 526694"/>
                  <a:gd name="connsiteX31" fmla="*/ 41148 w 1101852"/>
                  <a:gd name="connsiteY31" fmla="*/ 421538 h 526694"/>
                  <a:gd name="connsiteX32" fmla="*/ 45720 w 1101852"/>
                  <a:gd name="connsiteY32" fmla="*/ 420624 h 526694"/>
                  <a:gd name="connsiteX33" fmla="*/ 58522 w 1101852"/>
                  <a:gd name="connsiteY33" fmla="*/ 416966 h 526694"/>
                  <a:gd name="connsiteX34" fmla="*/ 64008 w 1101852"/>
                  <a:gd name="connsiteY34" fmla="*/ 411480 h 526694"/>
                  <a:gd name="connsiteX35" fmla="*/ 69494 w 1101852"/>
                  <a:gd name="connsiteY35" fmla="*/ 410566 h 526694"/>
                  <a:gd name="connsiteX36" fmla="*/ 70409 w 1101852"/>
                  <a:gd name="connsiteY36" fmla="*/ 404165 h 526694"/>
                  <a:gd name="connsiteX37" fmla="*/ 74066 w 1101852"/>
                  <a:gd name="connsiteY37" fmla="*/ 399593 h 526694"/>
                  <a:gd name="connsiteX38" fmla="*/ 74066 w 1101852"/>
                  <a:gd name="connsiteY38" fmla="*/ 385877 h 526694"/>
                  <a:gd name="connsiteX39" fmla="*/ 74066 w 1101852"/>
                  <a:gd name="connsiteY39" fmla="*/ 380390 h 526694"/>
                  <a:gd name="connsiteX40" fmla="*/ 85039 w 1101852"/>
                  <a:gd name="connsiteY40" fmla="*/ 372161 h 526694"/>
                  <a:gd name="connsiteX41" fmla="*/ 90526 w 1101852"/>
                  <a:gd name="connsiteY41" fmla="*/ 371246 h 526694"/>
                  <a:gd name="connsiteX42" fmla="*/ 91440 w 1101852"/>
                  <a:gd name="connsiteY42" fmla="*/ 366674 h 526694"/>
                  <a:gd name="connsiteX43" fmla="*/ 93269 w 1101852"/>
                  <a:gd name="connsiteY43" fmla="*/ 362102 h 526694"/>
                  <a:gd name="connsiteX44" fmla="*/ 101498 w 1101852"/>
                  <a:gd name="connsiteY44" fmla="*/ 360274 h 526694"/>
                  <a:gd name="connsiteX45" fmla="*/ 103327 w 1101852"/>
                  <a:gd name="connsiteY45" fmla="*/ 354787 h 526694"/>
                  <a:gd name="connsiteX46" fmla="*/ 106070 w 1101852"/>
                  <a:gd name="connsiteY46" fmla="*/ 350215 h 526694"/>
                  <a:gd name="connsiteX47" fmla="*/ 111557 w 1101852"/>
                  <a:gd name="connsiteY47" fmla="*/ 348386 h 526694"/>
                  <a:gd name="connsiteX48" fmla="*/ 105156 w 1101852"/>
                  <a:gd name="connsiteY48" fmla="*/ 346558 h 526694"/>
                  <a:gd name="connsiteX49" fmla="*/ 101498 w 1101852"/>
                  <a:gd name="connsiteY49" fmla="*/ 341071 h 526694"/>
                  <a:gd name="connsiteX50" fmla="*/ 98755 w 1101852"/>
                  <a:gd name="connsiteY50" fmla="*/ 333756 h 526694"/>
                  <a:gd name="connsiteX51" fmla="*/ 100584 w 1101852"/>
                  <a:gd name="connsiteY51" fmla="*/ 327355 h 526694"/>
                  <a:gd name="connsiteX52" fmla="*/ 101498 w 1101852"/>
                  <a:gd name="connsiteY52" fmla="*/ 321869 h 526694"/>
                  <a:gd name="connsiteX53" fmla="*/ 106070 w 1101852"/>
                  <a:gd name="connsiteY53" fmla="*/ 320040 h 526694"/>
                  <a:gd name="connsiteX54" fmla="*/ 112471 w 1101852"/>
                  <a:gd name="connsiteY54" fmla="*/ 315468 h 526694"/>
                  <a:gd name="connsiteX55" fmla="*/ 117043 w 1101852"/>
                  <a:gd name="connsiteY55" fmla="*/ 312725 h 526694"/>
                  <a:gd name="connsiteX56" fmla="*/ 122530 w 1101852"/>
                  <a:gd name="connsiteY56" fmla="*/ 312725 h 526694"/>
                  <a:gd name="connsiteX57" fmla="*/ 128930 w 1101852"/>
                  <a:gd name="connsiteY57" fmla="*/ 317297 h 526694"/>
                  <a:gd name="connsiteX58" fmla="*/ 139903 w 1101852"/>
                  <a:gd name="connsiteY58" fmla="*/ 323698 h 526694"/>
                  <a:gd name="connsiteX59" fmla="*/ 146304 w 1101852"/>
                  <a:gd name="connsiteY59" fmla="*/ 325526 h 526694"/>
                  <a:gd name="connsiteX60" fmla="*/ 151790 w 1101852"/>
                  <a:gd name="connsiteY60" fmla="*/ 325526 h 526694"/>
                  <a:gd name="connsiteX61" fmla="*/ 157277 w 1101852"/>
                  <a:gd name="connsiteY61" fmla="*/ 326441 h 526694"/>
                  <a:gd name="connsiteX62" fmla="*/ 167335 w 1101852"/>
                  <a:gd name="connsiteY62" fmla="*/ 329184 h 526694"/>
                  <a:gd name="connsiteX63" fmla="*/ 169164 w 1101852"/>
                  <a:gd name="connsiteY63" fmla="*/ 334670 h 526694"/>
                  <a:gd name="connsiteX64" fmla="*/ 178308 w 1101852"/>
                  <a:gd name="connsiteY64" fmla="*/ 332842 h 526694"/>
                  <a:gd name="connsiteX65" fmla="*/ 182880 w 1101852"/>
                  <a:gd name="connsiteY65" fmla="*/ 331927 h 526694"/>
                  <a:gd name="connsiteX66" fmla="*/ 191110 w 1101852"/>
                  <a:gd name="connsiteY66" fmla="*/ 337414 h 526694"/>
                  <a:gd name="connsiteX67" fmla="*/ 195682 w 1101852"/>
                  <a:gd name="connsiteY67" fmla="*/ 336499 h 526694"/>
                  <a:gd name="connsiteX68" fmla="*/ 200254 w 1101852"/>
                  <a:gd name="connsiteY68" fmla="*/ 335585 h 526694"/>
                  <a:gd name="connsiteX69" fmla="*/ 206654 w 1101852"/>
                  <a:gd name="connsiteY69" fmla="*/ 330098 h 526694"/>
                  <a:gd name="connsiteX70" fmla="*/ 211226 w 1101852"/>
                  <a:gd name="connsiteY70" fmla="*/ 331927 h 526694"/>
                  <a:gd name="connsiteX71" fmla="*/ 220370 w 1101852"/>
                  <a:gd name="connsiteY71" fmla="*/ 336499 h 526694"/>
                  <a:gd name="connsiteX72" fmla="*/ 224942 w 1101852"/>
                  <a:gd name="connsiteY72" fmla="*/ 331927 h 526694"/>
                  <a:gd name="connsiteX73" fmla="*/ 220370 w 1101852"/>
                  <a:gd name="connsiteY73" fmla="*/ 329184 h 526694"/>
                  <a:gd name="connsiteX74" fmla="*/ 221285 w 1101852"/>
                  <a:gd name="connsiteY74" fmla="*/ 322783 h 526694"/>
                  <a:gd name="connsiteX75" fmla="*/ 216713 w 1101852"/>
                  <a:gd name="connsiteY75" fmla="*/ 321869 h 526694"/>
                  <a:gd name="connsiteX76" fmla="*/ 211226 w 1101852"/>
                  <a:gd name="connsiteY76" fmla="*/ 318211 h 526694"/>
                  <a:gd name="connsiteX77" fmla="*/ 212141 w 1101852"/>
                  <a:gd name="connsiteY77" fmla="*/ 312725 h 526694"/>
                  <a:gd name="connsiteX78" fmla="*/ 220370 w 1101852"/>
                  <a:gd name="connsiteY78" fmla="*/ 306324 h 526694"/>
                  <a:gd name="connsiteX79" fmla="*/ 224942 w 1101852"/>
                  <a:gd name="connsiteY79" fmla="*/ 305410 h 526694"/>
                  <a:gd name="connsiteX80" fmla="*/ 231343 w 1101852"/>
                  <a:gd name="connsiteY80" fmla="*/ 306324 h 526694"/>
                  <a:gd name="connsiteX81" fmla="*/ 235915 w 1101852"/>
                  <a:gd name="connsiteY81" fmla="*/ 310896 h 526694"/>
                  <a:gd name="connsiteX82" fmla="*/ 241402 w 1101852"/>
                  <a:gd name="connsiteY82" fmla="*/ 312725 h 526694"/>
                  <a:gd name="connsiteX83" fmla="*/ 247802 w 1101852"/>
                  <a:gd name="connsiteY83" fmla="*/ 311810 h 526694"/>
                  <a:gd name="connsiteX84" fmla="*/ 250546 w 1101852"/>
                  <a:gd name="connsiteY84" fmla="*/ 307238 h 526694"/>
                  <a:gd name="connsiteX85" fmla="*/ 254203 w 1101852"/>
                  <a:gd name="connsiteY85" fmla="*/ 298094 h 526694"/>
                  <a:gd name="connsiteX86" fmla="*/ 258775 w 1101852"/>
                  <a:gd name="connsiteY86" fmla="*/ 293522 h 526694"/>
                  <a:gd name="connsiteX87" fmla="*/ 258775 w 1101852"/>
                  <a:gd name="connsiteY87" fmla="*/ 284378 h 526694"/>
                  <a:gd name="connsiteX88" fmla="*/ 256946 w 1101852"/>
                  <a:gd name="connsiteY88" fmla="*/ 277978 h 526694"/>
                  <a:gd name="connsiteX89" fmla="*/ 251460 w 1101852"/>
                  <a:gd name="connsiteY89" fmla="*/ 276149 h 526694"/>
                  <a:gd name="connsiteX90" fmla="*/ 247802 w 1101852"/>
                  <a:gd name="connsiteY90" fmla="*/ 270662 h 526694"/>
                  <a:gd name="connsiteX91" fmla="*/ 247802 w 1101852"/>
                  <a:gd name="connsiteY91" fmla="*/ 266090 h 526694"/>
                  <a:gd name="connsiteX92" fmla="*/ 252374 w 1101852"/>
                  <a:gd name="connsiteY92" fmla="*/ 258775 h 526694"/>
                  <a:gd name="connsiteX93" fmla="*/ 254203 w 1101852"/>
                  <a:gd name="connsiteY93" fmla="*/ 254203 h 526694"/>
                  <a:gd name="connsiteX94" fmla="*/ 246888 w 1101852"/>
                  <a:gd name="connsiteY94" fmla="*/ 247802 h 526694"/>
                  <a:gd name="connsiteX95" fmla="*/ 251460 w 1101852"/>
                  <a:gd name="connsiteY95" fmla="*/ 243230 h 526694"/>
                  <a:gd name="connsiteX96" fmla="*/ 256946 w 1101852"/>
                  <a:gd name="connsiteY96" fmla="*/ 239573 h 526694"/>
                  <a:gd name="connsiteX97" fmla="*/ 258775 w 1101852"/>
                  <a:gd name="connsiteY97" fmla="*/ 235001 h 526694"/>
                  <a:gd name="connsiteX98" fmla="*/ 254203 w 1101852"/>
                  <a:gd name="connsiteY98" fmla="*/ 230429 h 526694"/>
                  <a:gd name="connsiteX99" fmla="*/ 248717 w 1101852"/>
                  <a:gd name="connsiteY99" fmla="*/ 226771 h 526694"/>
                  <a:gd name="connsiteX100" fmla="*/ 245059 w 1101852"/>
                  <a:gd name="connsiteY100" fmla="*/ 219456 h 526694"/>
                  <a:gd name="connsiteX101" fmla="*/ 250546 w 1101852"/>
                  <a:gd name="connsiteY101" fmla="*/ 213055 h 526694"/>
                  <a:gd name="connsiteX102" fmla="*/ 255118 w 1101852"/>
                  <a:gd name="connsiteY102" fmla="*/ 213055 h 526694"/>
                  <a:gd name="connsiteX103" fmla="*/ 262433 w 1101852"/>
                  <a:gd name="connsiteY103" fmla="*/ 219456 h 526694"/>
                  <a:gd name="connsiteX104" fmla="*/ 264262 w 1101852"/>
                  <a:gd name="connsiteY104" fmla="*/ 213970 h 526694"/>
                  <a:gd name="connsiteX105" fmla="*/ 265176 w 1101852"/>
                  <a:gd name="connsiteY105" fmla="*/ 206654 h 526694"/>
                  <a:gd name="connsiteX106" fmla="*/ 265176 w 1101852"/>
                  <a:gd name="connsiteY106" fmla="*/ 201168 h 526694"/>
                  <a:gd name="connsiteX107" fmla="*/ 273406 w 1101852"/>
                  <a:gd name="connsiteY107" fmla="*/ 200254 h 526694"/>
                  <a:gd name="connsiteX108" fmla="*/ 277978 w 1101852"/>
                  <a:gd name="connsiteY108" fmla="*/ 197510 h 526694"/>
                  <a:gd name="connsiteX109" fmla="*/ 281635 w 1101852"/>
                  <a:gd name="connsiteY109" fmla="*/ 192938 h 526694"/>
                  <a:gd name="connsiteX110" fmla="*/ 283464 w 1101852"/>
                  <a:gd name="connsiteY110" fmla="*/ 188366 h 526694"/>
                  <a:gd name="connsiteX111" fmla="*/ 281635 w 1101852"/>
                  <a:gd name="connsiteY111" fmla="*/ 182880 h 526694"/>
                  <a:gd name="connsiteX112" fmla="*/ 284378 w 1101852"/>
                  <a:gd name="connsiteY112" fmla="*/ 175565 h 526694"/>
                  <a:gd name="connsiteX113" fmla="*/ 284378 w 1101852"/>
                  <a:gd name="connsiteY113" fmla="*/ 170078 h 526694"/>
                  <a:gd name="connsiteX114" fmla="*/ 288950 w 1101852"/>
                  <a:gd name="connsiteY114" fmla="*/ 169164 h 526694"/>
                  <a:gd name="connsiteX115" fmla="*/ 297180 w 1101852"/>
                  <a:gd name="connsiteY115" fmla="*/ 162763 h 526694"/>
                  <a:gd name="connsiteX116" fmla="*/ 307238 w 1101852"/>
                  <a:gd name="connsiteY116" fmla="*/ 158191 h 526694"/>
                  <a:gd name="connsiteX117" fmla="*/ 309067 w 1101852"/>
                  <a:gd name="connsiteY117" fmla="*/ 151790 h 526694"/>
                  <a:gd name="connsiteX118" fmla="*/ 313639 w 1101852"/>
                  <a:gd name="connsiteY118" fmla="*/ 146304 h 526694"/>
                  <a:gd name="connsiteX119" fmla="*/ 313639 w 1101852"/>
                  <a:gd name="connsiteY119" fmla="*/ 139903 h 526694"/>
                  <a:gd name="connsiteX120" fmla="*/ 309067 w 1101852"/>
                  <a:gd name="connsiteY120" fmla="*/ 133502 h 526694"/>
                  <a:gd name="connsiteX121" fmla="*/ 309982 w 1101852"/>
                  <a:gd name="connsiteY121" fmla="*/ 128930 h 526694"/>
                  <a:gd name="connsiteX122" fmla="*/ 305410 w 1101852"/>
                  <a:gd name="connsiteY122" fmla="*/ 124358 h 526694"/>
                  <a:gd name="connsiteX123" fmla="*/ 305410 w 1101852"/>
                  <a:gd name="connsiteY123" fmla="*/ 116129 h 526694"/>
                  <a:gd name="connsiteX124" fmla="*/ 309982 w 1101852"/>
                  <a:gd name="connsiteY124" fmla="*/ 114300 h 526694"/>
                  <a:gd name="connsiteX125" fmla="*/ 315468 w 1101852"/>
                  <a:gd name="connsiteY125" fmla="*/ 111557 h 526694"/>
                  <a:gd name="connsiteX126" fmla="*/ 313639 w 1101852"/>
                  <a:gd name="connsiteY126" fmla="*/ 105156 h 526694"/>
                  <a:gd name="connsiteX127" fmla="*/ 315468 w 1101852"/>
                  <a:gd name="connsiteY127" fmla="*/ 96926 h 526694"/>
                  <a:gd name="connsiteX128" fmla="*/ 319126 w 1101852"/>
                  <a:gd name="connsiteY128" fmla="*/ 92354 h 526694"/>
                  <a:gd name="connsiteX129" fmla="*/ 323698 w 1101852"/>
                  <a:gd name="connsiteY129" fmla="*/ 89611 h 526694"/>
                  <a:gd name="connsiteX130" fmla="*/ 328270 w 1101852"/>
                  <a:gd name="connsiteY130" fmla="*/ 85039 h 526694"/>
                  <a:gd name="connsiteX131" fmla="*/ 331927 w 1101852"/>
                  <a:gd name="connsiteY131" fmla="*/ 90526 h 526694"/>
                  <a:gd name="connsiteX132" fmla="*/ 336499 w 1101852"/>
                  <a:gd name="connsiteY132" fmla="*/ 96926 h 526694"/>
                  <a:gd name="connsiteX133" fmla="*/ 341986 w 1101852"/>
                  <a:gd name="connsiteY133" fmla="*/ 99670 h 526694"/>
                  <a:gd name="connsiteX134" fmla="*/ 347472 w 1101852"/>
                  <a:gd name="connsiteY134" fmla="*/ 101498 h 526694"/>
                  <a:gd name="connsiteX135" fmla="*/ 352958 w 1101852"/>
                  <a:gd name="connsiteY135" fmla="*/ 103327 h 526694"/>
                  <a:gd name="connsiteX136" fmla="*/ 357530 w 1101852"/>
                  <a:gd name="connsiteY136" fmla="*/ 109728 h 526694"/>
                  <a:gd name="connsiteX137" fmla="*/ 362102 w 1101852"/>
                  <a:gd name="connsiteY137" fmla="*/ 109728 h 526694"/>
                  <a:gd name="connsiteX138" fmla="*/ 368503 w 1101852"/>
                  <a:gd name="connsiteY138" fmla="*/ 110642 h 526694"/>
                  <a:gd name="connsiteX139" fmla="*/ 372161 w 1101852"/>
                  <a:gd name="connsiteY139" fmla="*/ 120701 h 526694"/>
                  <a:gd name="connsiteX140" fmla="*/ 379476 w 1101852"/>
                  <a:gd name="connsiteY140" fmla="*/ 120701 h 526694"/>
                  <a:gd name="connsiteX141" fmla="*/ 384962 w 1101852"/>
                  <a:gd name="connsiteY141" fmla="*/ 116129 h 526694"/>
                  <a:gd name="connsiteX142" fmla="*/ 386791 w 1101852"/>
                  <a:gd name="connsiteY142" fmla="*/ 109728 h 526694"/>
                  <a:gd name="connsiteX143" fmla="*/ 391363 w 1101852"/>
                  <a:gd name="connsiteY143" fmla="*/ 104242 h 526694"/>
                  <a:gd name="connsiteX144" fmla="*/ 392278 w 1101852"/>
                  <a:gd name="connsiteY144" fmla="*/ 97841 h 526694"/>
                  <a:gd name="connsiteX145" fmla="*/ 398678 w 1101852"/>
                  <a:gd name="connsiteY145" fmla="*/ 95098 h 526694"/>
                  <a:gd name="connsiteX146" fmla="*/ 402336 w 1101852"/>
                  <a:gd name="connsiteY146" fmla="*/ 99670 h 526694"/>
                  <a:gd name="connsiteX147" fmla="*/ 409651 w 1101852"/>
                  <a:gd name="connsiteY147" fmla="*/ 102413 h 526694"/>
                  <a:gd name="connsiteX148" fmla="*/ 413309 w 1101852"/>
                  <a:gd name="connsiteY148" fmla="*/ 96926 h 526694"/>
                  <a:gd name="connsiteX149" fmla="*/ 417881 w 1101852"/>
                  <a:gd name="connsiteY149" fmla="*/ 92354 h 526694"/>
                  <a:gd name="connsiteX150" fmla="*/ 422453 w 1101852"/>
                  <a:gd name="connsiteY150" fmla="*/ 91440 h 526694"/>
                  <a:gd name="connsiteX151" fmla="*/ 422453 w 1101852"/>
                  <a:gd name="connsiteY151" fmla="*/ 96012 h 526694"/>
                  <a:gd name="connsiteX152" fmla="*/ 429768 w 1101852"/>
                  <a:gd name="connsiteY152" fmla="*/ 96926 h 526694"/>
                  <a:gd name="connsiteX153" fmla="*/ 439826 w 1101852"/>
                  <a:gd name="connsiteY153" fmla="*/ 96926 h 526694"/>
                  <a:gd name="connsiteX154" fmla="*/ 444398 w 1101852"/>
                  <a:gd name="connsiteY154" fmla="*/ 96926 h 526694"/>
                  <a:gd name="connsiteX155" fmla="*/ 451714 w 1101852"/>
                  <a:gd name="connsiteY155" fmla="*/ 96012 h 526694"/>
                  <a:gd name="connsiteX156" fmla="*/ 453542 w 1101852"/>
                  <a:gd name="connsiteY156" fmla="*/ 100584 h 526694"/>
                  <a:gd name="connsiteX157" fmla="*/ 459029 w 1101852"/>
                  <a:gd name="connsiteY157" fmla="*/ 101498 h 526694"/>
                  <a:gd name="connsiteX158" fmla="*/ 465430 w 1101852"/>
                  <a:gd name="connsiteY158" fmla="*/ 97841 h 526694"/>
                  <a:gd name="connsiteX159" fmla="*/ 463601 w 1101852"/>
                  <a:gd name="connsiteY159" fmla="*/ 92354 h 526694"/>
                  <a:gd name="connsiteX160" fmla="*/ 469087 w 1101852"/>
                  <a:gd name="connsiteY160" fmla="*/ 89611 h 526694"/>
                  <a:gd name="connsiteX161" fmla="*/ 471830 w 1101852"/>
                  <a:gd name="connsiteY161" fmla="*/ 84125 h 526694"/>
                  <a:gd name="connsiteX162" fmla="*/ 476402 w 1101852"/>
                  <a:gd name="connsiteY162" fmla="*/ 80467 h 526694"/>
                  <a:gd name="connsiteX163" fmla="*/ 481889 w 1101852"/>
                  <a:gd name="connsiteY163" fmla="*/ 76810 h 526694"/>
                  <a:gd name="connsiteX164" fmla="*/ 475488 w 1101852"/>
                  <a:gd name="connsiteY164" fmla="*/ 71323 h 526694"/>
                  <a:gd name="connsiteX165" fmla="*/ 476402 w 1101852"/>
                  <a:gd name="connsiteY165" fmla="*/ 63094 h 526694"/>
                  <a:gd name="connsiteX166" fmla="*/ 480974 w 1101852"/>
                  <a:gd name="connsiteY166" fmla="*/ 62179 h 526694"/>
                  <a:gd name="connsiteX167" fmla="*/ 483718 w 1101852"/>
                  <a:gd name="connsiteY167" fmla="*/ 55778 h 526694"/>
                  <a:gd name="connsiteX168" fmla="*/ 489204 w 1101852"/>
                  <a:gd name="connsiteY168" fmla="*/ 55778 h 526694"/>
                  <a:gd name="connsiteX169" fmla="*/ 495605 w 1101852"/>
                  <a:gd name="connsiteY169" fmla="*/ 54864 h 526694"/>
                  <a:gd name="connsiteX170" fmla="*/ 502006 w 1101852"/>
                  <a:gd name="connsiteY170" fmla="*/ 56693 h 526694"/>
                  <a:gd name="connsiteX171" fmla="*/ 508406 w 1101852"/>
                  <a:gd name="connsiteY171" fmla="*/ 57607 h 526694"/>
                  <a:gd name="connsiteX172" fmla="*/ 513893 w 1101852"/>
                  <a:gd name="connsiteY172" fmla="*/ 54864 h 526694"/>
                  <a:gd name="connsiteX173" fmla="*/ 518465 w 1101852"/>
                  <a:gd name="connsiteY173" fmla="*/ 56693 h 526694"/>
                  <a:gd name="connsiteX174" fmla="*/ 523951 w 1101852"/>
                  <a:gd name="connsiteY174" fmla="*/ 55778 h 526694"/>
                  <a:gd name="connsiteX175" fmla="*/ 529438 w 1101852"/>
                  <a:gd name="connsiteY175" fmla="*/ 59436 h 526694"/>
                  <a:gd name="connsiteX176" fmla="*/ 534924 w 1101852"/>
                  <a:gd name="connsiteY176" fmla="*/ 68580 h 526694"/>
                  <a:gd name="connsiteX177" fmla="*/ 538582 w 1101852"/>
                  <a:gd name="connsiteY177" fmla="*/ 74066 h 526694"/>
                  <a:gd name="connsiteX178" fmla="*/ 541325 w 1101852"/>
                  <a:gd name="connsiteY178" fmla="*/ 81382 h 526694"/>
                  <a:gd name="connsiteX179" fmla="*/ 540410 w 1101852"/>
                  <a:gd name="connsiteY179" fmla="*/ 86868 h 526694"/>
                  <a:gd name="connsiteX180" fmla="*/ 545897 w 1101852"/>
                  <a:gd name="connsiteY180" fmla="*/ 87782 h 526694"/>
                  <a:gd name="connsiteX181" fmla="*/ 546811 w 1101852"/>
                  <a:gd name="connsiteY181" fmla="*/ 92354 h 526694"/>
                  <a:gd name="connsiteX182" fmla="*/ 546811 w 1101852"/>
                  <a:gd name="connsiteY182" fmla="*/ 96926 h 526694"/>
                  <a:gd name="connsiteX183" fmla="*/ 548640 w 1101852"/>
                  <a:gd name="connsiteY183" fmla="*/ 104242 h 526694"/>
                  <a:gd name="connsiteX184" fmla="*/ 546811 w 1101852"/>
                  <a:gd name="connsiteY184" fmla="*/ 109728 h 526694"/>
                  <a:gd name="connsiteX185" fmla="*/ 554126 w 1101852"/>
                  <a:gd name="connsiteY185" fmla="*/ 110642 h 526694"/>
                  <a:gd name="connsiteX186" fmla="*/ 554126 w 1101852"/>
                  <a:gd name="connsiteY186" fmla="*/ 106070 h 526694"/>
                  <a:gd name="connsiteX187" fmla="*/ 559613 w 1101852"/>
                  <a:gd name="connsiteY187" fmla="*/ 100584 h 526694"/>
                  <a:gd name="connsiteX188" fmla="*/ 558698 w 1101852"/>
                  <a:gd name="connsiteY188" fmla="*/ 96012 h 526694"/>
                  <a:gd name="connsiteX189" fmla="*/ 558698 w 1101852"/>
                  <a:gd name="connsiteY189" fmla="*/ 90526 h 526694"/>
                  <a:gd name="connsiteX190" fmla="*/ 560527 w 1101852"/>
                  <a:gd name="connsiteY190" fmla="*/ 85954 h 526694"/>
                  <a:gd name="connsiteX191" fmla="*/ 568757 w 1101852"/>
                  <a:gd name="connsiteY191" fmla="*/ 81382 h 526694"/>
                  <a:gd name="connsiteX192" fmla="*/ 572414 w 1101852"/>
                  <a:gd name="connsiteY192" fmla="*/ 76810 h 526694"/>
                  <a:gd name="connsiteX193" fmla="*/ 570586 w 1101852"/>
                  <a:gd name="connsiteY193" fmla="*/ 70409 h 526694"/>
                  <a:gd name="connsiteX194" fmla="*/ 587045 w 1101852"/>
                  <a:gd name="connsiteY194" fmla="*/ 67666 h 526694"/>
                  <a:gd name="connsiteX195" fmla="*/ 592531 w 1101852"/>
                  <a:gd name="connsiteY195" fmla="*/ 66751 h 526694"/>
                  <a:gd name="connsiteX196" fmla="*/ 596189 w 1101852"/>
                  <a:gd name="connsiteY196" fmla="*/ 73152 h 526694"/>
                  <a:gd name="connsiteX197" fmla="*/ 601675 w 1101852"/>
                  <a:gd name="connsiteY197" fmla="*/ 71323 h 526694"/>
                  <a:gd name="connsiteX198" fmla="*/ 606247 w 1101852"/>
                  <a:gd name="connsiteY198" fmla="*/ 69494 h 526694"/>
                  <a:gd name="connsiteX199" fmla="*/ 611734 w 1101852"/>
                  <a:gd name="connsiteY199" fmla="*/ 64922 h 526694"/>
                  <a:gd name="connsiteX200" fmla="*/ 608076 w 1101852"/>
                  <a:gd name="connsiteY200" fmla="*/ 56693 h 526694"/>
                  <a:gd name="connsiteX201" fmla="*/ 608076 w 1101852"/>
                  <a:gd name="connsiteY201" fmla="*/ 51206 h 526694"/>
                  <a:gd name="connsiteX202" fmla="*/ 605333 w 1101852"/>
                  <a:gd name="connsiteY202" fmla="*/ 42062 h 526694"/>
                  <a:gd name="connsiteX203" fmla="*/ 607162 w 1101852"/>
                  <a:gd name="connsiteY203" fmla="*/ 36576 h 526694"/>
                  <a:gd name="connsiteX204" fmla="*/ 604418 w 1101852"/>
                  <a:gd name="connsiteY204" fmla="*/ 32004 h 526694"/>
                  <a:gd name="connsiteX205" fmla="*/ 598932 w 1101852"/>
                  <a:gd name="connsiteY205" fmla="*/ 27432 h 526694"/>
                  <a:gd name="connsiteX206" fmla="*/ 595274 w 1101852"/>
                  <a:gd name="connsiteY206" fmla="*/ 21946 h 526694"/>
                  <a:gd name="connsiteX207" fmla="*/ 606247 w 1101852"/>
                  <a:gd name="connsiteY207" fmla="*/ 16459 h 526694"/>
                  <a:gd name="connsiteX208" fmla="*/ 609905 w 1101852"/>
                  <a:gd name="connsiteY208" fmla="*/ 11887 h 526694"/>
                  <a:gd name="connsiteX209" fmla="*/ 614477 w 1101852"/>
                  <a:gd name="connsiteY209" fmla="*/ 914 h 526694"/>
                  <a:gd name="connsiteX210" fmla="*/ 619049 w 1101852"/>
                  <a:gd name="connsiteY210" fmla="*/ 0 h 526694"/>
                  <a:gd name="connsiteX211" fmla="*/ 624535 w 1101852"/>
                  <a:gd name="connsiteY211" fmla="*/ 0 h 526694"/>
                  <a:gd name="connsiteX212" fmla="*/ 630022 w 1101852"/>
                  <a:gd name="connsiteY212" fmla="*/ 914 h 526694"/>
                  <a:gd name="connsiteX213" fmla="*/ 631850 w 1101852"/>
                  <a:gd name="connsiteY213" fmla="*/ 6401 h 526694"/>
                  <a:gd name="connsiteX214" fmla="*/ 638251 w 1101852"/>
                  <a:gd name="connsiteY214" fmla="*/ 7315 h 526694"/>
                  <a:gd name="connsiteX215" fmla="*/ 642823 w 1101852"/>
                  <a:gd name="connsiteY215" fmla="*/ 6401 h 526694"/>
                  <a:gd name="connsiteX216" fmla="*/ 647395 w 1101852"/>
                  <a:gd name="connsiteY216" fmla="*/ 3658 h 526694"/>
                  <a:gd name="connsiteX217" fmla="*/ 653796 w 1101852"/>
                  <a:gd name="connsiteY217" fmla="*/ 8230 h 526694"/>
                  <a:gd name="connsiteX218" fmla="*/ 654710 w 1101852"/>
                  <a:gd name="connsiteY218" fmla="*/ 12802 h 526694"/>
                  <a:gd name="connsiteX219" fmla="*/ 658368 w 1101852"/>
                  <a:gd name="connsiteY219" fmla="*/ 19202 h 526694"/>
                  <a:gd name="connsiteX220" fmla="*/ 663854 w 1101852"/>
                  <a:gd name="connsiteY220" fmla="*/ 27432 h 526694"/>
                  <a:gd name="connsiteX221" fmla="*/ 663854 w 1101852"/>
                  <a:gd name="connsiteY221" fmla="*/ 35662 h 526694"/>
                  <a:gd name="connsiteX222" fmla="*/ 668426 w 1101852"/>
                  <a:gd name="connsiteY222" fmla="*/ 32004 h 526694"/>
                  <a:gd name="connsiteX223" fmla="*/ 677570 w 1101852"/>
                  <a:gd name="connsiteY223" fmla="*/ 30175 h 526694"/>
                  <a:gd name="connsiteX224" fmla="*/ 683971 w 1101852"/>
                  <a:gd name="connsiteY224" fmla="*/ 36576 h 526694"/>
                  <a:gd name="connsiteX225" fmla="*/ 688543 w 1101852"/>
                  <a:gd name="connsiteY225" fmla="*/ 38405 h 526694"/>
                  <a:gd name="connsiteX226" fmla="*/ 688543 w 1101852"/>
                  <a:gd name="connsiteY226" fmla="*/ 44806 h 526694"/>
                  <a:gd name="connsiteX227" fmla="*/ 689458 w 1101852"/>
                  <a:gd name="connsiteY227" fmla="*/ 50292 h 526694"/>
                  <a:gd name="connsiteX228" fmla="*/ 692201 w 1101852"/>
                  <a:gd name="connsiteY228" fmla="*/ 54864 h 526694"/>
                  <a:gd name="connsiteX229" fmla="*/ 696773 w 1101852"/>
                  <a:gd name="connsiteY229" fmla="*/ 55778 h 526694"/>
                  <a:gd name="connsiteX230" fmla="*/ 702259 w 1101852"/>
                  <a:gd name="connsiteY230" fmla="*/ 59436 h 526694"/>
                  <a:gd name="connsiteX231" fmla="*/ 706831 w 1101852"/>
                  <a:gd name="connsiteY231" fmla="*/ 60350 h 526694"/>
                  <a:gd name="connsiteX232" fmla="*/ 712318 w 1101852"/>
                  <a:gd name="connsiteY232" fmla="*/ 58522 h 526694"/>
                  <a:gd name="connsiteX233" fmla="*/ 716890 w 1101852"/>
                  <a:gd name="connsiteY233" fmla="*/ 53950 h 526694"/>
                  <a:gd name="connsiteX234" fmla="*/ 723290 w 1101852"/>
                  <a:gd name="connsiteY234" fmla="*/ 49378 h 526694"/>
                  <a:gd name="connsiteX235" fmla="*/ 727862 w 1101852"/>
                  <a:gd name="connsiteY235" fmla="*/ 49378 h 526694"/>
                  <a:gd name="connsiteX236" fmla="*/ 732434 w 1101852"/>
                  <a:gd name="connsiteY236" fmla="*/ 43891 h 526694"/>
                  <a:gd name="connsiteX237" fmla="*/ 731520 w 1101852"/>
                  <a:gd name="connsiteY237" fmla="*/ 38405 h 526694"/>
                  <a:gd name="connsiteX238" fmla="*/ 740664 w 1101852"/>
                  <a:gd name="connsiteY238" fmla="*/ 33833 h 526694"/>
                  <a:gd name="connsiteX239" fmla="*/ 747065 w 1101852"/>
                  <a:gd name="connsiteY239" fmla="*/ 32918 h 526694"/>
                  <a:gd name="connsiteX240" fmla="*/ 751637 w 1101852"/>
                  <a:gd name="connsiteY240" fmla="*/ 34747 h 526694"/>
                  <a:gd name="connsiteX241" fmla="*/ 752551 w 1101852"/>
                  <a:gd name="connsiteY241" fmla="*/ 40234 h 526694"/>
                  <a:gd name="connsiteX242" fmla="*/ 749808 w 1101852"/>
                  <a:gd name="connsiteY242" fmla="*/ 44806 h 526694"/>
                  <a:gd name="connsiteX243" fmla="*/ 760781 w 1101852"/>
                  <a:gd name="connsiteY243" fmla="*/ 46634 h 526694"/>
                  <a:gd name="connsiteX244" fmla="*/ 765353 w 1101852"/>
                  <a:gd name="connsiteY244" fmla="*/ 45720 h 526694"/>
                  <a:gd name="connsiteX245" fmla="*/ 766267 w 1101852"/>
                  <a:gd name="connsiteY245" fmla="*/ 40234 h 526694"/>
                  <a:gd name="connsiteX246" fmla="*/ 771754 w 1101852"/>
                  <a:gd name="connsiteY246" fmla="*/ 40234 h 526694"/>
                  <a:gd name="connsiteX247" fmla="*/ 776326 w 1101852"/>
                  <a:gd name="connsiteY247" fmla="*/ 46634 h 526694"/>
                  <a:gd name="connsiteX248" fmla="*/ 783641 w 1101852"/>
                  <a:gd name="connsiteY248" fmla="*/ 51206 h 526694"/>
                  <a:gd name="connsiteX249" fmla="*/ 788213 w 1101852"/>
                  <a:gd name="connsiteY249" fmla="*/ 55778 h 526694"/>
                  <a:gd name="connsiteX250" fmla="*/ 792785 w 1101852"/>
                  <a:gd name="connsiteY250" fmla="*/ 54864 h 526694"/>
                  <a:gd name="connsiteX251" fmla="*/ 798271 w 1101852"/>
                  <a:gd name="connsiteY251" fmla="*/ 53035 h 526694"/>
                  <a:gd name="connsiteX252" fmla="*/ 802843 w 1101852"/>
                  <a:gd name="connsiteY252" fmla="*/ 54864 h 526694"/>
                  <a:gd name="connsiteX253" fmla="*/ 807415 w 1101852"/>
                  <a:gd name="connsiteY253" fmla="*/ 54864 h 526694"/>
                  <a:gd name="connsiteX254" fmla="*/ 810158 w 1101852"/>
                  <a:gd name="connsiteY254" fmla="*/ 50292 h 526694"/>
                  <a:gd name="connsiteX255" fmla="*/ 815645 w 1101852"/>
                  <a:gd name="connsiteY255" fmla="*/ 49378 h 526694"/>
                  <a:gd name="connsiteX256" fmla="*/ 816559 w 1101852"/>
                  <a:gd name="connsiteY256" fmla="*/ 44806 h 526694"/>
                  <a:gd name="connsiteX257" fmla="*/ 821131 w 1101852"/>
                  <a:gd name="connsiteY257" fmla="*/ 46634 h 526694"/>
                  <a:gd name="connsiteX258" fmla="*/ 822960 w 1101852"/>
                  <a:gd name="connsiteY258" fmla="*/ 52121 h 526694"/>
                  <a:gd name="connsiteX259" fmla="*/ 823874 w 1101852"/>
                  <a:gd name="connsiteY259" fmla="*/ 59436 h 526694"/>
                  <a:gd name="connsiteX260" fmla="*/ 829361 w 1101852"/>
                  <a:gd name="connsiteY260" fmla="*/ 62179 h 526694"/>
                  <a:gd name="connsiteX261" fmla="*/ 841248 w 1101852"/>
                  <a:gd name="connsiteY261" fmla="*/ 64008 h 526694"/>
                  <a:gd name="connsiteX262" fmla="*/ 846734 w 1101852"/>
                  <a:gd name="connsiteY262" fmla="*/ 64922 h 526694"/>
                  <a:gd name="connsiteX263" fmla="*/ 853135 w 1101852"/>
                  <a:gd name="connsiteY263" fmla="*/ 68580 h 526694"/>
                  <a:gd name="connsiteX264" fmla="*/ 852221 w 1101852"/>
                  <a:gd name="connsiteY264" fmla="*/ 74981 h 526694"/>
                  <a:gd name="connsiteX265" fmla="*/ 856793 w 1101852"/>
                  <a:gd name="connsiteY265" fmla="*/ 80467 h 526694"/>
                  <a:gd name="connsiteX266" fmla="*/ 858622 w 1101852"/>
                  <a:gd name="connsiteY266" fmla="*/ 85039 h 526694"/>
                  <a:gd name="connsiteX267" fmla="*/ 857707 w 1101852"/>
                  <a:gd name="connsiteY267" fmla="*/ 96012 h 526694"/>
                  <a:gd name="connsiteX268" fmla="*/ 854964 w 1101852"/>
                  <a:gd name="connsiteY268" fmla="*/ 101498 h 526694"/>
                  <a:gd name="connsiteX269" fmla="*/ 854964 w 1101852"/>
                  <a:gd name="connsiteY269" fmla="*/ 111557 h 526694"/>
                  <a:gd name="connsiteX270" fmla="*/ 849478 w 1101852"/>
                  <a:gd name="connsiteY270" fmla="*/ 115214 h 526694"/>
                  <a:gd name="connsiteX271" fmla="*/ 844906 w 1101852"/>
                  <a:gd name="connsiteY271" fmla="*/ 113386 h 526694"/>
                  <a:gd name="connsiteX272" fmla="*/ 844906 w 1101852"/>
                  <a:gd name="connsiteY272" fmla="*/ 118872 h 526694"/>
                  <a:gd name="connsiteX273" fmla="*/ 840334 w 1101852"/>
                  <a:gd name="connsiteY273" fmla="*/ 128016 h 526694"/>
                  <a:gd name="connsiteX274" fmla="*/ 839419 w 1101852"/>
                  <a:gd name="connsiteY274" fmla="*/ 137160 h 526694"/>
                  <a:gd name="connsiteX275" fmla="*/ 834847 w 1101852"/>
                  <a:gd name="connsiteY275" fmla="*/ 139903 h 526694"/>
                  <a:gd name="connsiteX276" fmla="*/ 832104 w 1101852"/>
                  <a:gd name="connsiteY276" fmla="*/ 144475 h 526694"/>
                  <a:gd name="connsiteX277" fmla="*/ 831190 w 1101852"/>
                  <a:gd name="connsiteY277" fmla="*/ 150876 h 526694"/>
                  <a:gd name="connsiteX278" fmla="*/ 836676 w 1101852"/>
                  <a:gd name="connsiteY278" fmla="*/ 150876 h 526694"/>
                  <a:gd name="connsiteX279" fmla="*/ 841248 w 1101852"/>
                  <a:gd name="connsiteY279" fmla="*/ 149047 h 526694"/>
                  <a:gd name="connsiteX280" fmla="*/ 845820 w 1101852"/>
                  <a:gd name="connsiteY280" fmla="*/ 148133 h 526694"/>
                  <a:gd name="connsiteX281" fmla="*/ 845820 w 1101852"/>
                  <a:gd name="connsiteY281" fmla="*/ 152705 h 526694"/>
                  <a:gd name="connsiteX282" fmla="*/ 850392 w 1101852"/>
                  <a:gd name="connsiteY282" fmla="*/ 153619 h 526694"/>
                  <a:gd name="connsiteX283" fmla="*/ 854964 w 1101852"/>
                  <a:gd name="connsiteY283" fmla="*/ 148133 h 526694"/>
                  <a:gd name="connsiteX284" fmla="*/ 861365 w 1101852"/>
                  <a:gd name="connsiteY284" fmla="*/ 147218 h 526694"/>
                  <a:gd name="connsiteX285" fmla="*/ 871423 w 1101852"/>
                  <a:gd name="connsiteY285" fmla="*/ 145390 h 526694"/>
                  <a:gd name="connsiteX286" fmla="*/ 876910 w 1101852"/>
                  <a:gd name="connsiteY286" fmla="*/ 147218 h 526694"/>
                  <a:gd name="connsiteX287" fmla="*/ 879653 w 1101852"/>
                  <a:gd name="connsiteY287" fmla="*/ 141732 h 526694"/>
                  <a:gd name="connsiteX288" fmla="*/ 884225 w 1101852"/>
                  <a:gd name="connsiteY288" fmla="*/ 139903 h 526694"/>
                  <a:gd name="connsiteX289" fmla="*/ 890626 w 1101852"/>
                  <a:gd name="connsiteY289" fmla="*/ 142646 h 526694"/>
                  <a:gd name="connsiteX290" fmla="*/ 897026 w 1101852"/>
                  <a:gd name="connsiteY290" fmla="*/ 142646 h 526694"/>
                  <a:gd name="connsiteX291" fmla="*/ 902513 w 1101852"/>
                  <a:gd name="connsiteY291" fmla="*/ 140818 h 526694"/>
                  <a:gd name="connsiteX292" fmla="*/ 905256 w 1101852"/>
                  <a:gd name="connsiteY292" fmla="*/ 146304 h 526694"/>
                  <a:gd name="connsiteX293" fmla="*/ 909828 w 1101852"/>
                  <a:gd name="connsiteY293" fmla="*/ 149047 h 526694"/>
                  <a:gd name="connsiteX294" fmla="*/ 915314 w 1101852"/>
                  <a:gd name="connsiteY294" fmla="*/ 153619 h 526694"/>
                  <a:gd name="connsiteX295" fmla="*/ 919886 w 1101852"/>
                  <a:gd name="connsiteY295" fmla="*/ 155448 h 526694"/>
                  <a:gd name="connsiteX296" fmla="*/ 926287 w 1101852"/>
                  <a:gd name="connsiteY296" fmla="*/ 161849 h 526694"/>
                  <a:gd name="connsiteX297" fmla="*/ 928116 w 1101852"/>
                  <a:gd name="connsiteY297" fmla="*/ 170993 h 526694"/>
                  <a:gd name="connsiteX298" fmla="*/ 929945 w 1101852"/>
                  <a:gd name="connsiteY298" fmla="*/ 179222 h 526694"/>
                  <a:gd name="connsiteX299" fmla="*/ 937260 w 1101852"/>
                  <a:gd name="connsiteY299" fmla="*/ 181966 h 526694"/>
                  <a:gd name="connsiteX300" fmla="*/ 945490 w 1101852"/>
                  <a:gd name="connsiteY300" fmla="*/ 181966 h 526694"/>
                  <a:gd name="connsiteX301" fmla="*/ 950062 w 1101852"/>
                  <a:gd name="connsiteY301" fmla="*/ 188366 h 526694"/>
                  <a:gd name="connsiteX302" fmla="*/ 952805 w 1101852"/>
                  <a:gd name="connsiteY302" fmla="*/ 198425 h 526694"/>
                  <a:gd name="connsiteX303" fmla="*/ 955548 w 1101852"/>
                  <a:gd name="connsiteY303" fmla="*/ 203911 h 526694"/>
                  <a:gd name="connsiteX304" fmla="*/ 961034 w 1101852"/>
                  <a:gd name="connsiteY304" fmla="*/ 204826 h 526694"/>
                  <a:gd name="connsiteX305" fmla="*/ 965606 w 1101852"/>
                  <a:gd name="connsiteY305" fmla="*/ 207569 h 526694"/>
                  <a:gd name="connsiteX306" fmla="*/ 969264 w 1101852"/>
                  <a:gd name="connsiteY306" fmla="*/ 212141 h 526694"/>
                  <a:gd name="connsiteX307" fmla="*/ 970178 w 1101852"/>
                  <a:gd name="connsiteY307" fmla="*/ 217627 h 526694"/>
                  <a:gd name="connsiteX308" fmla="*/ 978408 w 1101852"/>
                  <a:gd name="connsiteY308" fmla="*/ 222199 h 526694"/>
                  <a:gd name="connsiteX309" fmla="*/ 986638 w 1101852"/>
                  <a:gd name="connsiteY309" fmla="*/ 229514 h 526694"/>
                  <a:gd name="connsiteX310" fmla="*/ 992124 w 1101852"/>
                  <a:gd name="connsiteY310" fmla="*/ 228600 h 526694"/>
                  <a:gd name="connsiteX311" fmla="*/ 998525 w 1101852"/>
                  <a:gd name="connsiteY311" fmla="*/ 232258 h 526694"/>
                  <a:gd name="connsiteX312" fmla="*/ 1002182 w 1101852"/>
                  <a:gd name="connsiteY312" fmla="*/ 236830 h 526694"/>
                  <a:gd name="connsiteX313" fmla="*/ 1007669 w 1101852"/>
                  <a:gd name="connsiteY313" fmla="*/ 237744 h 526694"/>
                  <a:gd name="connsiteX314" fmla="*/ 1009498 w 1101852"/>
                  <a:gd name="connsiteY314" fmla="*/ 245974 h 526694"/>
                  <a:gd name="connsiteX315" fmla="*/ 1011326 w 1101852"/>
                  <a:gd name="connsiteY315" fmla="*/ 256032 h 526694"/>
                  <a:gd name="connsiteX316" fmla="*/ 1011326 w 1101852"/>
                  <a:gd name="connsiteY316" fmla="*/ 261518 h 526694"/>
                  <a:gd name="connsiteX317" fmla="*/ 1016813 w 1101852"/>
                  <a:gd name="connsiteY317" fmla="*/ 264262 h 526694"/>
                  <a:gd name="connsiteX318" fmla="*/ 1015898 w 1101852"/>
                  <a:gd name="connsiteY318" fmla="*/ 269748 h 526694"/>
                  <a:gd name="connsiteX319" fmla="*/ 1013155 w 1101852"/>
                  <a:gd name="connsiteY319" fmla="*/ 276149 h 526694"/>
                  <a:gd name="connsiteX320" fmla="*/ 1011326 w 1101852"/>
                  <a:gd name="connsiteY320" fmla="*/ 282550 h 526694"/>
                  <a:gd name="connsiteX321" fmla="*/ 1014070 w 1101852"/>
                  <a:gd name="connsiteY321" fmla="*/ 290779 h 526694"/>
                  <a:gd name="connsiteX322" fmla="*/ 1016813 w 1101852"/>
                  <a:gd name="connsiteY322" fmla="*/ 284378 h 526694"/>
                  <a:gd name="connsiteX323" fmla="*/ 1019556 w 1101852"/>
                  <a:gd name="connsiteY323" fmla="*/ 279806 h 526694"/>
                  <a:gd name="connsiteX324" fmla="*/ 1025042 w 1101852"/>
                  <a:gd name="connsiteY324" fmla="*/ 276149 h 526694"/>
                  <a:gd name="connsiteX325" fmla="*/ 1031443 w 1101852"/>
                  <a:gd name="connsiteY325" fmla="*/ 273406 h 526694"/>
                  <a:gd name="connsiteX326" fmla="*/ 1035101 w 1101852"/>
                  <a:gd name="connsiteY326" fmla="*/ 279806 h 526694"/>
                  <a:gd name="connsiteX327" fmla="*/ 1039673 w 1101852"/>
                  <a:gd name="connsiteY327" fmla="*/ 279806 h 526694"/>
                  <a:gd name="connsiteX328" fmla="*/ 1037844 w 1101852"/>
                  <a:gd name="connsiteY328" fmla="*/ 285293 h 526694"/>
                  <a:gd name="connsiteX329" fmla="*/ 1033272 w 1101852"/>
                  <a:gd name="connsiteY329" fmla="*/ 290779 h 526694"/>
                  <a:gd name="connsiteX330" fmla="*/ 1025957 w 1101852"/>
                  <a:gd name="connsiteY330" fmla="*/ 298094 h 526694"/>
                  <a:gd name="connsiteX331" fmla="*/ 1031443 w 1101852"/>
                  <a:gd name="connsiteY331" fmla="*/ 299009 h 526694"/>
                  <a:gd name="connsiteX332" fmla="*/ 1036930 w 1101852"/>
                  <a:gd name="connsiteY332" fmla="*/ 297180 h 526694"/>
                  <a:gd name="connsiteX333" fmla="*/ 1042416 w 1101852"/>
                  <a:gd name="connsiteY333" fmla="*/ 299009 h 526694"/>
                  <a:gd name="connsiteX334" fmla="*/ 1047902 w 1101852"/>
                  <a:gd name="connsiteY334" fmla="*/ 298094 h 526694"/>
                  <a:gd name="connsiteX335" fmla="*/ 1053389 w 1101852"/>
                  <a:gd name="connsiteY335" fmla="*/ 299009 h 526694"/>
                  <a:gd name="connsiteX336" fmla="*/ 1060704 w 1101852"/>
                  <a:gd name="connsiteY336" fmla="*/ 299009 h 526694"/>
                  <a:gd name="connsiteX337" fmla="*/ 1062533 w 1101852"/>
                  <a:gd name="connsiteY337" fmla="*/ 303581 h 526694"/>
                  <a:gd name="connsiteX338" fmla="*/ 1062533 w 1101852"/>
                  <a:gd name="connsiteY338" fmla="*/ 310896 h 526694"/>
                  <a:gd name="connsiteX339" fmla="*/ 1064362 w 1101852"/>
                  <a:gd name="connsiteY339" fmla="*/ 322783 h 526694"/>
                  <a:gd name="connsiteX340" fmla="*/ 1068934 w 1101852"/>
                  <a:gd name="connsiteY340" fmla="*/ 326441 h 526694"/>
                  <a:gd name="connsiteX341" fmla="*/ 1069848 w 1101852"/>
                  <a:gd name="connsiteY341" fmla="*/ 332842 h 526694"/>
                  <a:gd name="connsiteX342" fmla="*/ 1064362 w 1101852"/>
                  <a:gd name="connsiteY342" fmla="*/ 337414 h 526694"/>
                  <a:gd name="connsiteX343" fmla="*/ 1068934 w 1101852"/>
                  <a:gd name="connsiteY343" fmla="*/ 341986 h 526694"/>
                  <a:gd name="connsiteX344" fmla="*/ 1071677 w 1101852"/>
                  <a:gd name="connsiteY344" fmla="*/ 337414 h 526694"/>
                  <a:gd name="connsiteX345" fmla="*/ 1073506 w 1101852"/>
                  <a:gd name="connsiteY345" fmla="*/ 332842 h 526694"/>
                  <a:gd name="connsiteX346" fmla="*/ 1078992 w 1101852"/>
                  <a:gd name="connsiteY346" fmla="*/ 326441 h 526694"/>
                  <a:gd name="connsiteX347" fmla="*/ 1091794 w 1101852"/>
                  <a:gd name="connsiteY347" fmla="*/ 328270 h 526694"/>
                  <a:gd name="connsiteX348" fmla="*/ 1096366 w 1101852"/>
                  <a:gd name="connsiteY348" fmla="*/ 332842 h 526694"/>
                  <a:gd name="connsiteX349" fmla="*/ 1101852 w 1101852"/>
                  <a:gd name="connsiteY349" fmla="*/ 339242 h 526694"/>
                  <a:gd name="connsiteX350" fmla="*/ 1100023 w 1101852"/>
                  <a:gd name="connsiteY350" fmla="*/ 345643 h 526694"/>
                  <a:gd name="connsiteX351" fmla="*/ 1092708 w 1101852"/>
                  <a:gd name="connsiteY351" fmla="*/ 354787 h 526694"/>
                  <a:gd name="connsiteX352" fmla="*/ 1084478 w 1101852"/>
                  <a:gd name="connsiteY352" fmla="*/ 362102 h 526694"/>
                  <a:gd name="connsiteX353" fmla="*/ 1079906 w 1101852"/>
                  <a:gd name="connsiteY353" fmla="*/ 371246 h 526694"/>
                  <a:gd name="connsiteX354" fmla="*/ 1074420 w 1101852"/>
                  <a:gd name="connsiteY354" fmla="*/ 367589 h 526694"/>
                  <a:gd name="connsiteX355" fmla="*/ 1069848 w 1101852"/>
                  <a:gd name="connsiteY355" fmla="*/ 367589 h 526694"/>
                  <a:gd name="connsiteX356" fmla="*/ 1066190 w 1101852"/>
                  <a:gd name="connsiteY356" fmla="*/ 372161 h 526694"/>
                  <a:gd name="connsiteX357" fmla="*/ 1057046 w 1101852"/>
                  <a:gd name="connsiteY357" fmla="*/ 375818 h 526694"/>
                  <a:gd name="connsiteX358" fmla="*/ 1050646 w 1101852"/>
                  <a:gd name="connsiteY358" fmla="*/ 369418 h 526694"/>
                  <a:gd name="connsiteX359" fmla="*/ 1046074 w 1101852"/>
                  <a:gd name="connsiteY359" fmla="*/ 364846 h 526694"/>
                  <a:gd name="connsiteX360" fmla="*/ 1040587 w 1101852"/>
                  <a:gd name="connsiteY360" fmla="*/ 362102 h 526694"/>
                  <a:gd name="connsiteX361" fmla="*/ 1033272 w 1101852"/>
                  <a:gd name="connsiteY361" fmla="*/ 352958 h 526694"/>
                  <a:gd name="connsiteX362" fmla="*/ 1029614 w 1101852"/>
                  <a:gd name="connsiteY362" fmla="*/ 348386 h 526694"/>
                  <a:gd name="connsiteX363" fmla="*/ 1025042 w 1101852"/>
                  <a:gd name="connsiteY363" fmla="*/ 349301 h 526694"/>
                  <a:gd name="connsiteX364" fmla="*/ 1020470 w 1101852"/>
                  <a:gd name="connsiteY364" fmla="*/ 348386 h 526694"/>
                  <a:gd name="connsiteX365" fmla="*/ 1014984 w 1101852"/>
                  <a:gd name="connsiteY365" fmla="*/ 343814 h 526694"/>
                  <a:gd name="connsiteX366" fmla="*/ 1011326 w 1101852"/>
                  <a:gd name="connsiteY366" fmla="*/ 337414 h 526694"/>
                  <a:gd name="connsiteX367" fmla="*/ 1008583 w 1101852"/>
                  <a:gd name="connsiteY367" fmla="*/ 332842 h 526694"/>
                  <a:gd name="connsiteX368" fmla="*/ 1004011 w 1101852"/>
                  <a:gd name="connsiteY368" fmla="*/ 332842 h 526694"/>
                  <a:gd name="connsiteX369" fmla="*/ 998525 w 1101852"/>
                  <a:gd name="connsiteY369" fmla="*/ 335585 h 526694"/>
                  <a:gd name="connsiteX370" fmla="*/ 995782 w 1101852"/>
                  <a:gd name="connsiteY370" fmla="*/ 341986 h 526694"/>
                  <a:gd name="connsiteX371" fmla="*/ 993038 w 1101852"/>
                  <a:gd name="connsiteY371" fmla="*/ 336499 h 526694"/>
                  <a:gd name="connsiteX372" fmla="*/ 993953 w 1101852"/>
                  <a:gd name="connsiteY372" fmla="*/ 341986 h 526694"/>
                  <a:gd name="connsiteX373" fmla="*/ 996696 w 1101852"/>
                  <a:gd name="connsiteY373" fmla="*/ 349301 h 526694"/>
                  <a:gd name="connsiteX374" fmla="*/ 1001268 w 1101852"/>
                  <a:gd name="connsiteY374" fmla="*/ 354787 h 526694"/>
                  <a:gd name="connsiteX375" fmla="*/ 1003097 w 1101852"/>
                  <a:gd name="connsiteY375" fmla="*/ 359359 h 526694"/>
                  <a:gd name="connsiteX376" fmla="*/ 1008583 w 1101852"/>
                  <a:gd name="connsiteY376" fmla="*/ 361188 h 526694"/>
                  <a:gd name="connsiteX377" fmla="*/ 1003097 w 1101852"/>
                  <a:gd name="connsiteY377" fmla="*/ 363931 h 526694"/>
                  <a:gd name="connsiteX378" fmla="*/ 1001268 w 1101852"/>
                  <a:gd name="connsiteY378" fmla="*/ 369418 h 526694"/>
                  <a:gd name="connsiteX379" fmla="*/ 996696 w 1101852"/>
                  <a:gd name="connsiteY379" fmla="*/ 363931 h 526694"/>
                  <a:gd name="connsiteX380" fmla="*/ 989381 w 1101852"/>
                  <a:gd name="connsiteY380" fmla="*/ 360274 h 526694"/>
                  <a:gd name="connsiteX381" fmla="*/ 982980 w 1101852"/>
                  <a:gd name="connsiteY381" fmla="*/ 356616 h 526694"/>
                  <a:gd name="connsiteX382" fmla="*/ 978408 w 1101852"/>
                  <a:gd name="connsiteY382" fmla="*/ 353873 h 526694"/>
                  <a:gd name="connsiteX383" fmla="*/ 972922 w 1101852"/>
                  <a:gd name="connsiteY383" fmla="*/ 350215 h 526694"/>
                  <a:gd name="connsiteX384" fmla="*/ 964692 w 1101852"/>
                  <a:gd name="connsiteY384" fmla="*/ 344729 h 526694"/>
                  <a:gd name="connsiteX385" fmla="*/ 958291 w 1101852"/>
                  <a:gd name="connsiteY385" fmla="*/ 338328 h 526694"/>
                  <a:gd name="connsiteX386" fmla="*/ 954634 w 1101852"/>
                  <a:gd name="connsiteY386" fmla="*/ 331927 h 526694"/>
                  <a:gd name="connsiteX387" fmla="*/ 947318 w 1101852"/>
                  <a:gd name="connsiteY387" fmla="*/ 328270 h 526694"/>
                  <a:gd name="connsiteX388" fmla="*/ 937260 w 1101852"/>
                  <a:gd name="connsiteY388" fmla="*/ 320954 h 526694"/>
                  <a:gd name="connsiteX389" fmla="*/ 929945 w 1101852"/>
                  <a:gd name="connsiteY389" fmla="*/ 314554 h 526694"/>
                  <a:gd name="connsiteX390" fmla="*/ 925373 w 1101852"/>
                  <a:gd name="connsiteY390" fmla="*/ 312725 h 526694"/>
                  <a:gd name="connsiteX391" fmla="*/ 919886 w 1101852"/>
                  <a:gd name="connsiteY391" fmla="*/ 313639 h 526694"/>
                  <a:gd name="connsiteX392" fmla="*/ 916229 w 1101852"/>
                  <a:gd name="connsiteY392" fmla="*/ 320040 h 526694"/>
                  <a:gd name="connsiteX393" fmla="*/ 910742 w 1101852"/>
                  <a:gd name="connsiteY393" fmla="*/ 314554 h 526694"/>
                  <a:gd name="connsiteX394" fmla="*/ 904342 w 1101852"/>
                  <a:gd name="connsiteY394" fmla="*/ 305410 h 526694"/>
                  <a:gd name="connsiteX395" fmla="*/ 905256 w 1101852"/>
                  <a:gd name="connsiteY395" fmla="*/ 300838 h 526694"/>
                  <a:gd name="connsiteX396" fmla="*/ 897026 w 1101852"/>
                  <a:gd name="connsiteY396" fmla="*/ 296266 h 526694"/>
                  <a:gd name="connsiteX397" fmla="*/ 887882 w 1101852"/>
                  <a:gd name="connsiteY397" fmla="*/ 290779 h 526694"/>
                  <a:gd name="connsiteX398" fmla="*/ 887882 w 1101852"/>
                  <a:gd name="connsiteY398" fmla="*/ 286207 h 526694"/>
                  <a:gd name="connsiteX399" fmla="*/ 880567 w 1101852"/>
                  <a:gd name="connsiteY399" fmla="*/ 277978 h 526694"/>
                  <a:gd name="connsiteX400" fmla="*/ 875081 w 1101852"/>
                  <a:gd name="connsiteY400" fmla="*/ 277063 h 526694"/>
                  <a:gd name="connsiteX401" fmla="*/ 870509 w 1101852"/>
                  <a:gd name="connsiteY401" fmla="*/ 276149 h 526694"/>
                  <a:gd name="connsiteX402" fmla="*/ 865937 w 1101852"/>
                  <a:gd name="connsiteY402" fmla="*/ 272491 h 526694"/>
                  <a:gd name="connsiteX403" fmla="*/ 859536 w 1101852"/>
                  <a:gd name="connsiteY403" fmla="*/ 267919 h 526694"/>
                  <a:gd name="connsiteX404" fmla="*/ 856793 w 1101852"/>
                  <a:gd name="connsiteY404" fmla="*/ 262433 h 526694"/>
                  <a:gd name="connsiteX405" fmla="*/ 853135 w 1101852"/>
                  <a:gd name="connsiteY405" fmla="*/ 257861 h 526694"/>
                  <a:gd name="connsiteX406" fmla="*/ 847649 w 1101852"/>
                  <a:gd name="connsiteY406" fmla="*/ 259690 h 526694"/>
                  <a:gd name="connsiteX407" fmla="*/ 838505 w 1101852"/>
                  <a:gd name="connsiteY407" fmla="*/ 256946 h 526694"/>
                  <a:gd name="connsiteX408" fmla="*/ 832104 w 1101852"/>
                  <a:gd name="connsiteY408" fmla="*/ 254203 h 526694"/>
                  <a:gd name="connsiteX409" fmla="*/ 829361 w 1101852"/>
                  <a:gd name="connsiteY409" fmla="*/ 249631 h 526694"/>
                  <a:gd name="connsiteX410" fmla="*/ 824789 w 1101852"/>
                  <a:gd name="connsiteY410" fmla="*/ 245974 h 526694"/>
                  <a:gd name="connsiteX411" fmla="*/ 816559 w 1101852"/>
                  <a:gd name="connsiteY411" fmla="*/ 248717 h 526694"/>
                  <a:gd name="connsiteX412" fmla="*/ 814730 w 1101852"/>
                  <a:gd name="connsiteY412" fmla="*/ 243230 h 526694"/>
                  <a:gd name="connsiteX413" fmla="*/ 810158 w 1101852"/>
                  <a:gd name="connsiteY413" fmla="*/ 240487 h 526694"/>
                  <a:gd name="connsiteX414" fmla="*/ 812902 w 1101852"/>
                  <a:gd name="connsiteY414" fmla="*/ 235915 h 526694"/>
                  <a:gd name="connsiteX415" fmla="*/ 810158 w 1101852"/>
                  <a:gd name="connsiteY415" fmla="*/ 231343 h 526694"/>
                  <a:gd name="connsiteX416" fmla="*/ 803758 w 1101852"/>
                  <a:gd name="connsiteY416" fmla="*/ 226771 h 526694"/>
                  <a:gd name="connsiteX417" fmla="*/ 797357 w 1101852"/>
                  <a:gd name="connsiteY417" fmla="*/ 222199 h 526694"/>
                  <a:gd name="connsiteX418" fmla="*/ 789127 w 1101852"/>
                  <a:gd name="connsiteY418" fmla="*/ 216713 h 526694"/>
                  <a:gd name="connsiteX419" fmla="*/ 783641 w 1101852"/>
                  <a:gd name="connsiteY419" fmla="*/ 215798 h 526694"/>
                  <a:gd name="connsiteX420" fmla="*/ 778154 w 1101852"/>
                  <a:gd name="connsiteY420" fmla="*/ 211226 h 526694"/>
                  <a:gd name="connsiteX421" fmla="*/ 773582 w 1101852"/>
                  <a:gd name="connsiteY421" fmla="*/ 208483 h 526694"/>
                  <a:gd name="connsiteX422" fmla="*/ 766267 w 1101852"/>
                  <a:gd name="connsiteY422" fmla="*/ 204826 h 526694"/>
                  <a:gd name="connsiteX423" fmla="*/ 761695 w 1101852"/>
                  <a:gd name="connsiteY423" fmla="*/ 202082 h 526694"/>
                  <a:gd name="connsiteX424" fmla="*/ 754380 w 1101852"/>
                  <a:gd name="connsiteY424" fmla="*/ 200254 h 526694"/>
                  <a:gd name="connsiteX425" fmla="*/ 749808 w 1101852"/>
                  <a:gd name="connsiteY425" fmla="*/ 197510 h 526694"/>
                  <a:gd name="connsiteX426" fmla="*/ 744322 w 1101852"/>
                  <a:gd name="connsiteY426" fmla="*/ 193853 h 526694"/>
                  <a:gd name="connsiteX427" fmla="*/ 740664 w 1101852"/>
                  <a:gd name="connsiteY427" fmla="*/ 199339 h 526694"/>
                  <a:gd name="connsiteX428" fmla="*/ 736092 w 1101852"/>
                  <a:gd name="connsiteY428" fmla="*/ 201168 h 526694"/>
                  <a:gd name="connsiteX429" fmla="*/ 737006 w 1101852"/>
                  <a:gd name="connsiteY429" fmla="*/ 206654 h 526694"/>
                  <a:gd name="connsiteX430" fmla="*/ 736092 w 1101852"/>
                  <a:gd name="connsiteY430" fmla="*/ 214884 h 526694"/>
                  <a:gd name="connsiteX431" fmla="*/ 737921 w 1101852"/>
                  <a:gd name="connsiteY431" fmla="*/ 221285 h 526694"/>
                  <a:gd name="connsiteX432" fmla="*/ 730606 w 1101852"/>
                  <a:gd name="connsiteY432" fmla="*/ 219456 h 526694"/>
                  <a:gd name="connsiteX433" fmla="*/ 725119 w 1101852"/>
                  <a:gd name="connsiteY433" fmla="*/ 216713 h 526694"/>
                  <a:gd name="connsiteX434" fmla="*/ 720547 w 1101852"/>
                  <a:gd name="connsiteY434" fmla="*/ 215798 h 526694"/>
                  <a:gd name="connsiteX435" fmla="*/ 715975 w 1101852"/>
                  <a:gd name="connsiteY435" fmla="*/ 213055 h 526694"/>
                  <a:gd name="connsiteX436" fmla="*/ 710489 w 1101852"/>
                  <a:gd name="connsiteY436" fmla="*/ 212141 h 526694"/>
                  <a:gd name="connsiteX437" fmla="*/ 708660 w 1101852"/>
                  <a:gd name="connsiteY437" fmla="*/ 207569 h 526694"/>
                  <a:gd name="connsiteX438" fmla="*/ 710489 w 1101852"/>
                  <a:gd name="connsiteY438" fmla="*/ 202082 h 526694"/>
                  <a:gd name="connsiteX439" fmla="*/ 711403 w 1101852"/>
                  <a:gd name="connsiteY439" fmla="*/ 197510 h 526694"/>
                  <a:gd name="connsiteX440" fmla="*/ 708660 w 1101852"/>
                  <a:gd name="connsiteY440" fmla="*/ 192024 h 526694"/>
                  <a:gd name="connsiteX441" fmla="*/ 705917 w 1101852"/>
                  <a:gd name="connsiteY441" fmla="*/ 187452 h 526694"/>
                  <a:gd name="connsiteX442" fmla="*/ 701345 w 1101852"/>
                  <a:gd name="connsiteY442" fmla="*/ 185623 h 526694"/>
                  <a:gd name="connsiteX443" fmla="*/ 696773 w 1101852"/>
                  <a:gd name="connsiteY443" fmla="*/ 183794 h 526694"/>
                  <a:gd name="connsiteX444" fmla="*/ 691286 w 1101852"/>
                  <a:gd name="connsiteY444" fmla="*/ 181966 h 526694"/>
                  <a:gd name="connsiteX445" fmla="*/ 683971 w 1101852"/>
                  <a:gd name="connsiteY445" fmla="*/ 180137 h 526694"/>
                  <a:gd name="connsiteX446" fmla="*/ 678485 w 1101852"/>
                  <a:gd name="connsiteY446" fmla="*/ 178308 h 526694"/>
                  <a:gd name="connsiteX447" fmla="*/ 672084 w 1101852"/>
                  <a:gd name="connsiteY447" fmla="*/ 176479 h 526694"/>
                  <a:gd name="connsiteX448" fmla="*/ 653796 w 1101852"/>
                  <a:gd name="connsiteY448" fmla="*/ 172822 h 526694"/>
                  <a:gd name="connsiteX449" fmla="*/ 648310 w 1101852"/>
                  <a:gd name="connsiteY449" fmla="*/ 171907 h 526694"/>
                  <a:gd name="connsiteX450" fmla="*/ 642823 w 1101852"/>
                  <a:gd name="connsiteY450" fmla="*/ 170078 h 526694"/>
                  <a:gd name="connsiteX451" fmla="*/ 638251 w 1101852"/>
                  <a:gd name="connsiteY451" fmla="*/ 167335 h 526694"/>
                  <a:gd name="connsiteX452" fmla="*/ 627278 w 1101852"/>
                  <a:gd name="connsiteY452" fmla="*/ 168250 h 526694"/>
                  <a:gd name="connsiteX453" fmla="*/ 618134 w 1101852"/>
                  <a:gd name="connsiteY453" fmla="*/ 165506 h 526694"/>
                  <a:gd name="connsiteX454" fmla="*/ 614477 w 1101852"/>
                  <a:gd name="connsiteY454" fmla="*/ 160020 h 526694"/>
                  <a:gd name="connsiteX455" fmla="*/ 613562 w 1101852"/>
                  <a:gd name="connsiteY455" fmla="*/ 155448 h 526694"/>
                  <a:gd name="connsiteX456" fmla="*/ 608076 w 1101852"/>
                  <a:gd name="connsiteY456" fmla="*/ 155448 h 526694"/>
                  <a:gd name="connsiteX457" fmla="*/ 608076 w 1101852"/>
                  <a:gd name="connsiteY457" fmla="*/ 160020 h 526694"/>
                  <a:gd name="connsiteX458" fmla="*/ 603504 w 1101852"/>
                  <a:gd name="connsiteY458" fmla="*/ 161849 h 526694"/>
                  <a:gd name="connsiteX459" fmla="*/ 598018 w 1101852"/>
                  <a:gd name="connsiteY459" fmla="*/ 159106 h 526694"/>
                  <a:gd name="connsiteX460" fmla="*/ 590702 w 1101852"/>
                  <a:gd name="connsiteY460" fmla="*/ 160020 h 526694"/>
                  <a:gd name="connsiteX461" fmla="*/ 572414 w 1101852"/>
                  <a:gd name="connsiteY461" fmla="*/ 154534 h 526694"/>
                  <a:gd name="connsiteX462" fmla="*/ 577901 w 1101852"/>
                  <a:gd name="connsiteY462" fmla="*/ 153619 h 526694"/>
                  <a:gd name="connsiteX463" fmla="*/ 576986 w 1101852"/>
                  <a:gd name="connsiteY463" fmla="*/ 149047 h 526694"/>
                  <a:gd name="connsiteX464" fmla="*/ 567842 w 1101852"/>
                  <a:gd name="connsiteY464" fmla="*/ 148133 h 526694"/>
                  <a:gd name="connsiteX465" fmla="*/ 560527 w 1101852"/>
                  <a:gd name="connsiteY465" fmla="*/ 148133 h 526694"/>
                  <a:gd name="connsiteX466" fmla="*/ 554126 w 1101852"/>
                  <a:gd name="connsiteY466" fmla="*/ 148133 h 526694"/>
                  <a:gd name="connsiteX467" fmla="*/ 558698 w 1101852"/>
                  <a:gd name="connsiteY467" fmla="*/ 149962 h 526694"/>
                  <a:gd name="connsiteX468" fmla="*/ 549554 w 1101852"/>
                  <a:gd name="connsiteY468" fmla="*/ 150876 h 526694"/>
                  <a:gd name="connsiteX469" fmla="*/ 544068 w 1101852"/>
                  <a:gd name="connsiteY469" fmla="*/ 147218 h 526694"/>
                  <a:gd name="connsiteX470" fmla="*/ 537667 w 1101852"/>
                  <a:gd name="connsiteY470" fmla="*/ 147218 h 526694"/>
                  <a:gd name="connsiteX471" fmla="*/ 530352 w 1101852"/>
                  <a:gd name="connsiteY471" fmla="*/ 149962 h 526694"/>
                  <a:gd name="connsiteX472" fmla="*/ 519379 w 1101852"/>
                  <a:gd name="connsiteY472" fmla="*/ 155448 h 526694"/>
                  <a:gd name="connsiteX473" fmla="*/ 514807 w 1101852"/>
                  <a:gd name="connsiteY473" fmla="*/ 158191 h 526694"/>
                  <a:gd name="connsiteX474" fmla="*/ 512064 w 1101852"/>
                  <a:gd name="connsiteY474" fmla="*/ 162763 h 526694"/>
                  <a:gd name="connsiteX475" fmla="*/ 503834 w 1101852"/>
                  <a:gd name="connsiteY475" fmla="*/ 168250 h 526694"/>
                  <a:gd name="connsiteX476" fmla="*/ 498348 w 1101852"/>
                  <a:gd name="connsiteY476" fmla="*/ 168250 h 526694"/>
                  <a:gd name="connsiteX477" fmla="*/ 492862 w 1101852"/>
                  <a:gd name="connsiteY477" fmla="*/ 170993 h 526694"/>
                  <a:gd name="connsiteX478" fmla="*/ 488290 w 1101852"/>
                  <a:gd name="connsiteY478" fmla="*/ 175565 h 526694"/>
                  <a:gd name="connsiteX479" fmla="*/ 481889 w 1101852"/>
                  <a:gd name="connsiteY479" fmla="*/ 181051 h 526694"/>
                  <a:gd name="connsiteX480" fmla="*/ 476402 w 1101852"/>
                  <a:gd name="connsiteY480" fmla="*/ 183794 h 526694"/>
                  <a:gd name="connsiteX481" fmla="*/ 470916 w 1101852"/>
                  <a:gd name="connsiteY481" fmla="*/ 185623 h 526694"/>
                  <a:gd name="connsiteX482" fmla="*/ 464515 w 1101852"/>
                  <a:gd name="connsiteY482" fmla="*/ 187452 h 526694"/>
                  <a:gd name="connsiteX483" fmla="*/ 460858 w 1101852"/>
                  <a:gd name="connsiteY483" fmla="*/ 192024 h 526694"/>
                  <a:gd name="connsiteX484" fmla="*/ 454457 w 1101852"/>
                  <a:gd name="connsiteY484" fmla="*/ 195682 h 526694"/>
                  <a:gd name="connsiteX485" fmla="*/ 443484 w 1101852"/>
                  <a:gd name="connsiteY485" fmla="*/ 202997 h 526694"/>
                  <a:gd name="connsiteX486" fmla="*/ 437083 w 1101852"/>
                  <a:gd name="connsiteY486" fmla="*/ 204826 h 526694"/>
                  <a:gd name="connsiteX487" fmla="*/ 430682 w 1101852"/>
                  <a:gd name="connsiteY487" fmla="*/ 209398 h 526694"/>
                  <a:gd name="connsiteX488" fmla="*/ 427939 w 1101852"/>
                  <a:gd name="connsiteY488" fmla="*/ 214884 h 526694"/>
                  <a:gd name="connsiteX489" fmla="*/ 432511 w 1101852"/>
                  <a:gd name="connsiteY489" fmla="*/ 212141 h 526694"/>
                  <a:gd name="connsiteX490" fmla="*/ 429768 w 1101852"/>
                  <a:gd name="connsiteY490" fmla="*/ 217627 h 526694"/>
                  <a:gd name="connsiteX491" fmla="*/ 422453 w 1101852"/>
                  <a:gd name="connsiteY491" fmla="*/ 221285 h 526694"/>
                  <a:gd name="connsiteX492" fmla="*/ 417881 w 1101852"/>
                  <a:gd name="connsiteY492" fmla="*/ 224028 h 526694"/>
                  <a:gd name="connsiteX493" fmla="*/ 411480 w 1101852"/>
                  <a:gd name="connsiteY493" fmla="*/ 228600 h 526694"/>
                  <a:gd name="connsiteX494" fmla="*/ 408737 w 1101852"/>
                  <a:gd name="connsiteY494" fmla="*/ 233172 h 526694"/>
                  <a:gd name="connsiteX495" fmla="*/ 406908 w 1101852"/>
                  <a:gd name="connsiteY495" fmla="*/ 238658 h 526694"/>
                  <a:gd name="connsiteX496" fmla="*/ 413309 w 1101852"/>
                  <a:gd name="connsiteY496" fmla="*/ 245059 h 526694"/>
                  <a:gd name="connsiteX497" fmla="*/ 411480 w 1101852"/>
                  <a:gd name="connsiteY497" fmla="*/ 249631 h 526694"/>
                  <a:gd name="connsiteX498" fmla="*/ 408737 w 1101852"/>
                  <a:gd name="connsiteY498" fmla="*/ 255118 h 526694"/>
                  <a:gd name="connsiteX499" fmla="*/ 403250 w 1101852"/>
                  <a:gd name="connsiteY499" fmla="*/ 259690 h 526694"/>
                  <a:gd name="connsiteX500" fmla="*/ 397764 w 1101852"/>
                  <a:gd name="connsiteY500" fmla="*/ 266090 h 526694"/>
                  <a:gd name="connsiteX501" fmla="*/ 396850 w 1101852"/>
                  <a:gd name="connsiteY501" fmla="*/ 270662 h 526694"/>
                  <a:gd name="connsiteX502" fmla="*/ 396850 w 1101852"/>
                  <a:gd name="connsiteY502" fmla="*/ 278892 h 526694"/>
                  <a:gd name="connsiteX503" fmla="*/ 399593 w 1101852"/>
                  <a:gd name="connsiteY503" fmla="*/ 283464 h 526694"/>
                  <a:gd name="connsiteX504" fmla="*/ 394106 w 1101852"/>
                  <a:gd name="connsiteY504" fmla="*/ 288036 h 526694"/>
                  <a:gd name="connsiteX505" fmla="*/ 389534 w 1101852"/>
                  <a:gd name="connsiteY505" fmla="*/ 291694 h 526694"/>
                  <a:gd name="connsiteX506" fmla="*/ 384048 w 1101852"/>
                  <a:gd name="connsiteY506" fmla="*/ 291694 h 526694"/>
                  <a:gd name="connsiteX507" fmla="*/ 377647 w 1101852"/>
                  <a:gd name="connsiteY507" fmla="*/ 293522 h 526694"/>
                  <a:gd name="connsiteX508" fmla="*/ 365760 w 1101852"/>
                  <a:gd name="connsiteY508" fmla="*/ 299009 h 526694"/>
                  <a:gd name="connsiteX509" fmla="*/ 359359 w 1101852"/>
                  <a:gd name="connsiteY509" fmla="*/ 303581 h 526694"/>
                  <a:gd name="connsiteX510" fmla="*/ 348386 w 1101852"/>
                  <a:gd name="connsiteY510" fmla="*/ 306324 h 526694"/>
                  <a:gd name="connsiteX511" fmla="*/ 343814 w 1101852"/>
                  <a:gd name="connsiteY511" fmla="*/ 308153 h 526694"/>
                  <a:gd name="connsiteX512" fmla="*/ 336499 w 1101852"/>
                  <a:gd name="connsiteY512" fmla="*/ 313639 h 526694"/>
                  <a:gd name="connsiteX513" fmla="*/ 331013 w 1101852"/>
                  <a:gd name="connsiteY513" fmla="*/ 321869 h 526694"/>
                  <a:gd name="connsiteX514" fmla="*/ 327355 w 1101852"/>
                  <a:gd name="connsiteY514" fmla="*/ 326441 h 526694"/>
                  <a:gd name="connsiteX515" fmla="*/ 320040 w 1101852"/>
                  <a:gd name="connsiteY515" fmla="*/ 337414 h 526694"/>
                  <a:gd name="connsiteX516" fmla="*/ 317297 w 1101852"/>
                  <a:gd name="connsiteY516" fmla="*/ 343814 h 526694"/>
                  <a:gd name="connsiteX517" fmla="*/ 315468 w 1101852"/>
                  <a:gd name="connsiteY517" fmla="*/ 351130 h 526694"/>
                  <a:gd name="connsiteX518" fmla="*/ 314554 w 1101852"/>
                  <a:gd name="connsiteY518" fmla="*/ 355702 h 526694"/>
                  <a:gd name="connsiteX519" fmla="*/ 314554 w 1101852"/>
                  <a:gd name="connsiteY519" fmla="*/ 361188 h 526694"/>
                  <a:gd name="connsiteX520" fmla="*/ 314554 w 1101852"/>
                  <a:gd name="connsiteY520" fmla="*/ 368503 h 526694"/>
                  <a:gd name="connsiteX521" fmla="*/ 313639 w 1101852"/>
                  <a:gd name="connsiteY521" fmla="*/ 373075 h 526694"/>
                  <a:gd name="connsiteX522" fmla="*/ 307238 w 1101852"/>
                  <a:gd name="connsiteY522" fmla="*/ 377647 h 526694"/>
                  <a:gd name="connsiteX523" fmla="*/ 301752 w 1101852"/>
                  <a:gd name="connsiteY523" fmla="*/ 384048 h 526694"/>
                  <a:gd name="connsiteX524" fmla="*/ 297180 w 1101852"/>
                  <a:gd name="connsiteY524" fmla="*/ 388620 h 526694"/>
                  <a:gd name="connsiteX525" fmla="*/ 292608 w 1101852"/>
                  <a:gd name="connsiteY525" fmla="*/ 393192 h 526694"/>
                  <a:gd name="connsiteX526" fmla="*/ 289865 w 1101852"/>
                  <a:gd name="connsiteY526" fmla="*/ 397764 h 526694"/>
                  <a:gd name="connsiteX527" fmla="*/ 287122 w 1101852"/>
                  <a:gd name="connsiteY527" fmla="*/ 404165 h 526694"/>
                  <a:gd name="connsiteX528" fmla="*/ 285293 w 1101852"/>
                  <a:gd name="connsiteY528" fmla="*/ 409651 h 526694"/>
                  <a:gd name="connsiteX529" fmla="*/ 286207 w 1101852"/>
                  <a:gd name="connsiteY529" fmla="*/ 414223 h 526694"/>
                  <a:gd name="connsiteX530" fmla="*/ 290779 w 1101852"/>
                  <a:gd name="connsiteY530" fmla="*/ 421538 h 526694"/>
                  <a:gd name="connsiteX531" fmla="*/ 290779 w 1101852"/>
                  <a:gd name="connsiteY531" fmla="*/ 426110 h 526694"/>
                  <a:gd name="connsiteX532" fmla="*/ 285293 w 1101852"/>
                  <a:gd name="connsiteY532" fmla="*/ 426110 h 526694"/>
                  <a:gd name="connsiteX533" fmla="*/ 280721 w 1101852"/>
                  <a:gd name="connsiteY533" fmla="*/ 427025 h 526694"/>
                  <a:gd name="connsiteX534" fmla="*/ 275234 w 1101852"/>
                  <a:gd name="connsiteY534" fmla="*/ 432511 h 526694"/>
                  <a:gd name="connsiteX535" fmla="*/ 274320 w 1101852"/>
                  <a:gd name="connsiteY535" fmla="*/ 437998 h 526694"/>
                  <a:gd name="connsiteX536" fmla="*/ 267919 w 1101852"/>
                  <a:gd name="connsiteY536" fmla="*/ 442570 h 526694"/>
                  <a:gd name="connsiteX537" fmla="*/ 263347 w 1101852"/>
                  <a:gd name="connsiteY537" fmla="*/ 444398 h 526694"/>
                  <a:gd name="connsiteX538" fmla="*/ 257861 w 1101852"/>
                  <a:gd name="connsiteY538" fmla="*/ 447142 h 526694"/>
                  <a:gd name="connsiteX539" fmla="*/ 251460 w 1101852"/>
                  <a:gd name="connsiteY539" fmla="*/ 453542 h 526694"/>
                  <a:gd name="connsiteX540" fmla="*/ 251460 w 1101852"/>
                  <a:gd name="connsiteY540" fmla="*/ 459029 h 526694"/>
                  <a:gd name="connsiteX541" fmla="*/ 245974 w 1101852"/>
                  <a:gd name="connsiteY541" fmla="*/ 463601 h 526694"/>
                  <a:gd name="connsiteX542" fmla="*/ 239573 w 1101852"/>
                  <a:gd name="connsiteY542" fmla="*/ 464515 h 526694"/>
                  <a:gd name="connsiteX543" fmla="*/ 235001 w 1101852"/>
                  <a:gd name="connsiteY543" fmla="*/ 464515 h 526694"/>
                  <a:gd name="connsiteX544" fmla="*/ 229514 w 1101852"/>
                  <a:gd name="connsiteY544" fmla="*/ 466344 h 526694"/>
                  <a:gd name="connsiteX545" fmla="*/ 224942 w 1101852"/>
                  <a:gd name="connsiteY545" fmla="*/ 471830 h 526694"/>
                  <a:gd name="connsiteX546" fmla="*/ 215798 w 1101852"/>
                  <a:gd name="connsiteY546" fmla="*/ 476402 h 526694"/>
                  <a:gd name="connsiteX547" fmla="*/ 206654 w 1101852"/>
                  <a:gd name="connsiteY547" fmla="*/ 478231 h 526694"/>
                  <a:gd name="connsiteX548" fmla="*/ 202082 w 1101852"/>
                  <a:gd name="connsiteY548" fmla="*/ 482803 h 526694"/>
                  <a:gd name="connsiteX549" fmla="*/ 194767 w 1101852"/>
                  <a:gd name="connsiteY549" fmla="*/ 487375 h 526694"/>
                  <a:gd name="connsiteX550" fmla="*/ 187452 w 1101852"/>
                  <a:gd name="connsiteY550" fmla="*/ 489204 h 526694"/>
                  <a:gd name="connsiteX551" fmla="*/ 182880 w 1101852"/>
                  <a:gd name="connsiteY551" fmla="*/ 489204 h 526694"/>
                  <a:gd name="connsiteX552" fmla="*/ 177394 w 1101852"/>
                  <a:gd name="connsiteY552" fmla="*/ 492862 h 526694"/>
                  <a:gd name="connsiteX553" fmla="*/ 170993 w 1101852"/>
                  <a:gd name="connsiteY553" fmla="*/ 492862 h 526694"/>
                  <a:gd name="connsiteX554" fmla="*/ 161849 w 1101852"/>
                  <a:gd name="connsiteY554" fmla="*/ 493776 h 526694"/>
                  <a:gd name="connsiteX555" fmla="*/ 157277 w 1101852"/>
                  <a:gd name="connsiteY555" fmla="*/ 496519 h 526694"/>
                  <a:gd name="connsiteX556" fmla="*/ 150876 w 1101852"/>
                  <a:gd name="connsiteY556" fmla="*/ 497434 h 526694"/>
                  <a:gd name="connsiteX557" fmla="*/ 148133 w 1101852"/>
                  <a:gd name="connsiteY557" fmla="*/ 502920 h 526694"/>
                  <a:gd name="connsiteX558" fmla="*/ 142646 w 1101852"/>
                  <a:gd name="connsiteY558" fmla="*/ 504749 h 526694"/>
                  <a:gd name="connsiteX559" fmla="*/ 138074 w 1101852"/>
                  <a:gd name="connsiteY559" fmla="*/ 502006 h 526694"/>
                  <a:gd name="connsiteX560" fmla="*/ 133502 w 1101852"/>
                  <a:gd name="connsiteY560" fmla="*/ 501091 h 526694"/>
                  <a:gd name="connsiteX561" fmla="*/ 128930 w 1101852"/>
                  <a:gd name="connsiteY561" fmla="*/ 503834 h 526694"/>
                  <a:gd name="connsiteX562" fmla="*/ 123444 w 1101852"/>
                  <a:gd name="connsiteY562" fmla="*/ 502920 h 526694"/>
                  <a:gd name="connsiteX563" fmla="*/ 118872 w 1101852"/>
                  <a:gd name="connsiteY563" fmla="*/ 506578 h 526694"/>
                  <a:gd name="connsiteX564" fmla="*/ 113386 w 1101852"/>
                  <a:gd name="connsiteY564" fmla="*/ 510235 h 526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</a:cxnLst>
                <a:rect l="l" t="t" r="r" b="b"/>
                <a:pathLst>
                  <a:path w="1101852" h="526694">
                    <a:moveTo>
                      <a:pt x="113386" y="510235"/>
                    </a:moveTo>
                    <a:lnTo>
                      <a:pt x="106070" y="514807"/>
                    </a:lnTo>
                    <a:lnTo>
                      <a:pt x="99670" y="515722"/>
                    </a:lnTo>
                    <a:lnTo>
                      <a:pt x="94183" y="513893"/>
                    </a:lnTo>
                    <a:lnTo>
                      <a:pt x="88697" y="514807"/>
                    </a:lnTo>
                    <a:lnTo>
                      <a:pt x="81382" y="522122"/>
                    </a:lnTo>
                    <a:lnTo>
                      <a:pt x="76810" y="526694"/>
                    </a:lnTo>
                    <a:lnTo>
                      <a:pt x="71323" y="526694"/>
                    </a:lnTo>
                    <a:lnTo>
                      <a:pt x="64922" y="523951"/>
                    </a:lnTo>
                    <a:lnTo>
                      <a:pt x="58522" y="523037"/>
                    </a:lnTo>
                    <a:lnTo>
                      <a:pt x="51206" y="521208"/>
                    </a:lnTo>
                    <a:lnTo>
                      <a:pt x="44806" y="519379"/>
                    </a:lnTo>
                    <a:lnTo>
                      <a:pt x="40234" y="517550"/>
                    </a:lnTo>
                    <a:lnTo>
                      <a:pt x="33833" y="517550"/>
                    </a:lnTo>
                    <a:lnTo>
                      <a:pt x="28346" y="519379"/>
                    </a:lnTo>
                    <a:lnTo>
                      <a:pt x="26518" y="523951"/>
                    </a:lnTo>
                    <a:lnTo>
                      <a:pt x="16459" y="522122"/>
                    </a:lnTo>
                    <a:lnTo>
                      <a:pt x="12802" y="516636"/>
                    </a:lnTo>
                    <a:lnTo>
                      <a:pt x="7315" y="497434"/>
                    </a:lnTo>
                    <a:lnTo>
                      <a:pt x="5486" y="490118"/>
                    </a:lnTo>
                    <a:lnTo>
                      <a:pt x="2743" y="485546"/>
                    </a:lnTo>
                    <a:lnTo>
                      <a:pt x="0" y="479146"/>
                    </a:lnTo>
                    <a:lnTo>
                      <a:pt x="1829" y="471830"/>
                    </a:lnTo>
                    <a:lnTo>
                      <a:pt x="9144" y="462686"/>
                    </a:lnTo>
                    <a:lnTo>
                      <a:pt x="19202" y="457200"/>
                    </a:lnTo>
                    <a:lnTo>
                      <a:pt x="24689" y="457200"/>
                    </a:lnTo>
                    <a:lnTo>
                      <a:pt x="30175" y="453542"/>
                    </a:lnTo>
                    <a:lnTo>
                      <a:pt x="28346" y="443484"/>
                    </a:lnTo>
                    <a:lnTo>
                      <a:pt x="33833" y="432511"/>
                    </a:lnTo>
                    <a:lnTo>
                      <a:pt x="32004" y="427939"/>
                    </a:lnTo>
                    <a:lnTo>
                      <a:pt x="36576" y="424282"/>
                    </a:lnTo>
                    <a:lnTo>
                      <a:pt x="41148" y="421538"/>
                    </a:lnTo>
                    <a:lnTo>
                      <a:pt x="45720" y="420624"/>
                    </a:lnTo>
                    <a:lnTo>
                      <a:pt x="58522" y="416966"/>
                    </a:lnTo>
                    <a:lnTo>
                      <a:pt x="64008" y="411480"/>
                    </a:lnTo>
                    <a:lnTo>
                      <a:pt x="69494" y="410566"/>
                    </a:lnTo>
                    <a:lnTo>
                      <a:pt x="70409" y="404165"/>
                    </a:lnTo>
                    <a:lnTo>
                      <a:pt x="74066" y="399593"/>
                    </a:lnTo>
                    <a:lnTo>
                      <a:pt x="74066" y="385877"/>
                    </a:lnTo>
                    <a:lnTo>
                      <a:pt x="74066" y="380390"/>
                    </a:lnTo>
                    <a:lnTo>
                      <a:pt x="85039" y="372161"/>
                    </a:lnTo>
                    <a:lnTo>
                      <a:pt x="90526" y="371246"/>
                    </a:lnTo>
                    <a:lnTo>
                      <a:pt x="91440" y="366674"/>
                    </a:lnTo>
                    <a:lnTo>
                      <a:pt x="93269" y="362102"/>
                    </a:lnTo>
                    <a:lnTo>
                      <a:pt x="101498" y="360274"/>
                    </a:lnTo>
                    <a:lnTo>
                      <a:pt x="103327" y="354787"/>
                    </a:lnTo>
                    <a:lnTo>
                      <a:pt x="106070" y="350215"/>
                    </a:lnTo>
                    <a:lnTo>
                      <a:pt x="111557" y="348386"/>
                    </a:lnTo>
                    <a:lnTo>
                      <a:pt x="105156" y="346558"/>
                    </a:lnTo>
                    <a:lnTo>
                      <a:pt x="101498" y="341071"/>
                    </a:lnTo>
                    <a:lnTo>
                      <a:pt x="98755" y="333756"/>
                    </a:lnTo>
                    <a:lnTo>
                      <a:pt x="100584" y="327355"/>
                    </a:lnTo>
                    <a:lnTo>
                      <a:pt x="101498" y="321869"/>
                    </a:lnTo>
                    <a:lnTo>
                      <a:pt x="106070" y="320040"/>
                    </a:lnTo>
                    <a:lnTo>
                      <a:pt x="112471" y="315468"/>
                    </a:lnTo>
                    <a:lnTo>
                      <a:pt x="117043" y="312725"/>
                    </a:lnTo>
                    <a:lnTo>
                      <a:pt x="122530" y="312725"/>
                    </a:lnTo>
                    <a:lnTo>
                      <a:pt x="128930" y="317297"/>
                    </a:lnTo>
                    <a:lnTo>
                      <a:pt x="139903" y="323698"/>
                    </a:lnTo>
                    <a:lnTo>
                      <a:pt x="146304" y="325526"/>
                    </a:lnTo>
                    <a:lnTo>
                      <a:pt x="151790" y="325526"/>
                    </a:lnTo>
                    <a:lnTo>
                      <a:pt x="157277" y="326441"/>
                    </a:lnTo>
                    <a:lnTo>
                      <a:pt x="167335" y="329184"/>
                    </a:lnTo>
                    <a:lnTo>
                      <a:pt x="169164" y="334670"/>
                    </a:lnTo>
                    <a:lnTo>
                      <a:pt x="178308" y="332842"/>
                    </a:lnTo>
                    <a:lnTo>
                      <a:pt x="182880" y="331927"/>
                    </a:lnTo>
                    <a:lnTo>
                      <a:pt x="191110" y="337414"/>
                    </a:lnTo>
                    <a:lnTo>
                      <a:pt x="195682" y="336499"/>
                    </a:lnTo>
                    <a:lnTo>
                      <a:pt x="200254" y="335585"/>
                    </a:lnTo>
                    <a:lnTo>
                      <a:pt x="206654" y="330098"/>
                    </a:lnTo>
                    <a:lnTo>
                      <a:pt x="211226" y="331927"/>
                    </a:lnTo>
                    <a:lnTo>
                      <a:pt x="220370" y="336499"/>
                    </a:lnTo>
                    <a:lnTo>
                      <a:pt x="224942" y="331927"/>
                    </a:lnTo>
                    <a:lnTo>
                      <a:pt x="220370" y="329184"/>
                    </a:lnTo>
                    <a:lnTo>
                      <a:pt x="221285" y="322783"/>
                    </a:lnTo>
                    <a:lnTo>
                      <a:pt x="216713" y="321869"/>
                    </a:lnTo>
                    <a:lnTo>
                      <a:pt x="211226" y="318211"/>
                    </a:lnTo>
                    <a:lnTo>
                      <a:pt x="212141" y="312725"/>
                    </a:lnTo>
                    <a:lnTo>
                      <a:pt x="220370" y="306324"/>
                    </a:lnTo>
                    <a:lnTo>
                      <a:pt x="224942" y="305410"/>
                    </a:lnTo>
                    <a:lnTo>
                      <a:pt x="231343" y="306324"/>
                    </a:lnTo>
                    <a:lnTo>
                      <a:pt x="235915" y="310896"/>
                    </a:lnTo>
                    <a:lnTo>
                      <a:pt x="241402" y="312725"/>
                    </a:lnTo>
                    <a:lnTo>
                      <a:pt x="247802" y="311810"/>
                    </a:lnTo>
                    <a:lnTo>
                      <a:pt x="250546" y="307238"/>
                    </a:lnTo>
                    <a:lnTo>
                      <a:pt x="254203" y="298094"/>
                    </a:lnTo>
                    <a:lnTo>
                      <a:pt x="258775" y="293522"/>
                    </a:lnTo>
                    <a:lnTo>
                      <a:pt x="258775" y="284378"/>
                    </a:lnTo>
                    <a:lnTo>
                      <a:pt x="256946" y="277978"/>
                    </a:lnTo>
                    <a:lnTo>
                      <a:pt x="251460" y="276149"/>
                    </a:lnTo>
                    <a:lnTo>
                      <a:pt x="247802" y="270662"/>
                    </a:lnTo>
                    <a:lnTo>
                      <a:pt x="247802" y="266090"/>
                    </a:lnTo>
                    <a:lnTo>
                      <a:pt x="252374" y="258775"/>
                    </a:lnTo>
                    <a:lnTo>
                      <a:pt x="254203" y="254203"/>
                    </a:lnTo>
                    <a:lnTo>
                      <a:pt x="246888" y="247802"/>
                    </a:lnTo>
                    <a:lnTo>
                      <a:pt x="251460" y="243230"/>
                    </a:lnTo>
                    <a:lnTo>
                      <a:pt x="256946" y="239573"/>
                    </a:lnTo>
                    <a:lnTo>
                      <a:pt x="258775" y="235001"/>
                    </a:lnTo>
                    <a:lnTo>
                      <a:pt x="254203" y="230429"/>
                    </a:lnTo>
                    <a:lnTo>
                      <a:pt x="248717" y="226771"/>
                    </a:lnTo>
                    <a:lnTo>
                      <a:pt x="245059" y="219456"/>
                    </a:lnTo>
                    <a:lnTo>
                      <a:pt x="250546" y="213055"/>
                    </a:lnTo>
                    <a:lnTo>
                      <a:pt x="255118" y="213055"/>
                    </a:lnTo>
                    <a:lnTo>
                      <a:pt x="262433" y="219456"/>
                    </a:lnTo>
                    <a:lnTo>
                      <a:pt x="264262" y="213970"/>
                    </a:lnTo>
                    <a:lnTo>
                      <a:pt x="265176" y="206654"/>
                    </a:lnTo>
                    <a:lnTo>
                      <a:pt x="265176" y="201168"/>
                    </a:lnTo>
                    <a:lnTo>
                      <a:pt x="273406" y="200254"/>
                    </a:lnTo>
                    <a:lnTo>
                      <a:pt x="277978" y="197510"/>
                    </a:lnTo>
                    <a:lnTo>
                      <a:pt x="281635" y="192938"/>
                    </a:lnTo>
                    <a:lnTo>
                      <a:pt x="283464" y="188366"/>
                    </a:lnTo>
                    <a:lnTo>
                      <a:pt x="281635" y="182880"/>
                    </a:lnTo>
                    <a:lnTo>
                      <a:pt x="284378" y="175565"/>
                    </a:lnTo>
                    <a:lnTo>
                      <a:pt x="284378" y="170078"/>
                    </a:lnTo>
                    <a:lnTo>
                      <a:pt x="288950" y="169164"/>
                    </a:lnTo>
                    <a:lnTo>
                      <a:pt x="297180" y="162763"/>
                    </a:lnTo>
                    <a:lnTo>
                      <a:pt x="307238" y="158191"/>
                    </a:lnTo>
                    <a:lnTo>
                      <a:pt x="309067" y="151790"/>
                    </a:lnTo>
                    <a:lnTo>
                      <a:pt x="313639" y="146304"/>
                    </a:lnTo>
                    <a:lnTo>
                      <a:pt x="313639" y="139903"/>
                    </a:lnTo>
                    <a:lnTo>
                      <a:pt x="309067" y="133502"/>
                    </a:lnTo>
                    <a:lnTo>
                      <a:pt x="309982" y="128930"/>
                    </a:lnTo>
                    <a:lnTo>
                      <a:pt x="305410" y="124358"/>
                    </a:lnTo>
                    <a:lnTo>
                      <a:pt x="305410" y="116129"/>
                    </a:lnTo>
                    <a:lnTo>
                      <a:pt x="309982" y="114300"/>
                    </a:lnTo>
                    <a:lnTo>
                      <a:pt x="315468" y="111557"/>
                    </a:lnTo>
                    <a:lnTo>
                      <a:pt x="313639" y="105156"/>
                    </a:lnTo>
                    <a:lnTo>
                      <a:pt x="315468" y="96926"/>
                    </a:lnTo>
                    <a:lnTo>
                      <a:pt x="319126" y="92354"/>
                    </a:lnTo>
                    <a:lnTo>
                      <a:pt x="323698" y="89611"/>
                    </a:lnTo>
                    <a:lnTo>
                      <a:pt x="328270" y="85039"/>
                    </a:lnTo>
                    <a:lnTo>
                      <a:pt x="331927" y="90526"/>
                    </a:lnTo>
                    <a:lnTo>
                      <a:pt x="336499" y="96926"/>
                    </a:lnTo>
                    <a:lnTo>
                      <a:pt x="341986" y="99670"/>
                    </a:lnTo>
                    <a:lnTo>
                      <a:pt x="347472" y="101498"/>
                    </a:lnTo>
                    <a:lnTo>
                      <a:pt x="352958" y="103327"/>
                    </a:lnTo>
                    <a:lnTo>
                      <a:pt x="357530" y="109728"/>
                    </a:lnTo>
                    <a:lnTo>
                      <a:pt x="362102" y="109728"/>
                    </a:lnTo>
                    <a:lnTo>
                      <a:pt x="368503" y="110642"/>
                    </a:lnTo>
                    <a:lnTo>
                      <a:pt x="372161" y="120701"/>
                    </a:lnTo>
                    <a:lnTo>
                      <a:pt x="379476" y="120701"/>
                    </a:lnTo>
                    <a:lnTo>
                      <a:pt x="384962" y="116129"/>
                    </a:lnTo>
                    <a:lnTo>
                      <a:pt x="386791" y="109728"/>
                    </a:lnTo>
                    <a:lnTo>
                      <a:pt x="391363" y="104242"/>
                    </a:lnTo>
                    <a:lnTo>
                      <a:pt x="392278" y="97841"/>
                    </a:lnTo>
                    <a:lnTo>
                      <a:pt x="398678" y="95098"/>
                    </a:lnTo>
                    <a:lnTo>
                      <a:pt x="402336" y="99670"/>
                    </a:lnTo>
                    <a:lnTo>
                      <a:pt x="409651" y="102413"/>
                    </a:lnTo>
                    <a:lnTo>
                      <a:pt x="413309" y="96926"/>
                    </a:lnTo>
                    <a:lnTo>
                      <a:pt x="417881" y="92354"/>
                    </a:lnTo>
                    <a:lnTo>
                      <a:pt x="422453" y="91440"/>
                    </a:lnTo>
                    <a:lnTo>
                      <a:pt x="422453" y="96012"/>
                    </a:lnTo>
                    <a:lnTo>
                      <a:pt x="429768" y="96926"/>
                    </a:lnTo>
                    <a:lnTo>
                      <a:pt x="439826" y="96926"/>
                    </a:lnTo>
                    <a:lnTo>
                      <a:pt x="444398" y="96926"/>
                    </a:lnTo>
                    <a:lnTo>
                      <a:pt x="451714" y="96012"/>
                    </a:lnTo>
                    <a:lnTo>
                      <a:pt x="453542" y="100584"/>
                    </a:lnTo>
                    <a:lnTo>
                      <a:pt x="459029" y="101498"/>
                    </a:lnTo>
                    <a:lnTo>
                      <a:pt x="465430" y="97841"/>
                    </a:lnTo>
                    <a:lnTo>
                      <a:pt x="463601" y="92354"/>
                    </a:lnTo>
                    <a:lnTo>
                      <a:pt x="469087" y="89611"/>
                    </a:lnTo>
                    <a:lnTo>
                      <a:pt x="471830" y="84125"/>
                    </a:lnTo>
                    <a:lnTo>
                      <a:pt x="476402" y="80467"/>
                    </a:lnTo>
                    <a:lnTo>
                      <a:pt x="481889" y="76810"/>
                    </a:lnTo>
                    <a:lnTo>
                      <a:pt x="475488" y="71323"/>
                    </a:lnTo>
                    <a:lnTo>
                      <a:pt x="476402" y="63094"/>
                    </a:lnTo>
                    <a:lnTo>
                      <a:pt x="480974" y="62179"/>
                    </a:lnTo>
                    <a:lnTo>
                      <a:pt x="483718" y="55778"/>
                    </a:lnTo>
                    <a:lnTo>
                      <a:pt x="489204" y="55778"/>
                    </a:lnTo>
                    <a:lnTo>
                      <a:pt x="495605" y="54864"/>
                    </a:lnTo>
                    <a:lnTo>
                      <a:pt x="502006" y="56693"/>
                    </a:lnTo>
                    <a:lnTo>
                      <a:pt x="508406" y="57607"/>
                    </a:lnTo>
                    <a:lnTo>
                      <a:pt x="513893" y="54864"/>
                    </a:lnTo>
                    <a:lnTo>
                      <a:pt x="518465" y="56693"/>
                    </a:lnTo>
                    <a:lnTo>
                      <a:pt x="523951" y="55778"/>
                    </a:lnTo>
                    <a:lnTo>
                      <a:pt x="529438" y="59436"/>
                    </a:lnTo>
                    <a:lnTo>
                      <a:pt x="534924" y="68580"/>
                    </a:lnTo>
                    <a:lnTo>
                      <a:pt x="538582" y="74066"/>
                    </a:lnTo>
                    <a:lnTo>
                      <a:pt x="541325" y="81382"/>
                    </a:lnTo>
                    <a:lnTo>
                      <a:pt x="540410" y="86868"/>
                    </a:lnTo>
                    <a:lnTo>
                      <a:pt x="545897" y="87782"/>
                    </a:lnTo>
                    <a:lnTo>
                      <a:pt x="546811" y="92354"/>
                    </a:lnTo>
                    <a:lnTo>
                      <a:pt x="546811" y="96926"/>
                    </a:lnTo>
                    <a:lnTo>
                      <a:pt x="548640" y="104242"/>
                    </a:lnTo>
                    <a:lnTo>
                      <a:pt x="546811" y="109728"/>
                    </a:lnTo>
                    <a:lnTo>
                      <a:pt x="554126" y="110642"/>
                    </a:lnTo>
                    <a:lnTo>
                      <a:pt x="554126" y="106070"/>
                    </a:lnTo>
                    <a:lnTo>
                      <a:pt x="559613" y="100584"/>
                    </a:lnTo>
                    <a:lnTo>
                      <a:pt x="558698" y="96012"/>
                    </a:lnTo>
                    <a:lnTo>
                      <a:pt x="558698" y="90526"/>
                    </a:lnTo>
                    <a:lnTo>
                      <a:pt x="560527" y="85954"/>
                    </a:lnTo>
                    <a:lnTo>
                      <a:pt x="568757" y="81382"/>
                    </a:lnTo>
                    <a:lnTo>
                      <a:pt x="572414" y="76810"/>
                    </a:lnTo>
                    <a:lnTo>
                      <a:pt x="570586" y="70409"/>
                    </a:lnTo>
                    <a:lnTo>
                      <a:pt x="587045" y="67666"/>
                    </a:lnTo>
                    <a:lnTo>
                      <a:pt x="592531" y="66751"/>
                    </a:lnTo>
                    <a:lnTo>
                      <a:pt x="596189" y="73152"/>
                    </a:lnTo>
                    <a:lnTo>
                      <a:pt x="601675" y="71323"/>
                    </a:lnTo>
                    <a:lnTo>
                      <a:pt x="606247" y="69494"/>
                    </a:lnTo>
                    <a:lnTo>
                      <a:pt x="611734" y="64922"/>
                    </a:lnTo>
                    <a:lnTo>
                      <a:pt x="608076" y="56693"/>
                    </a:lnTo>
                    <a:lnTo>
                      <a:pt x="608076" y="51206"/>
                    </a:lnTo>
                    <a:lnTo>
                      <a:pt x="605333" y="42062"/>
                    </a:lnTo>
                    <a:lnTo>
                      <a:pt x="607162" y="36576"/>
                    </a:lnTo>
                    <a:lnTo>
                      <a:pt x="604418" y="32004"/>
                    </a:lnTo>
                    <a:lnTo>
                      <a:pt x="598932" y="27432"/>
                    </a:lnTo>
                    <a:lnTo>
                      <a:pt x="595274" y="21946"/>
                    </a:lnTo>
                    <a:lnTo>
                      <a:pt x="606247" y="16459"/>
                    </a:lnTo>
                    <a:lnTo>
                      <a:pt x="609905" y="11887"/>
                    </a:lnTo>
                    <a:lnTo>
                      <a:pt x="614477" y="914"/>
                    </a:lnTo>
                    <a:lnTo>
                      <a:pt x="619049" y="0"/>
                    </a:lnTo>
                    <a:lnTo>
                      <a:pt x="624535" y="0"/>
                    </a:lnTo>
                    <a:lnTo>
                      <a:pt x="630022" y="914"/>
                    </a:lnTo>
                    <a:lnTo>
                      <a:pt x="631850" y="6401"/>
                    </a:lnTo>
                    <a:lnTo>
                      <a:pt x="638251" y="7315"/>
                    </a:lnTo>
                    <a:lnTo>
                      <a:pt x="642823" y="6401"/>
                    </a:lnTo>
                    <a:lnTo>
                      <a:pt x="647395" y="3658"/>
                    </a:lnTo>
                    <a:lnTo>
                      <a:pt x="653796" y="8230"/>
                    </a:lnTo>
                    <a:lnTo>
                      <a:pt x="654710" y="12802"/>
                    </a:lnTo>
                    <a:lnTo>
                      <a:pt x="658368" y="19202"/>
                    </a:lnTo>
                    <a:lnTo>
                      <a:pt x="663854" y="27432"/>
                    </a:lnTo>
                    <a:lnTo>
                      <a:pt x="663854" y="35662"/>
                    </a:lnTo>
                    <a:lnTo>
                      <a:pt x="668426" y="32004"/>
                    </a:lnTo>
                    <a:lnTo>
                      <a:pt x="677570" y="30175"/>
                    </a:lnTo>
                    <a:lnTo>
                      <a:pt x="683971" y="36576"/>
                    </a:lnTo>
                    <a:lnTo>
                      <a:pt x="688543" y="38405"/>
                    </a:lnTo>
                    <a:lnTo>
                      <a:pt x="688543" y="44806"/>
                    </a:lnTo>
                    <a:lnTo>
                      <a:pt x="689458" y="50292"/>
                    </a:lnTo>
                    <a:lnTo>
                      <a:pt x="692201" y="54864"/>
                    </a:lnTo>
                    <a:lnTo>
                      <a:pt x="696773" y="55778"/>
                    </a:lnTo>
                    <a:lnTo>
                      <a:pt x="702259" y="59436"/>
                    </a:lnTo>
                    <a:lnTo>
                      <a:pt x="706831" y="60350"/>
                    </a:lnTo>
                    <a:lnTo>
                      <a:pt x="712318" y="58522"/>
                    </a:lnTo>
                    <a:lnTo>
                      <a:pt x="716890" y="53950"/>
                    </a:lnTo>
                    <a:lnTo>
                      <a:pt x="723290" y="49378"/>
                    </a:lnTo>
                    <a:lnTo>
                      <a:pt x="727862" y="49378"/>
                    </a:lnTo>
                    <a:lnTo>
                      <a:pt x="732434" y="43891"/>
                    </a:lnTo>
                    <a:lnTo>
                      <a:pt x="731520" y="38405"/>
                    </a:lnTo>
                    <a:lnTo>
                      <a:pt x="740664" y="33833"/>
                    </a:lnTo>
                    <a:lnTo>
                      <a:pt x="747065" y="32918"/>
                    </a:lnTo>
                    <a:lnTo>
                      <a:pt x="751637" y="34747"/>
                    </a:lnTo>
                    <a:lnTo>
                      <a:pt x="752551" y="40234"/>
                    </a:lnTo>
                    <a:lnTo>
                      <a:pt x="749808" y="44806"/>
                    </a:lnTo>
                    <a:lnTo>
                      <a:pt x="760781" y="46634"/>
                    </a:lnTo>
                    <a:lnTo>
                      <a:pt x="765353" y="45720"/>
                    </a:lnTo>
                    <a:lnTo>
                      <a:pt x="766267" y="40234"/>
                    </a:lnTo>
                    <a:lnTo>
                      <a:pt x="771754" y="40234"/>
                    </a:lnTo>
                    <a:lnTo>
                      <a:pt x="776326" y="46634"/>
                    </a:lnTo>
                    <a:lnTo>
                      <a:pt x="783641" y="51206"/>
                    </a:lnTo>
                    <a:lnTo>
                      <a:pt x="788213" y="55778"/>
                    </a:lnTo>
                    <a:lnTo>
                      <a:pt x="792785" y="54864"/>
                    </a:lnTo>
                    <a:lnTo>
                      <a:pt x="798271" y="53035"/>
                    </a:lnTo>
                    <a:lnTo>
                      <a:pt x="802843" y="54864"/>
                    </a:lnTo>
                    <a:lnTo>
                      <a:pt x="807415" y="54864"/>
                    </a:lnTo>
                    <a:lnTo>
                      <a:pt x="810158" y="50292"/>
                    </a:lnTo>
                    <a:lnTo>
                      <a:pt x="815645" y="49378"/>
                    </a:lnTo>
                    <a:lnTo>
                      <a:pt x="816559" y="44806"/>
                    </a:lnTo>
                    <a:lnTo>
                      <a:pt x="821131" y="46634"/>
                    </a:lnTo>
                    <a:lnTo>
                      <a:pt x="822960" y="52121"/>
                    </a:lnTo>
                    <a:lnTo>
                      <a:pt x="823874" y="59436"/>
                    </a:lnTo>
                    <a:lnTo>
                      <a:pt x="829361" y="62179"/>
                    </a:lnTo>
                    <a:lnTo>
                      <a:pt x="841248" y="64008"/>
                    </a:lnTo>
                    <a:lnTo>
                      <a:pt x="846734" y="64922"/>
                    </a:lnTo>
                    <a:lnTo>
                      <a:pt x="853135" y="68580"/>
                    </a:lnTo>
                    <a:lnTo>
                      <a:pt x="852221" y="74981"/>
                    </a:lnTo>
                    <a:lnTo>
                      <a:pt x="856793" y="80467"/>
                    </a:lnTo>
                    <a:lnTo>
                      <a:pt x="858622" y="85039"/>
                    </a:lnTo>
                    <a:lnTo>
                      <a:pt x="857707" y="96012"/>
                    </a:lnTo>
                    <a:lnTo>
                      <a:pt x="854964" y="101498"/>
                    </a:lnTo>
                    <a:lnTo>
                      <a:pt x="854964" y="111557"/>
                    </a:lnTo>
                    <a:lnTo>
                      <a:pt x="849478" y="115214"/>
                    </a:lnTo>
                    <a:lnTo>
                      <a:pt x="844906" y="113386"/>
                    </a:lnTo>
                    <a:lnTo>
                      <a:pt x="844906" y="118872"/>
                    </a:lnTo>
                    <a:lnTo>
                      <a:pt x="840334" y="128016"/>
                    </a:lnTo>
                    <a:lnTo>
                      <a:pt x="839419" y="137160"/>
                    </a:lnTo>
                    <a:lnTo>
                      <a:pt x="834847" y="139903"/>
                    </a:lnTo>
                    <a:lnTo>
                      <a:pt x="832104" y="144475"/>
                    </a:lnTo>
                    <a:lnTo>
                      <a:pt x="831190" y="150876"/>
                    </a:lnTo>
                    <a:lnTo>
                      <a:pt x="836676" y="150876"/>
                    </a:lnTo>
                    <a:lnTo>
                      <a:pt x="841248" y="149047"/>
                    </a:lnTo>
                    <a:lnTo>
                      <a:pt x="845820" y="148133"/>
                    </a:lnTo>
                    <a:lnTo>
                      <a:pt x="845820" y="152705"/>
                    </a:lnTo>
                    <a:lnTo>
                      <a:pt x="850392" y="153619"/>
                    </a:lnTo>
                    <a:lnTo>
                      <a:pt x="854964" y="148133"/>
                    </a:lnTo>
                    <a:lnTo>
                      <a:pt x="861365" y="147218"/>
                    </a:lnTo>
                    <a:lnTo>
                      <a:pt x="871423" y="145390"/>
                    </a:lnTo>
                    <a:lnTo>
                      <a:pt x="876910" y="147218"/>
                    </a:lnTo>
                    <a:lnTo>
                      <a:pt x="879653" y="141732"/>
                    </a:lnTo>
                    <a:lnTo>
                      <a:pt x="884225" y="139903"/>
                    </a:lnTo>
                    <a:lnTo>
                      <a:pt x="890626" y="142646"/>
                    </a:lnTo>
                    <a:lnTo>
                      <a:pt x="897026" y="142646"/>
                    </a:lnTo>
                    <a:lnTo>
                      <a:pt x="902513" y="140818"/>
                    </a:lnTo>
                    <a:lnTo>
                      <a:pt x="905256" y="146304"/>
                    </a:lnTo>
                    <a:lnTo>
                      <a:pt x="909828" y="149047"/>
                    </a:lnTo>
                    <a:lnTo>
                      <a:pt x="915314" y="153619"/>
                    </a:lnTo>
                    <a:lnTo>
                      <a:pt x="919886" y="155448"/>
                    </a:lnTo>
                    <a:lnTo>
                      <a:pt x="926287" y="161849"/>
                    </a:lnTo>
                    <a:lnTo>
                      <a:pt x="928116" y="170993"/>
                    </a:lnTo>
                    <a:lnTo>
                      <a:pt x="929945" y="179222"/>
                    </a:lnTo>
                    <a:lnTo>
                      <a:pt x="937260" y="181966"/>
                    </a:lnTo>
                    <a:lnTo>
                      <a:pt x="945490" y="181966"/>
                    </a:lnTo>
                    <a:lnTo>
                      <a:pt x="950062" y="188366"/>
                    </a:lnTo>
                    <a:lnTo>
                      <a:pt x="952805" y="198425"/>
                    </a:lnTo>
                    <a:lnTo>
                      <a:pt x="955548" y="203911"/>
                    </a:lnTo>
                    <a:lnTo>
                      <a:pt x="961034" y="204826"/>
                    </a:lnTo>
                    <a:lnTo>
                      <a:pt x="965606" y="207569"/>
                    </a:lnTo>
                    <a:lnTo>
                      <a:pt x="969264" y="212141"/>
                    </a:lnTo>
                    <a:lnTo>
                      <a:pt x="970178" y="217627"/>
                    </a:lnTo>
                    <a:lnTo>
                      <a:pt x="978408" y="222199"/>
                    </a:lnTo>
                    <a:lnTo>
                      <a:pt x="986638" y="229514"/>
                    </a:lnTo>
                    <a:lnTo>
                      <a:pt x="992124" y="228600"/>
                    </a:lnTo>
                    <a:lnTo>
                      <a:pt x="998525" y="232258"/>
                    </a:lnTo>
                    <a:lnTo>
                      <a:pt x="1002182" y="236830"/>
                    </a:lnTo>
                    <a:lnTo>
                      <a:pt x="1007669" y="237744"/>
                    </a:lnTo>
                    <a:lnTo>
                      <a:pt x="1009498" y="245974"/>
                    </a:lnTo>
                    <a:lnTo>
                      <a:pt x="1011326" y="256032"/>
                    </a:lnTo>
                    <a:lnTo>
                      <a:pt x="1011326" y="261518"/>
                    </a:lnTo>
                    <a:lnTo>
                      <a:pt x="1016813" y="264262"/>
                    </a:lnTo>
                    <a:lnTo>
                      <a:pt x="1015898" y="269748"/>
                    </a:lnTo>
                    <a:lnTo>
                      <a:pt x="1013155" y="276149"/>
                    </a:lnTo>
                    <a:lnTo>
                      <a:pt x="1011326" y="282550"/>
                    </a:lnTo>
                    <a:lnTo>
                      <a:pt x="1014070" y="290779"/>
                    </a:lnTo>
                    <a:lnTo>
                      <a:pt x="1016813" y="284378"/>
                    </a:lnTo>
                    <a:lnTo>
                      <a:pt x="1019556" y="279806"/>
                    </a:lnTo>
                    <a:lnTo>
                      <a:pt x="1025042" y="276149"/>
                    </a:lnTo>
                    <a:lnTo>
                      <a:pt x="1031443" y="273406"/>
                    </a:lnTo>
                    <a:lnTo>
                      <a:pt x="1035101" y="279806"/>
                    </a:lnTo>
                    <a:lnTo>
                      <a:pt x="1039673" y="279806"/>
                    </a:lnTo>
                    <a:lnTo>
                      <a:pt x="1037844" y="285293"/>
                    </a:lnTo>
                    <a:lnTo>
                      <a:pt x="1033272" y="290779"/>
                    </a:lnTo>
                    <a:lnTo>
                      <a:pt x="1025957" y="298094"/>
                    </a:lnTo>
                    <a:lnTo>
                      <a:pt x="1031443" y="299009"/>
                    </a:lnTo>
                    <a:lnTo>
                      <a:pt x="1036930" y="297180"/>
                    </a:lnTo>
                    <a:lnTo>
                      <a:pt x="1042416" y="299009"/>
                    </a:lnTo>
                    <a:lnTo>
                      <a:pt x="1047902" y="298094"/>
                    </a:lnTo>
                    <a:lnTo>
                      <a:pt x="1053389" y="299009"/>
                    </a:lnTo>
                    <a:lnTo>
                      <a:pt x="1060704" y="299009"/>
                    </a:lnTo>
                    <a:lnTo>
                      <a:pt x="1062533" y="303581"/>
                    </a:lnTo>
                    <a:lnTo>
                      <a:pt x="1062533" y="310896"/>
                    </a:lnTo>
                    <a:lnTo>
                      <a:pt x="1064362" y="322783"/>
                    </a:lnTo>
                    <a:lnTo>
                      <a:pt x="1068934" y="326441"/>
                    </a:lnTo>
                    <a:lnTo>
                      <a:pt x="1069848" y="332842"/>
                    </a:lnTo>
                    <a:lnTo>
                      <a:pt x="1064362" y="337414"/>
                    </a:lnTo>
                    <a:lnTo>
                      <a:pt x="1068934" y="341986"/>
                    </a:lnTo>
                    <a:lnTo>
                      <a:pt x="1071677" y="337414"/>
                    </a:lnTo>
                    <a:lnTo>
                      <a:pt x="1073506" y="332842"/>
                    </a:lnTo>
                    <a:lnTo>
                      <a:pt x="1078992" y="326441"/>
                    </a:lnTo>
                    <a:lnTo>
                      <a:pt x="1091794" y="328270"/>
                    </a:lnTo>
                    <a:lnTo>
                      <a:pt x="1096366" y="332842"/>
                    </a:lnTo>
                    <a:lnTo>
                      <a:pt x="1101852" y="339242"/>
                    </a:lnTo>
                    <a:lnTo>
                      <a:pt x="1100023" y="345643"/>
                    </a:lnTo>
                    <a:lnTo>
                      <a:pt x="1092708" y="354787"/>
                    </a:lnTo>
                    <a:lnTo>
                      <a:pt x="1084478" y="362102"/>
                    </a:lnTo>
                    <a:lnTo>
                      <a:pt x="1079906" y="371246"/>
                    </a:lnTo>
                    <a:lnTo>
                      <a:pt x="1074420" y="367589"/>
                    </a:lnTo>
                    <a:lnTo>
                      <a:pt x="1069848" y="367589"/>
                    </a:lnTo>
                    <a:lnTo>
                      <a:pt x="1066190" y="372161"/>
                    </a:lnTo>
                    <a:lnTo>
                      <a:pt x="1057046" y="375818"/>
                    </a:lnTo>
                    <a:lnTo>
                      <a:pt x="1050646" y="369418"/>
                    </a:lnTo>
                    <a:lnTo>
                      <a:pt x="1046074" y="364846"/>
                    </a:lnTo>
                    <a:lnTo>
                      <a:pt x="1040587" y="362102"/>
                    </a:lnTo>
                    <a:lnTo>
                      <a:pt x="1033272" y="352958"/>
                    </a:lnTo>
                    <a:lnTo>
                      <a:pt x="1029614" y="348386"/>
                    </a:lnTo>
                    <a:lnTo>
                      <a:pt x="1025042" y="349301"/>
                    </a:lnTo>
                    <a:lnTo>
                      <a:pt x="1020470" y="348386"/>
                    </a:lnTo>
                    <a:lnTo>
                      <a:pt x="1014984" y="343814"/>
                    </a:lnTo>
                    <a:lnTo>
                      <a:pt x="1011326" y="337414"/>
                    </a:lnTo>
                    <a:lnTo>
                      <a:pt x="1008583" y="332842"/>
                    </a:lnTo>
                    <a:lnTo>
                      <a:pt x="1004011" y="332842"/>
                    </a:lnTo>
                    <a:lnTo>
                      <a:pt x="998525" y="335585"/>
                    </a:lnTo>
                    <a:lnTo>
                      <a:pt x="995782" y="341986"/>
                    </a:lnTo>
                    <a:lnTo>
                      <a:pt x="993038" y="336499"/>
                    </a:lnTo>
                    <a:lnTo>
                      <a:pt x="993953" y="341986"/>
                    </a:lnTo>
                    <a:lnTo>
                      <a:pt x="996696" y="349301"/>
                    </a:lnTo>
                    <a:lnTo>
                      <a:pt x="1001268" y="354787"/>
                    </a:lnTo>
                    <a:lnTo>
                      <a:pt x="1003097" y="359359"/>
                    </a:lnTo>
                    <a:lnTo>
                      <a:pt x="1008583" y="361188"/>
                    </a:lnTo>
                    <a:lnTo>
                      <a:pt x="1003097" y="363931"/>
                    </a:lnTo>
                    <a:lnTo>
                      <a:pt x="1001268" y="369418"/>
                    </a:lnTo>
                    <a:lnTo>
                      <a:pt x="996696" y="363931"/>
                    </a:lnTo>
                    <a:lnTo>
                      <a:pt x="989381" y="360274"/>
                    </a:lnTo>
                    <a:lnTo>
                      <a:pt x="982980" y="356616"/>
                    </a:lnTo>
                    <a:lnTo>
                      <a:pt x="978408" y="353873"/>
                    </a:lnTo>
                    <a:lnTo>
                      <a:pt x="972922" y="350215"/>
                    </a:lnTo>
                    <a:lnTo>
                      <a:pt x="964692" y="344729"/>
                    </a:lnTo>
                    <a:lnTo>
                      <a:pt x="958291" y="338328"/>
                    </a:lnTo>
                    <a:lnTo>
                      <a:pt x="954634" y="331927"/>
                    </a:lnTo>
                    <a:lnTo>
                      <a:pt x="947318" y="328270"/>
                    </a:lnTo>
                    <a:lnTo>
                      <a:pt x="937260" y="320954"/>
                    </a:lnTo>
                    <a:lnTo>
                      <a:pt x="929945" y="314554"/>
                    </a:lnTo>
                    <a:lnTo>
                      <a:pt x="925373" y="312725"/>
                    </a:lnTo>
                    <a:lnTo>
                      <a:pt x="919886" y="313639"/>
                    </a:lnTo>
                    <a:lnTo>
                      <a:pt x="916229" y="320040"/>
                    </a:lnTo>
                    <a:lnTo>
                      <a:pt x="910742" y="314554"/>
                    </a:lnTo>
                    <a:lnTo>
                      <a:pt x="904342" y="305410"/>
                    </a:lnTo>
                    <a:lnTo>
                      <a:pt x="905256" y="300838"/>
                    </a:lnTo>
                    <a:lnTo>
                      <a:pt x="897026" y="296266"/>
                    </a:lnTo>
                    <a:lnTo>
                      <a:pt x="887882" y="290779"/>
                    </a:lnTo>
                    <a:lnTo>
                      <a:pt x="887882" y="286207"/>
                    </a:lnTo>
                    <a:lnTo>
                      <a:pt x="880567" y="277978"/>
                    </a:lnTo>
                    <a:lnTo>
                      <a:pt x="875081" y="277063"/>
                    </a:lnTo>
                    <a:lnTo>
                      <a:pt x="870509" y="276149"/>
                    </a:lnTo>
                    <a:lnTo>
                      <a:pt x="865937" y="272491"/>
                    </a:lnTo>
                    <a:lnTo>
                      <a:pt x="859536" y="267919"/>
                    </a:lnTo>
                    <a:lnTo>
                      <a:pt x="856793" y="262433"/>
                    </a:lnTo>
                    <a:lnTo>
                      <a:pt x="853135" y="257861"/>
                    </a:lnTo>
                    <a:lnTo>
                      <a:pt x="847649" y="259690"/>
                    </a:lnTo>
                    <a:lnTo>
                      <a:pt x="838505" y="256946"/>
                    </a:lnTo>
                    <a:lnTo>
                      <a:pt x="832104" y="254203"/>
                    </a:lnTo>
                    <a:lnTo>
                      <a:pt x="829361" y="249631"/>
                    </a:lnTo>
                    <a:lnTo>
                      <a:pt x="824789" y="245974"/>
                    </a:lnTo>
                    <a:lnTo>
                      <a:pt x="816559" y="248717"/>
                    </a:lnTo>
                    <a:lnTo>
                      <a:pt x="814730" y="243230"/>
                    </a:lnTo>
                    <a:lnTo>
                      <a:pt x="810158" y="240487"/>
                    </a:lnTo>
                    <a:lnTo>
                      <a:pt x="812902" y="235915"/>
                    </a:lnTo>
                    <a:lnTo>
                      <a:pt x="810158" y="231343"/>
                    </a:lnTo>
                    <a:lnTo>
                      <a:pt x="803758" y="226771"/>
                    </a:lnTo>
                    <a:lnTo>
                      <a:pt x="797357" y="222199"/>
                    </a:lnTo>
                    <a:lnTo>
                      <a:pt x="789127" y="216713"/>
                    </a:lnTo>
                    <a:lnTo>
                      <a:pt x="783641" y="215798"/>
                    </a:lnTo>
                    <a:lnTo>
                      <a:pt x="778154" y="211226"/>
                    </a:lnTo>
                    <a:lnTo>
                      <a:pt x="773582" y="208483"/>
                    </a:lnTo>
                    <a:lnTo>
                      <a:pt x="766267" y="204826"/>
                    </a:lnTo>
                    <a:lnTo>
                      <a:pt x="761695" y="202082"/>
                    </a:lnTo>
                    <a:lnTo>
                      <a:pt x="754380" y="200254"/>
                    </a:lnTo>
                    <a:lnTo>
                      <a:pt x="749808" y="197510"/>
                    </a:lnTo>
                    <a:lnTo>
                      <a:pt x="744322" y="193853"/>
                    </a:lnTo>
                    <a:lnTo>
                      <a:pt x="740664" y="199339"/>
                    </a:lnTo>
                    <a:lnTo>
                      <a:pt x="736092" y="201168"/>
                    </a:lnTo>
                    <a:lnTo>
                      <a:pt x="737006" y="206654"/>
                    </a:lnTo>
                    <a:lnTo>
                      <a:pt x="736092" y="214884"/>
                    </a:lnTo>
                    <a:lnTo>
                      <a:pt x="737921" y="221285"/>
                    </a:lnTo>
                    <a:lnTo>
                      <a:pt x="730606" y="219456"/>
                    </a:lnTo>
                    <a:lnTo>
                      <a:pt x="725119" y="216713"/>
                    </a:lnTo>
                    <a:lnTo>
                      <a:pt x="720547" y="215798"/>
                    </a:lnTo>
                    <a:lnTo>
                      <a:pt x="715975" y="213055"/>
                    </a:lnTo>
                    <a:lnTo>
                      <a:pt x="710489" y="212141"/>
                    </a:lnTo>
                    <a:lnTo>
                      <a:pt x="708660" y="207569"/>
                    </a:lnTo>
                    <a:lnTo>
                      <a:pt x="710489" y="202082"/>
                    </a:lnTo>
                    <a:lnTo>
                      <a:pt x="711403" y="197510"/>
                    </a:lnTo>
                    <a:lnTo>
                      <a:pt x="708660" y="192024"/>
                    </a:lnTo>
                    <a:lnTo>
                      <a:pt x="705917" y="187452"/>
                    </a:lnTo>
                    <a:lnTo>
                      <a:pt x="701345" y="185623"/>
                    </a:lnTo>
                    <a:lnTo>
                      <a:pt x="696773" y="183794"/>
                    </a:lnTo>
                    <a:lnTo>
                      <a:pt x="691286" y="181966"/>
                    </a:lnTo>
                    <a:lnTo>
                      <a:pt x="683971" y="180137"/>
                    </a:lnTo>
                    <a:lnTo>
                      <a:pt x="678485" y="178308"/>
                    </a:lnTo>
                    <a:lnTo>
                      <a:pt x="672084" y="176479"/>
                    </a:lnTo>
                    <a:lnTo>
                      <a:pt x="653796" y="172822"/>
                    </a:lnTo>
                    <a:lnTo>
                      <a:pt x="648310" y="171907"/>
                    </a:lnTo>
                    <a:lnTo>
                      <a:pt x="642823" y="170078"/>
                    </a:lnTo>
                    <a:lnTo>
                      <a:pt x="638251" y="167335"/>
                    </a:lnTo>
                    <a:lnTo>
                      <a:pt x="627278" y="168250"/>
                    </a:lnTo>
                    <a:lnTo>
                      <a:pt x="618134" y="165506"/>
                    </a:lnTo>
                    <a:lnTo>
                      <a:pt x="614477" y="160020"/>
                    </a:lnTo>
                    <a:lnTo>
                      <a:pt x="613562" y="155448"/>
                    </a:lnTo>
                    <a:lnTo>
                      <a:pt x="608076" y="155448"/>
                    </a:lnTo>
                    <a:lnTo>
                      <a:pt x="608076" y="160020"/>
                    </a:lnTo>
                    <a:lnTo>
                      <a:pt x="603504" y="161849"/>
                    </a:lnTo>
                    <a:lnTo>
                      <a:pt x="598018" y="159106"/>
                    </a:lnTo>
                    <a:lnTo>
                      <a:pt x="590702" y="160020"/>
                    </a:lnTo>
                    <a:lnTo>
                      <a:pt x="572414" y="154534"/>
                    </a:lnTo>
                    <a:lnTo>
                      <a:pt x="577901" y="153619"/>
                    </a:lnTo>
                    <a:lnTo>
                      <a:pt x="576986" y="149047"/>
                    </a:lnTo>
                    <a:lnTo>
                      <a:pt x="567842" y="148133"/>
                    </a:lnTo>
                    <a:lnTo>
                      <a:pt x="560527" y="148133"/>
                    </a:lnTo>
                    <a:lnTo>
                      <a:pt x="554126" y="148133"/>
                    </a:lnTo>
                    <a:lnTo>
                      <a:pt x="558698" y="149962"/>
                    </a:lnTo>
                    <a:lnTo>
                      <a:pt x="549554" y="150876"/>
                    </a:lnTo>
                    <a:lnTo>
                      <a:pt x="544068" y="147218"/>
                    </a:lnTo>
                    <a:lnTo>
                      <a:pt x="537667" y="147218"/>
                    </a:lnTo>
                    <a:lnTo>
                      <a:pt x="530352" y="149962"/>
                    </a:lnTo>
                    <a:lnTo>
                      <a:pt x="519379" y="155448"/>
                    </a:lnTo>
                    <a:lnTo>
                      <a:pt x="514807" y="158191"/>
                    </a:lnTo>
                    <a:lnTo>
                      <a:pt x="512064" y="162763"/>
                    </a:lnTo>
                    <a:lnTo>
                      <a:pt x="503834" y="168250"/>
                    </a:lnTo>
                    <a:lnTo>
                      <a:pt x="498348" y="168250"/>
                    </a:lnTo>
                    <a:lnTo>
                      <a:pt x="492862" y="170993"/>
                    </a:lnTo>
                    <a:lnTo>
                      <a:pt x="488290" y="175565"/>
                    </a:lnTo>
                    <a:lnTo>
                      <a:pt x="481889" y="181051"/>
                    </a:lnTo>
                    <a:lnTo>
                      <a:pt x="476402" y="183794"/>
                    </a:lnTo>
                    <a:lnTo>
                      <a:pt x="470916" y="185623"/>
                    </a:lnTo>
                    <a:lnTo>
                      <a:pt x="464515" y="187452"/>
                    </a:lnTo>
                    <a:lnTo>
                      <a:pt x="460858" y="192024"/>
                    </a:lnTo>
                    <a:lnTo>
                      <a:pt x="454457" y="195682"/>
                    </a:lnTo>
                    <a:lnTo>
                      <a:pt x="443484" y="202997"/>
                    </a:lnTo>
                    <a:lnTo>
                      <a:pt x="437083" y="204826"/>
                    </a:lnTo>
                    <a:lnTo>
                      <a:pt x="430682" y="209398"/>
                    </a:lnTo>
                    <a:lnTo>
                      <a:pt x="427939" y="214884"/>
                    </a:lnTo>
                    <a:lnTo>
                      <a:pt x="432511" y="212141"/>
                    </a:lnTo>
                    <a:lnTo>
                      <a:pt x="429768" y="217627"/>
                    </a:lnTo>
                    <a:lnTo>
                      <a:pt x="422453" y="221285"/>
                    </a:lnTo>
                    <a:lnTo>
                      <a:pt x="417881" y="224028"/>
                    </a:lnTo>
                    <a:lnTo>
                      <a:pt x="411480" y="228600"/>
                    </a:lnTo>
                    <a:lnTo>
                      <a:pt x="408737" y="233172"/>
                    </a:lnTo>
                    <a:lnTo>
                      <a:pt x="406908" y="238658"/>
                    </a:lnTo>
                    <a:lnTo>
                      <a:pt x="413309" y="245059"/>
                    </a:lnTo>
                    <a:lnTo>
                      <a:pt x="411480" y="249631"/>
                    </a:lnTo>
                    <a:lnTo>
                      <a:pt x="408737" y="255118"/>
                    </a:lnTo>
                    <a:lnTo>
                      <a:pt x="403250" y="259690"/>
                    </a:lnTo>
                    <a:lnTo>
                      <a:pt x="397764" y="266090"/>
                    </a:lnTo>
                    <a:lnTo>
                      <a:pt x="396850" y="270662"/>
                    </a:lnTo>
                    <a:lnTo>
                      <a:pt x="396850" y="278892"/>
                    </a:lnTo>
                    <a:lnTo>
                      <a:pt x="399593" y="283464"/>
                    </a:lnTo>
                    <a:lnTo>
                      <a:pt x="394106" y="288036"/>
                    </a:lnTo>
                    <a:lnTo>
                      <a:pt x="389534" y="291694"/>
                    </a:lnTo>
                    <a:lnTo>
                      <a:pt x="384048" y="291694"/>
                    </a:lnTo>
                    <a:lnTo>
                      <a:pt x="377647" y="293522"/>
                    </a:lnTo>
                    <a:lnTo>
                      <a:pt x="365760" y="299009"/>
                    </a:lnTo>
                    <a:lnTo>
                      <a:pt x="359359" y="303581"/>
                    </a:lnTo>
                    <a:lnTo>
                      <a:pt x="348386" y="306324"/>
                    </a:lnTo>
                    <a:lnTo>
                      <a:pt x="343814" y="308153"/>
                    </a:lnTo>
                    <a:lnTo>
                      <a:pt x="336499" y="313639"/>
                    </a:lnTo>
                    <a:lnTo>
                      <a:pt x="331013" y="321869"/>
                    </a:lnTo>
                    <a:lnTo>
                      <a:pt x="327355" y="326441"/>
                    </a:lnTo>
                    <a:lnTo>
                      <a:pt x="320040" y="337414"/>
                    </a:lnTo>
                    <a:lnTo>
                      <a:pt x="317297" y="343814"/>
                    </a:lnTo>
                    <a:lnTo>
                      <a:pt x="315468" y="351130"/>
                    </a:lnTo>
                    <a:lnTo>
                      <a:pt x="314554" y="355702"/>
                    </a:lnTo>
                    <a:lnTo>
                      <a:pt x="314554" y="361188"/>
                    </a:lnTo>
                    <a:lnTo>
                      <a:pt x="314554" y="368503"/>
                    </a:lnTo>
                    <a:lnTo>
                      <a:pt x="313639" y="373075"/>
                    </a:lnTo>
                    <a:lnTo>
                      <a:pt x="307238" y="377647"/>
                    </a:lnTo>
                    <a:lnTo>
                      <a:pt x="301752" y="384048"/>
                    </a:lnTo>
                    <a:lnTo>
                      <a:pt x="297180" y="388620"/>
                    </a:lnTo>
                    <a:lnTo>
                      <a:pt x="292608" y="393192"/>
                    </a:lnTo>
                    <a:lnTo>
                      <a:pt x="289865" y="397764"/>
                    </a:lnTo>
                    <a:lnTo>
                      <a:pt x="287122" y="404165"/>
                    </a:lnTo>
                    <a:lnTo>
                      <a:pt x="285293" y="409651"/>
                    </a:lnTo>
                    <a:lnTo>
                      <a:pt x="286207" y="414223"/>
                    </a:lnTo>
                    <a:lnTo>
                      <a:pt x="290779" y="421538"/>
                    </a:lnTo>
                    <a:lnTo>
                      <a:pt x="290779" y="426110"/>
                    </a:lnTo>
                    <a:lnTo>
                      <a:pt x="285293" y="426110"/>
                    </a:lnTo>
                    <a:lnTo>
                      <a:pt x="280721" y="427025"/>
                    </a:lnTo>
                    <a:lnTo>
                      <a:pt x="275234" y="432511"/>
                    </a:lnTo>
                    <a:lnTo>
                      <a:pt x="274320" y="437998"/>
                    </a:lnTo>
                    <a:lnTo>
                      <a:pt x="267919" y="442570"/>
                    </a:lnTo>
                    <a:lnTo>
                      <a:pt x="263347" y="444398"/>
                    </a:lnTo>
                    <a:lnTo>
                      <a:pt x="257861" y="447142"/>
                    </a:lnTo>
                    <a:lnTo>
                      <a:pt x="251460" y="453542"/>
                    </a:lnTo>
                    <a:lnTo>
                      <a:pt x="251460" y="459029"/>
                    </a:lnTo>
                    <a:lnTo>
                      <a:pt x="245974" y="463601"/>
                    </a:lnTo>
                    <a:lnTo>
                      <a:pt x="239573" y="464515"/>
                    </a:lnTo>
                    <a:lnTo>
                      <a:pt x="235001" y="464515"/>
                    </a:lnTo>
                    <a:lnTo>
                      <a:pt x="229514" y="466344"/>
                    </a:lnTo>
                    <a:lnTo>
                      <a:pt x="224942" y="471830"/>
                    </a:lnTo>
                    <a:lnTo>
                      <a:pt x="215798" y="476402"/>
                    </a:lnTo>
                    <a:lnTo>
                      <a:pt x="206654" y="478231"/>
                    </a:lnTo>
                    <a:lnTo>
                      <a:pt x="202082" y="482803"/>
                    </a:lnTo>
                    <a:lnTo>
                      <a:pt x="194767" y="487375"/>
                    </a:lnTo>
                    <a:lnTo>
                      <a:pt x="187452" y="489204"/>
                    </a:lnTo>
                    <a:lnTo>
                      <a:pt x="182880" y="489204"/>
                    </a:lnTo>
                    <a:lnTo>
                      <a:pt x="177394" y="492862"/>
                    </a:lnTo>
                    <a:lnTo>
                      <a:pt x="170993" y="492862"/>
                    </a:lnTo>
                    <a:lnTo>
                      <a:pt x="161849" y="493776"/>
                    </a:lnTo>
                    <a:lnTo>
                      <a:pt x="157277" y="496519"/>
                    </a:lnTo>
                    <a:lnTo>
                      <a:pt x="150876" y="497434"/>
                    </a:lnTo>
                    <a:lnTo>
                      <a:pt x="148133" y="502920"/>
                    </a:lnTo>
                    <a:lnTo>
                      <a:pt x="142646" y="504749"/>
                    </a:lnTo>
                    <a:lnTo>
                      <a:pt x="138074" y="502006"/>
                    </a:lnTo>
                    <a:lnTo>
                      <a:pt x="133502" y="501091"/>
                    </a:lnTo>
                    <a:lnTo>
                      <a:pt x="128930" y="503834"/>
                    </a:lnTo>
                    <a:lnTo>
                      <a:pt x="123444" y="502920"/>
                    </a:lnTo>
                    <a:lnTo>
                      <a:pt x="118872" y="506578"/>
                    </a:lnTo>
                    <a:lnTo>
                      <a:pt x="113386" y="510235"/>
                    </a:lnTo>
                    <a:close/>
                  </a:path>
                </a:pathLst>
              </a:custGeom>
              <a:solidFill>
                <a:srgbClr val="38B3FA"/>
              </a:solidFill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0" name="Figura a mano libera: forma 39">
                <a:extLst>
                  <a:ext uri="{FF2B5EF4-FFF2-40B4-BE49-F238E27FC236}">
                    <a16:creationId xmlns:a16="http://schemas.microsoft.com/office/drawing/2014/main" id="{47C8A791-43D6-569C-75CA-E7E45AD0E847}"/>
                  </a:ext>
                </a:extLst>
              </p:cNvPr>
              <p:cNvSpPr/>
              <p:nvPr/>
            </p:nvSpPr>
            <p:spPr>
              <a:xfrm>
                <a:off x="2086607" y="2172909"/>
                <a:ext cx="8229" cy="10972"/>
              </a:xfrm>
              <a:custGeom>
                <a:avLst/>
                <a:gdLst>
                  <a:gd name="connsiteX0" fmla="*/ 4572 w 8229"/>
                  <a:gd name="connsiteY0" fmla="*/ 10973 h 10972"/>
                  <a:gd name="connsiteX1" fmla="*/ 0 w 8229"/>
                  <a:gd name="connsiteY1" fmla="*/ 5486 h 10972"/>
                  <a:gd name="connsiteX2" fmla="*/ 8230 w 8229"/>
                  <a:gd name="connsiteY2" fmla="*/ 0 h 10972"/>
                  <a:gd name="connsiteX3" fmla="*/ 5486 w 8229"/>
                  <a:gd name="connsiteY3" fmla="*/ 6401 h 1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29" h="10972">
                    <a:moveTo>
                      <a:pt x="4572" y="10973"/>
                    </a:moveTo>
                    <a:lnTo>
                      <a:pt x="0" y="5486"/>
                    </a:lnTo>
                    <a:lnTo>
                      <a:pt x="8230" y="0"/>
                    </a:lnTo>
                    <a:lnTo>
                      <a:pt x="5486" y="6401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1" name="Figura a mano libera: forma 40">
                <a:extLst>
                  <a:ext uri="{FF2B5EF4-FFF2-40B4-BE49-F238E27FC236}">
                    <a16:creationId xmlns:a16="http://schemas.microsoft.com/office/drawing/2014/main" id="{FCEA230F-8CE4-8863-17E5-40C7516B29C8}"/>
                  </a:ext>
                </a:extLst>
              </p:cNvPr>
              <p:cNvSpPr/>
              <p:nvPr/>
            </p:nvSpPr>
            <p:spPr>
              <a:xfrm>
                <a:off x="1632150" y="1958025"/>
                <a:ext cx="12801" cy="2743"/>
              </a:xfrm>
              <a:custGeom>
                <a:avLst/>
                <a:gdLst>
                  <a:gd name="connsiteX0" fmla="*/ 12802 w 12801"/>
                  <a:gd name="connsiteY0" fmla="*/ 914 h 2743"/>
                  <a:gd name="connsiteX1" fmla="*/ 8230 w 12801"/>
                  <a:gd name="connsiteY1" fmla="*/ 2743 h 2743"/>
                  <a:gd name="connsiteX2" fmla="*/ 0 w 12801"/>
                  <a:gd name="connsiteY2" fmla="*/ 914 h 2743"/>
                  <a:gd name="connsiteX3" fmla="*/ 8230 w 12801"/>
                  <a:gd name="connsiteY3" fmla="*/ 2743 h 2743"/>
                  <a:gd name="connsiteX4" fmla="*/ 12802 w 12801"/>
                  <a:gd name="connsiteY4" fmla="*/ 0 h 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01" h="2743">
                    <a:moveTo>
                      <a:pt x="12802" y="914"/>
                    </a:moveTo>
                    <a:lnTo>
                      <a:pt x="8230" y="2743"/>
                    </a:lnTo>
                    <a:lnTo>
                      <a:pt x="0" y="914"/>
                    </a:lnTo>
                    <a:lnTo>
                      <a:pt x="8230" y="2743"/>
                    </a:lnTo>
                    <a:lnTo>
                      <a:pt x="12802" y="0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2" name="Figura a mano libera: forma 41">
                <a:extLst>
                  <a:ext uri="{FF2B5EF4-FFF2-40B4-BE49-F238E27FC236}">
                    <a16:creationId xmlns:a16="http://schemas.microsoft.com/office/drawing/2014/main" id="{329B6EC0-C3AE-7B4A-C69F-7E02167DF39D}"/>
                  </a:ext>
                </a:extLst>
              </p:cNvPr>
              <p:cNvSpPr/>
              <p:nvPr/>
            </p:nvSpPr>
            <p:spPr>
              <a:xfrm>
                <a:off x="1678785" y="1966255"/>
                <a:ext cx="13716" cy="3657"/>
              </a:xfrm>
              <a:custGeom>
                <a:avLst/>
                <a:gdLst>
                  <a:gd name="connsiteX0" fmla="*/ 13716 w 13716"/>
                  <a:gd name="connsiteY0" fmla="*/ 3658 h 3657"/>
                  <a:gd name="connsiteX1" fmla="*/ 6401 w 13716"/>
                  <a:gd name="connsiteY1" fmla="*/ 1829 h 3657"/>
                  <a:gd name="connsiteX2" fmla="*/ 0 w 13716"/>
                  <a:gd name="connsiteY2" fmla="*/ 0 h 3657"/>
                  <a:gd name="connsiteX3" fmla="*/ 10058 w 13716"/>
                  <a:gd name="connsiteY3" fmla="*/ 2743 h 3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6" h="3657">
                    <a:moveTo>
                      <a:pt x="13716" y="3658"/>
                    </a:moveTo>
                    <a:lnTo>
                      <a:pt x="6401" y="1829"/>
                    </a:lnTo>
                    <a:lnTo>
                      <a:pt x="0" y="0"/>
                    </a:lnTo>
                    <a:lnTo>
                      <a:pt x="10058" y="2743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3" name="Figura a mano libera: forma 42">
                <a:extLst>
                  <a:ext uri="{FF2B5EF4-FFF2-40B4-BE49-F238E27FC236}">
                    <a16:creationId xmlns:a16="http://schemas.microsoft.com/office/drawing/2014/main" id="{E2D72EED-FDD7-61C1-FB34-FDBAF82560C8}"/>
                  </a:ext>
                </a:extLst>
              </p:cNvPr>
              <p:cNvSpPr/>
              <p:nvPr/>
            </p:nvSpPr>
            <p:spPr>
              <a:xfrm>
                <a:off x="1653182" y="1960768"/>
                <a:ext cx="18288" cy="4572"/>
              </a:xfrm>
              <a:custGeom>
                <a:avLst/>
                <a:gdLst>
                  <a:gd name="connsiteX0" fmla="*/ 18288 w 18288"/>
                  <a:gd name="connsiteY0" fmla="*/ 4572 h 4572"/>
                  <a:gd name="connsiteX1" fmla="*/ 11887 w 18288"/>
                  <a:gd name="connsiteY1" fmla="*/ 3658 h 4572"/>
                  <a:gd name="connsiteX2" fmla="*/ 0 w 18288"/>
                  <a:gd name="connsiteY2" fmla="*/ 0 h 4572"/>
                  <a:gd name="connsiteX3" fmla="*/ 15545 w 18288"/>
                  <a:gd name="connsiteY3" fmla="*/ 3658 h 4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88" h="4572">
                    <a:moveTo>
                      <a:pt x="18288" y="4572"/>
                    </a:moveTo>
                    <a:lnTo>
                      <a:pt x="11887" y="3658"/>
                    </a:lnTo>
                    <a:lnTo>
                      <a:pt x="0" y="0"/>
                    </a:lnTo>
                    <a:lnTo>
                      <a:pt x="15545" y="3658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  <p:grpSp>
          <p:nvGrpSpPr>
            <p:cNvPr id="36" name="Elemento grafico 1062">
              <a:extLst>
                <a:ext uri="{FF2B5EF4-FFF2-40B4-BE49-F238E27FC236}">
                  <a16:creationId xmlns:a16="http://schemas.microsoft.com/office/drawing/2014/main" id="{7ED0916E-F721-78E3-503A-7585E02F6106}"/>
                </a:ext>
              </a:extLst>
            </p:cNvPr>
            <p:cNvGrpSpPr/>
            <p:nvPr/>
          </p:nvGrpSpPr>
          <p:grpSpPr>
            <a:xfrm>
              <a:off x="3099762" y="2188454"/>
              <a:ext cx="769010" cy="742492"/>
              <a:chOff x="3099762" y="2188454"/>
              <a:chExt cx="769010" cy="742492"/>
            </a:xfrm>
            <a:noFill/>
          </p:grpSpPr>
          <p:sp>
            <p:nvSpPr>
              <p:cNvPr id="37" name="Figura a mano libera: forma 36">
                <a:extLst>
                  <a:ext uri="{FF2B5EF4-FFF2-40B4-BE49-F238E27FC236}">
                    <a16:creationId xmlns:a16="http://schemas.microsoft.com/office/drawing/2014/main" id="{AFF78381-6B81-5A8E-D2E9-BC9ECC2AAFEF}"/>
                  </a:ext>
                </a:extLst>
              </p:cNvPr>
              <p:cNvSpPr/>
              <p:nvPr/>
            </p:nvSpPr>
            <p:spPr>
              <a:xfrm>
                <a:off x="3099762" y="2188454"/>
                <a:ext cx="769010" cy="742492"/>
              </a:xfrm>
              <a:custGeom>
                <a:avLst/>
                <a:gdLst>
                  <a:gd name="connsiteX0" fmla="*/ 565099 w 769010"/>
                  <a:gd name="connsiteY0" fmla="*/ 186538 h 742492"/>
                  <a:gd name="connsiteX1" fmla="*/ 566014 w 769010"/>
                  <a:gd name="connsiteY1" fmla="*/ 181966 h 742492"/>
                  <a:gd name="connsiteX2" fmla="*/ 571500 w 769010"/>
                  <a:gd name="connsiteY2" fmla="*/ 186538 h 742492"/>
                  <a:gd name="connsiteX3" fmla="*/ 576072 w 769010"/>
                  <a:gd name="connsiteY3" fmla="*/ 187452 h 742492"/>
                  <a:gd name="connsiteX4" fmla="*/ 582473 w 769010"/>
                  <a:gd name="connsiteY4" fmla="*/ 193853 h 742492"/>
                  <a:gd name="connsiteX5" fmla="*/ 588874 w 769010"/>
                  <a:gd name="connsiteY5" fmla="*/ 198425 h 742492"/>
                  <a:gd name="connsiteX6" fmla="*/ 594360 w 769010"/>
                  <a:gd name="connsiteY6" fmla="*/ 205740 h 742492"/>
                  <a:gd name="connsiteX7" fmla="*/ 596189 w 769010"/>
                  <a:gd name="connsiteY7" fmla="*/ 213055 h 742492"/>
                  <a:gd name="connsiteX8" fmla="*/ 599846 w 769010"/>
                  <a:gd name="connsiteY8" fmla="*/ 217627 h 742492"/>
                  <a:gd name="connsiteX9" fmla="*/ 604418 w 769010"/>
                  <a:gd name="connsiteY9" fmla="*/ 220370 h 742492"/>
                  <a:gd name="connsiteX10" fmla="*/ 612648 w 769010"/>
                  <a:gd name="connsiteY10" fmla="*/ 222199 h 742492"/>
                  <a:gd name="connsiteX11" fmla="*/ 621792 w 769010"/>
                  <a:gd name="connsiteY11" fmla="*/ 227686 h 742492"/>
                  <a:gd name="connsiteX12" fmla="*/ 622706 w 769010"/>
                  <a:gd name="connsiteY12" fmla="*/ 233172 h 742492"/>
                  <a:gd name="connsiteX13" fmla="*/ 620878 w 769010"/>
                  <a:gd name="connsiteY13" fmla="*/ 238658 h 742492"/>
                  <a:gd name="connsiteX14" fmla="*/ 621792 w 769010"/>
                  <a:gd name="connsiteY14" fmla="*/ 247802 h 742492"/>
                  <a:gd name="connsiteX15" fmla="*/ 622706 w 769010"/>
                  <a:gd name="connsiteY15" fmla="*/ 252374 h 742492"/>
                  <a:gd name="connsiteX16" fmla="*/ 622706 w 769010"/>
                  <a:gd name="connsiteY16" fmla="*/ 256946 h 742492"/>
                  <a:gd name="connsiteX17" fmla="*/ 625450 w 769010"/>
                  <a:gd name="connsiteY17" fmla="*/ 262433 h 742492"/>
                  <a:gd name="connsiteX18" fmla="*/ 629107 w 769010"/>
                  <a:gd name="connsiteY18" fmla="*/ 267005 h 742492"/>
                  <a:gd name="connsiteX19" fmla="*/ 630936 w 769010"/>
                  <a:gd name="connsiteY19" fmla="*/ 271577 h 742492"/>
                  <a:gd name="connsiteX20" fmla="*/ 634594 w 769010"/>
                  <a:gd name="connsiteY20" fmla="*/ 278892 h 742492"/>
                  <a:gd name="connsiteX21" fmla="*/ 637337 w 769010"/>
                  <a:gd name="connsiteY21" fmla="*/ 285293 h 742492"/>
                  <a:gd name="connsiteX22" fmla="*/ 641909 w 769010"/>
                  <a:gd name="connsiteY22" fmla="*/ 293522 h 742492"/>
                  <a:gd name="connsiteX23" fmla="*/ 645566 w 769010"/>
                  <a:gd name="connsiteY23" fmla="*/ 299923 h 742492"/>
                  <a:gd name="connsiteX24" fmla="*/ 649224 w 769010"/>
                  <a:gd name="connsiteY24" fmla="*/ 309982 h 742492"/>
                  <a:gd name="connsiteX25" fmla="*/ 651053 w 769010"/>
                  <a:gd name="connsiteY25" fmla="*/ 316382 h 742492"/>
                  <a:gd name="connsiteX26" fmla="*/ 654710 w 769010"/>
                  <a:gd name="connsiteY26" fmla="*/ 326441 h 742492"/>
                  <a:gd name="connsiteX27" fmla="*/ 657454 w 769010"/>
                  <a:gd name="connsiteY27" fmla="*/ 331927 h 742492"/>
                  <a:gd name="connsiteX28" fmla="*/ 660197 w 769010"/>
                  <a:gd name="connsiteY28" fmla="*/ 339242 h 742492"/>
                  <a:gd name="connsiteX29" fmla="*/ 662026 w 769010"/>
                  <a:gd name="connsiteY29" fmla="*/ 344729 h 742492"/>
                  <a:gd name="connsiteX30" fmla="*/ 664769 w 769010"/>
                  <a:gd name="connsiteY30" fmla="*/ 350215 h 742492"/>
                  <a:gd name="connsiteX31" fmla="*/ 666598 w 769010"/>
                  <a:gd name="connsiteY31" fmla="*/ 354787 h 742492"/>
                  <a:gd name="connsiteX32" fmla="*/ 670255 w 769010"/>
                  <a:gd name="connsiteY32" fmla="*/ 361188 h 742492"/>
                  <a:gd name="connsiteX33" fmla="*/ 676656 w 769010"/>
                  <a:gd name="connsiteY33" fmla="*/ 366674 h 742492"/>
                  <a:gd name="connsiteX34" fmla="*/ 680314 w 769010"/>
                  <a:gd name="connsiteY34" fmla="*/ 374904 h 742492"/>
                  <a:gd name="connsiteX35" fmla="*/ 684886 w 769010"/>
                  <a:gd name="connsiteY35" fmla="*/ 384962 h 742492"/>
                  <a:gd name="connsiteX36" fmla="*/ 687629 w 769010"/>
                  <a:gd name="connsiteY36" fmla="*/ 389534 h 742492"/>
                  <a:gd name="connsiteX37" fmla="*/ 689458 w 769010"/>
                  <a:gd name="connsiteY37" fmla="*/ 394106 h 742492"/>
                  <a:gd name="connsiteX38" fmla="*/ 692201 w 769010"/>
                  <a:gd name="connsiteY38" fmla="*/ 400507 h 742492"/>
                  <a:gd name="connsiteX39" fmla="*/ 696773 w 769010"/>
                  <a:gd name="connsiteY39" fmla="*/ 407822 h 742492"/>
                  <a:gd name="connsiteX40" fmla="*/ 699516 w 769010"/>
                  <a:gd name="connsiteY40" fmla="*/ 414223 h 742492"/>
                  <a:gd name="connsiteX41" fmla="*/ 703174 w 769010"/>
                  <a:gd name="connsiteY41" fmla="*/ 425196 h 742492"/>
                  <a:gd name="connsiteX42" fmla="*/ 705002 w 769010"/>
                  <a:gd name="connsiteY42" fmla="*/ 429768 h 742492"/>
                  <a:gd name="connsiteX43" fmla="*/ 707746 w 769010"/>
                  <a:gd name="connsiteY43" fmla="*/ 436169 h 742492"/>
                  <a:gd name="connsiteX44" fmla="*/ 709574 w 769010"/>
                  <a:gd name="connsiteY44" fmla="*/ 442570 h 742492"/>
                  <a:gd name="connsiteX45" fmla="*/ 713232 w 769010"/>
                  <a:gd name="connsiteY45" fmla="*/ 450799 h 742492"/>
                  <a:gd name="connsiteX46" fmla="*/ 715975 w 769010"/>
                  <a:gd name="connsiteY46" fmla="*/ 455371 h 742492"/>
                  <a:gd name="connsiteX47" fmla="*/ 718718 w 769010"/>
                  <a:gd name="connsiteY47" fmla="*/ 461772 h 742492"/>
                  <a:gd name="connsiteX48" fmla="*/ 720547 w 769010"/>
                  <a:gd name="connsiteY48" fmla="*/ 467258 h 742492"/>
                  <a:gd name="connsiteX49" fmla="*/ 724205 w 769010"/>
                  <a:gd name="connsiteY49" fmla="*/ 473659 h 742492"/>
                  <a:gd name="connsiteX50" fmla="*/ 726948 w 769010"/>
                  <a:gd name="connsiteY50" fmla="*/ 479146 h 742492"/>
                  <a:gd name="connsiteX51" fmla="*/ 728777 w 769010"/>
                  <a:gd name="connsiteY51" fmla="*/ 483718 h 742492"/>
                  <a:gd name="connsiteX52" fmla="*/ 731520 w 769010"/>
                  <a:gd name="connsiteY52" fmla="*/ 491033 h 742492"/>
                  <a:gd name="connsiteX53" fmla="*/ 733349 w 769010"/>
                  <a:gd name="connsiteY53" fmla="*/ 495605 h 742492"/>
                  <a:gd name="connsiteX54" fmla="*/ 733349 w 769010"/>
                  <a:gd name="connsiteY54" fmla="*/ 500177 h 742492"/>
                  <a:gd name="connsiteX55" fmla="*/ 735178 w 769010"/>
                  <a:gd name="connsiteY55" fmla="*/ 508406 h 742492"/>
                  <a:gd name="connsiteX56" fmla="*/ 737006 w 769010"/>
                  <a:gd name="connsiteY56" fmla="*/ 515722 h 742492"/>
                  <a:gd name="connsiteX57" fmla="*/ 739750 w 769010"/>
                  <a:gd name="connsiteY57" fmla="*/ 525780 h 742492"/>
                  <a:gd name="connsiteX58" fmla="*/ 741578 w 769010"/>
                  <a:gd name="connsiteY58" fmla="*/ 531266 h 742492"/>
                  <a:gd name="connsiteX59" fmla="*/ 743407 w 769010"/>
                  <a:gd name="connsiteY59" fmla="*/ 539496 h 742492"/>
                  <a:gd name="connsiteX60" fmla="*/ 747065 w 769010"/>
                  <a:gd name="connsiteY60" fmla="*/ 550469 h 742492"/>
                  <a:gd name="connsiteX61" fmla="*/ 747979 w 769010"/>
                  <a:gd name="connsiteY61" fmla="*/ 555041 h 742492"/>
                  <a:gd name="connsiteX62" fmla="*/ 750722 w 769010"/>
                  <a:gd name="connsiteY62" fmla="*/ 565099 h 742492"/>
                  <a:gd name="connsiteX63" fmla="*/ 752551 w 769010"/>
                  <a:gd name="connsiteY63" fmla="*/ 569671 h 742492"/>
                  <a:gd name="connsiteX64" fmla="*/ 756209 w 769010"/>
                  <a:gd name="connsiteY64" fmla="*/ 579730 h 742492"/>
                  <a:gd name="connsiteX65" fmla="*/ 761695 w 769010"/>
                  <a:gd name="connsiteY65" fmla="*/ 589788 h 742492"/>
                  <a:gd name="connsiteX66" fmla="*/ 766267 w 769010"/>
                  <a:gd name="connsiteY66" fmla="*/ 600761 h 742492"/>
                  <a:gd name="connsiteX67" fmla="*/ 769010 w 769010"/>
                  <a:gd name="connsiteY67" fmla="*/ 607162 h 742492"/>
                  <a:gd name="connsiteX68" fmla="*/ 764438 w 769010"/>
                  <a:gd name="connsiteY68" fmla="*/ 608990 h 742492"/>
                  <a:gd name="connsiteX69" fmla="*/ 758038 w 769010"/>
                  <a:gd name="connsiteY69" fmla="*/ 611734 h 742492"/>
                  <a:gd name="connsiteX70" fmla="*/ 753466 w 769010"/>
                  <a:gd name="connsiteY70" fmla="*/ 608990 h 742492"/>
                  <a:gd name="connsiteX71" fmla="*/ 743407 w 769010"/>
                  <a:gd name="connsiteY71" fmla="*/ 616306 h 742492"/>
                  <a:gd name="connsiteX72" fmla="*/ 737921 w 769010"/>
                  <a:gd name="connsiteY72" fmla="*/ 616306 h 742492"/>
                  <a:gd name="connsiteX73" fmla="*/ 733349 w 769010"/>
                  <a:gd name="connsiteY73" fmla="*/ 619049 h 742492"/>
                  <a:gd name="connsiteX74" fmla="*/ 727862 w 769010"/>
                  <a:gd name="connsiteY74" fmla="*/ 619963 h 742492"/>
                  <a:gd name="connsiteX75" fmla="*/ 722376 w 769010"/>
                  <a:gd name="connsiteY75" fmla="*/ 626364 h 742492"/>
                  <a:gd name="connsiteX76" fmla="*/ 711403 w 769010"/>
                  <a:gd name="connsiteY76" fmla="*/ 631850 h 742492"/>
                  <a:gd name="connsiteX77" fmla="*/ 704088 w 769010"/>
                  <a:gd name="connsiteY77" fmla="*/ 633679 h 742492"/>
                  <a:gd name="connsiteX78" fmla="*/ 699516 w 769010"/>
                  <a:gd name="connsiteY78" fmla="*/ 634594 h 742492"/>
                  <a:gd name="connsiteX79" fmla="*/ 692201 w 769010"/>
                  <a:gd name="connsiteY79" fmla="*/ 636422 h 742492"/>
                  <a:gd name="connsiteX80" fmla="*/ 686714 w 769010"/>
                  <a:gd name="connsiteY80" fmla="*/ 636422 h 742492"/>
                  <a:gd name="connsiteX81" fmla="*/ 680314 w 769010"/>
                  <a:gd name="connsiteY81" fmla="*/ 640994 h 742492"/>
                  <a:gd name="connsiteX82" fmla="*/ 681228 w 769010"/>
                  <a:gd name="connsiteY82" fmla="*/ 648310 h 742492"/>
                  <a:gd name="connsiteX83" fmla="*/ 678485 w 769010"/>
                  <a:gd name="connsiteY83" fmla="*/ 655625 h 742492"/>
                  <a:gd name="connsiteX84" fmla="*/ 672998 w 769010"/>
                  <a:gd name="connsiteY84" fmla="*/ 659282 h 742492"/>
                  <a:gd name="connsiteX85" fmla="*/ 668426 w 769010"/>
                  <a:gd name="connsiteY85" fmla="*/ 662026 h 742492"/>
                  <a:gd name="connsiteX86" fmla="*/ 663854 w 769010"/>
                  <a:gd name="connsiteY86" fmla="*/ 664769 h 742492"/>
                  <a:gd name="connsiteX87" fmla="*/ 653796 w 769010"/>
                  <a:gd name="connsiteY87" fmla="*/ 669341 h 742492"/>
                  <a:gd name="connsiteX88" fmla="*/ 648310 w 769010"/>
                  <a:gd name="connsiteY88" fmla="*/ 668426 h 742492"/>
                  <a:gd name="connsiteX89" fmla="*/ 646481 w 769010"/>
                  <a:gd name="connsiteY89" fmla="*/ 663854 h 742492"/>
                  <a:gd name="connsiteX90" fmla="*/ 640994 w 769010"/>
                  <a:gd name="connsiteY90" fmla="*/ 665683 h 742492"/>
                  <a:gd name="connsiteX91" fmla="*/ 635508 w 769010"/>
                  <a:gd name="connsiteY91" fmla="*/ 668426 h 742492"/>
                  <a:gd name="connsiteX92" fmla="*/ 630936 w 769010"/>
                  <a:gd name="connsiteY92" fmla="*/ 668426 h 742492"/>
                  <a:gd name="connsiteX93" fmla="*/ 625450 w 769010"/>
                  <a:gd name="connsiteY93" fmla="*/ 672084 h 742492"/>
                  <a:gd name="connsiteX94" fmla="*/ 615391 w 769010"/>
                  <a:gd name="connsiteY94" fmla="*/ 671170 h 742492"/>
                  <a:gd name="connsiteX95" fmla="*/ 611734 w 769010"/>
                  <a:gd name="connsiteY95" fmla="*/ 665683 h 742492"/>
                  <a:gd name="connsiteX96" fmla="*/ 606247 w 769010"/>
                  <a:gd name="connsiteY96" fmla="*/ 663854 h 742492"/>
                  <a:gd name="connsiteX97" fmla="*/ 605333 w 769010"/>
                  <a:gd name="connsiteY97" fmla="*/ 670255 h 742492"/>
                  <a:gd name="connsiteX98" fmla="*/ 605333 w 769010"/>
                  <a:gd name="connsiteY98" fmla="*/ 675742 h 742492"/>
                  <a:gd name="connsiteX99" fmla="*/ 598932 w 769010"/>
                  <a:gd name="connsiteY99" fmla="*/ 683057 h 742492"/>
                  <a:gd name="connsiteX100" fmla="*/ 595274 w 769010"/>
                  <a:gd name="connsiteY100" fmla="*/ 688543 h 742492"/>
                  <a:gd name="connsiteX101" fmla="*/ 593446 w 769010"/>
                  <a:gd name="connsiteY101" fmla="*/ 696773 h 742492"/>
                  <a:gd name="connsiteX102" fmla="*/ 595274 w 769010"/>
                  <a:gd name="connsiteY102" fmla="*/ 705002 h 742492"/>
                  <a:gd name="connsiteX103" fmla="*/ 590702 w 769010"/>
                  <a:gd name="connsiteY103" fmla="*/ 712318 h 742492"/>
                  <a:gd name="connsiteX104" fmla="*/ 585216 w 769010"/>
                  <a:gd name="connsiteY104" fmla="*/ 715061 h 742492"/>
                  <a:gd name="connsiteX105" fmla="*/ 580644 w 769010"/>
                  <a:gd name="connsiteY105" fmla="*/ 715061 h 742492"/>
                  <a:gd name="connsiteX106" fmla="*/ 572414 w 769010"/>
                  <a:gd name="connsiteY106" fmla="*/ 715061 h 742492"/>
                  <a:gd name="connsiteX107" fmla="*/ 568757 w 769010"/>
                  <a:gd name="connsiteY107" fmla="*/ 720547 h 742492"/>
                  <a:gd name="connsiteX108" fmla="*/ 566928 w 769010"/>
                  <a:gd name="connsiteY108" fmla="*/ 725119 h 742492"/>
                  <a:gd name="connsiteX109" fmla="*/ 567842 w 769010"/>
                  <a:gd name="connsiteY109" fmla="*/ 731520 h 742492"/>
                  <a:gd name="connsiteX110" fmla="*/ 567842 w 769010"/>
                  <a:gd name="connsiteY110" fmla="*/ 736092 h 742492"/>
                  <a:gd name="connsiteX111" fmla="*/ 563270 w 769010"/>
                  <a:gd name="connsiteY111" fmla="*/ 731520 h 742492"/>
                  <a:gd name="connsiteX112" fmla="*/ 555041 w 769010"/>
                  <a:gd name="connsiteY112" fmla="*/ 737921 h 742492"/>
                  <a:gd name="connsiteX113" fmla="*/ 550469 w 769010"/>
                  <a:gd name="connsiteY113" fmla="*/ 742493 h 742492"/>
                  <a:gd name="connsiteX114" fmla="*/ 543154 w 769010"/>
                  <a:gd name="connsiteY114" fmla="*/ 742493 h 742492"/>
                  <a:gd name="connsiteX115" fmla="*/ 537667 w 769010"/>
                  <a:gd name="connsiteY115" fmla="*/ 740664 h 742492"/>
                  <a:gd name="connsiteX116" fmla="*/ 532181 w 769010"/>
                  <a:gd name="connsiteY116" fmla="*/ 740664 h 742492"/>
                  <a:gd name="connsiteX117" fmla="*/ 525780 w 769010"/>
                  <a:gd name="connsiteY117" fmla="*/ 737006 h 742492"/>
                  <a:gd name="connsiteX118" fmla="*/ 519379 w 769010"/>
                  <a:gd name="connsiteY118" fmla="*/ 730606 h 742492"/>
                  <a:gd name="connsiteX119" fmla="*/ 514807 w 769010"/>
                  <a:gd name="connsiteY119" fmla="*/ 725119 h 742492"/>
                  <a:gd name="connsiteX120" fmla="*/ 510235 w 769010"/>
                  <a:gd name="connsiteY120" fmla="*/ 721462 h 742492"/>
                  <a:gd name="connsiteX121" fmla="*/ 505663 w 769010"/>
                  <a:gd name="connsiteY121" fmla="*/ 721462 h 742492"/>
                  <a:gd name="connsiteX122" fmla="*/ 501091 w 769010"/>
                  <a:gd name="connsiteY122" fmla="*/ 715975 h 742492"/>
                  <a:gd name="connsiteX123" fmla="*/ 491033 w 769010"/>
                  <a:gd name="connsiteY123" fmla="*/ 715975 h 742492"/>
                  <a:gd name="connsiteX124" fmla="*/ 489204 w 769010"/>
                  <a:gd name="connsiteY124" fmla="*/ 720547 h 742492"/>
                  <a:gd name="connsiteX125" fmla="*/ 488290 w 769010"/>
                  <a:gd name="connsiteY125" fmla="*/ 725119 h 742492"/>
                  <a:gd name="connsiteX126" fmla="*/ 480060 w 769010"/>
                  <a:gd name="connsiteY126" fmla="*/ 724205 h 742492"/>
                  <a:gd name="connsiteX127" fmla="*/ 466344 w 769010"/>
                  <a:gd name="connsiteY127" fmla="*/ 722376 h 742492"/>
                  <a:gd name="connsiteX128" fmla="*/ 461772 w 769010"/>
                  <a:gd name="connsiteY128" fmla="*/ 720547 h 742492"/>
                  <a:gd name="connsiteX129" fmla="*/ 459943 w 769010"/>
                  <a:gd name="connsiteY129" fmla="*/ 715061 h 742492"/>
                  <a:gd name="connsiteX130" fmla="*/ 461772 w 769010"/>
                  <a:gd name="connsiteY130" fmla="*/ 710489 h 742492"/>
                  <a:gd name="connsiteX131" fmla="*/ 459029 w 769010"/>
                  <a:gd name="connsiteY131" fmla="*/ 705917 h 742492"/>
                  <a:gd name="connsiteX132" fmla="*/ 467258 w 769010"/>
                  <a:gd name="connsiteY132" fmla="*/ 699516 h 742492"/>
                  <a:gd name="connsiteX133" fmla="*/ 476402 w 769010"/>
                  <a:gd name="connsiteY133" fmla="*/ 696773 h 742492"/>
                  <a:gd name="connsiteX134" fmla="*/ 479146 w 769010"/>
                  <a:gd name="connsiteY134" fmla="*/ 704088 h 742492"/>
                  <a:gd name="connsiteX135" fmla="*/ 481889 w 769010"/>
                  <a:gd name="connsiteY135" fmla="*/ 698602 h 742492"/>
                  <a:gd name="connsiteX136" fmla="*/ 483718 w 769010"/>
                  <a:gd name="connsiteY136" fmla="*/ 686714 h 742492"/>
                  <a:gd name="connsiteX137" fmla="*/ 486461 w 769010"/>
                  <a:gd name="connsiteY137" fmla="*/ 681228 h 742492"/>
                  <a:gd name="connsiteX138" fmla="*/ 488290 w 769010"/>
                  <a:gd name="connsiteY138" fmla="*/ 674827 h 742492"/>
                  <a:gd name="connsiteX139" fmla="*/ 487375 w 769010"/>
                  <a:gd name="connsiteY139" fmla="*/ 670255 h 742492"/>
                  <a:gd name="connsiteX140" fmla="*/ 481889 w 769010"/>
                  <a:gd name="connsiteY140" fmla="*/ 660197 h 742492"/>
                  <a:gd name="connsiteX141" fmla="*/ 480974 w 769010"/>
                  <a:gd name="connsiteY141" fmla="*/ 655625 h 742492"/>
                  <a:gd name="connsiteX142" fmla="*/ 480060 w 769010"/>
                  <a:gd name="connsiteY142" fmla="*/ 651053 h 742492"/>
                  <a:gd name="connsiteX143" fmla="*/ 478231 w 769010"/>
                  <a:gd name="connsiteY143" fmla="*/ 645566 h 742492"/>
                  <a:gd name="connsiteX144" fmla="*/ 474574 w 769010"/>
                  <a:gd name="connsiteY144" fmla="*/ 640994 h 742492"/>
                  <a:gd name="connsiteX145" fmla="*/ 473659 w 769010"/>
                  <a:gd name="connsiteY145" fmla="*/ 647395 h 742492"/>
                  <a:gd name="connsiteX146" fmla="*/ 468173 w 769010"/>
                  <a:gd name="connsiteY146" fmla="*/ 651053 h 742492"/>
                  <a:gd name="connsiteX147" fmla="*/ 465430 w 769010"/>
                  <a:gd name="connsiteY147" fmla="*/ 656539 h 742492"/>
                  <a:gd name="connsiteX148" fmla="*/ 454457 w 769010"/>
                  <a:gd name="connsiteY148" fmla="*/ 661111 h 742492"/>
                  <a:gd name="connsiteX149" fmla="*/ 447142 w 769010"/>
                  <a:gd name="connsiteY149" fmla="*/ 662026 h 742492"/>
                  <a:gd name="connsiteX150" fmla="*/ 440741 w 769010"/>
                  <a:gd name="connsiteY150" fmla="*/ 662026 h 742492"/>
                  <a:gd name="connsiteX151" fmla="*/ 435254 w 769010"/>
                  <a:gd name="connsiteY151" fmla="*/ 654710 h 742492"/>
                  <a:gd name="connsiteX152" fmla="*/ 433426 w 769010"/>
                  <a:gd name="connsiteY152" fmla="*/ 650138 h 742492"/>
                  <a:gd name="connsiteX153" fmla="*/ 425196 w 769010"/>
                  <a:gd name="connsiteY153" fmla="*/ 640080 h 742492"/>
                  <a:gd name="connsiteX154" fmla="*/ 420624 w 769010"/>
                  <a:gd name="connsiteY154" fmla="*/ 630936 h 742492"/>
                  <a:gd name="connsiteX155" fmla="*/ 405994 w 769010"/>
                  <a:gd name="connsiteY155" fmla="*/ 625450 h 742492"/>
                  <a:gd name="connsiteX156" fmla="*/ 400507 w 769010"/>
                  <a:gd name="connsiteY156" fmla="*/ 621792 h 742492"/>
                  <a:gd name="connsiteX157" fmla="*/ 396850 w 769010"/>
                  <a:gd name="connsiteY157" fmla="*/ 616306 h 742492"/>
                  <a:gd name="connsiteX158" fmla="*/ 389534 w 769010"/>
                  <a:gd name="connsiteY158" fmla="*/ 616306 h 742492"/>
                  <a:gd name="connsiteX159" fmla="*/ 386791 w 769010"/>
                  <a:gd name="connsiteY159" fmla="*/ 621792 h 742492"/>
                  <a:gd name="connsiteX160" fmla="*/ 381305 w 769010"/>
                  <a:gd name="connsiteY160" fmla="*/ 624535 h 742492"/>
                  <a:gd name="connsiteX161" fmla="*/ 375818 w 769010"/>
                  <a:gd name="connsiteY161" fmla="*/ 624535 h 742492"/>
                  <a:gd name="connsiteX162" fmla="*/ 371246 w 769010"/>
                  <a:gd name="connsiteY162" fmla="*/ 621792 h 742492"/>
                  <a:gd name="connsiteX163" fmla="*/ 367589 w 769010"/>
                  <a:gd name="connsiteY163" fmla="*/ 626364 h 742492"/>
                  <a:gd name="connsiteX164" fmla="*/ 372161 w 769010"/>
                  <a:gd name="connsiteY164" fmla="*/ 629107 h 742492"/>
                  <a:gd name="connsiteX165" fmla="*/ 370332 w 769010"/>
                  <a:gd name="connsiteY165" fmla="*/ 633679 h 742492"/>
                  <a:gd name="connsiteX166" fmla="*/ 368503 w 769010"/>
                  <a:gd name="connsiteY166" fmla="*/ 639166 h 742492"/>
                  <a:gd name="connsiteX167" fmla="*/ 367589 w 769010"/>
                  <a:gd name="connsiteY167" fmla="*/ 643738 h 742492"/>
                  <a:gd name="connsiteX168" fmla="*/ 361188 w 769010"/>
                  <a:gd name="connsiteY168" fmla="*/ 644652 h 742492"/>
                  <a:gd name="connsiteX169" fmla="*/ 359359 w 769010"/>
                  <a:gd name="connsiteY169" fmla="*/ 640080 h 742492"/>
                  <a:gd name="connsiteX170" fmla="*/ 360274 w 769010"/>
                  <a:gd name="connsiteY170" fmla="*/ 635508 h 742492"/>
                  <a:gd name="connsiteX171" fmla="*/ 357530 w 769010"/>
                  <a:gd name="connsiteY171" fmla="*/ 627278 h 742492"/>
                  <a:gd name="connsiteX172" fmla="*/ 359359 w 769010"/>
                  <a:gd name="connsiteY172" fmla="*/ 616306 h 742492"/>
                  <a:gd name="connsiteX173" fmla="*/ 360274 w 769010"/>
                  <a:gd name="connsiteY173" fmla="*/ 611734 h 742492"/>
                  <a:gd name="connsiteX174" fmla="*/ 354787 w 769010"/>
                  <a:gd name="connsiteY174" fmla="*/ 609905 h 742492"/>
                  <a:gd name="connsiteX175" fmla="*/ 349301 w 769010"/>
                  <a:gd name="connsiteY175" fmla="*/ 609905 h 742492"/>
                  <a:gd name="connsiteX176" fmla="*/ 347472 w 769010"/>
                  <a:gd name="connsiteY176" fmla="*/ 603504 h 742492"/>
                  <a:gd name="connsiteX177" fmla="*/ 341071 w 769010"/>
                  <a:gd name="connsiteY177" fmla="*/ 600761 h 742492"/>
                  <a:gd name="connsiteX178" fmla="*/ 338328 w 769010"/>
                  <a:gd name="connsiteY178" fmla="*/ 596189 h 742492"/>
                  <a:gd name="connsiteX179" fmla="*/ 333756 w 769010"/>
                  <a:gd name="connsiteY179" fmla="*/ 595274 h 742492"/>
                  <a:gd name="connsiteX180" fmla="*/ 323698 w 769010"/>
                  <a:gd name="connsiteY180" fmla="*/ 590702 h 742492"/>
                  <a:gd name="connsiteX181" fmla="*/ 324612 w 769010"/>
                  <a:gd name="connsiteY181" fmla="*/ 585216 h 742492"/>
                  <a:gd name="connsiteX182" fmla="*/ 328270 w 769010"/>
                  <a:gd name="connsiteY182" fmla="*/ 577901 h 742492"/>
                  <a:gd name="connsiteX183" fmla="*/ 321869 w 769010"/>
                  <a:gd name="connsiteY183" fmla="*/ 569671 h 742492"/>
                  <a:gd name="connsiteX184" fmla="*/ 319126 w 769010"/>
                  <a:gd name="connsiteY184" fmla="*/ 564185 h 742492"/>
                  <a:gd name="connsiteX185" fmla="*/ 320954 w 769010"/>
                  <a:gd name="connsiteY185" fmla="*/ 558698 h 742492"/>
                  <a:gd name="connsiteX186" fmla="*/ 325526 w 769010"/>
                  <a:gd name="connsiteY186" fmla="*/ 553212 h 742492"/>
                  <a:gd name="connsiteX187" fmla="*/ 326441 w 769010"/>
                  <a:gd name="connsiteY187" fmla="*/ 548640 h 742492"/>
                  <a:gd name="connsiteX188" fmla="*/ 322783 w 769010"/>
                  <a:gd name="connsiteY188" fmla="*/ 543154 h 742492"/>
                  <a:gd name="connsiteX189" fmla="*/ 319126 w 769010"/>
                  <a:gd name="connsiteY189" fmla="*/ 536753 h 742492"/>
                  <a:gd name="connsiteX190" fmla="*/ 319126 w 769010"/>
                  <a:gd name="connsiteY190" fmla="*/ 532181 h 742492"/>
                  <a:gd name="connsiteX191" fmla="*/ 320040 w 769010"/>
                  <a:gd name="connsiteY191" fmla="*/ 523951 h 742492"/>
                  <a:gd name="connsiteX192" fmla="*/ 320040 w 769010"/>
                  <a:gd name="connsiteY192" fmla="*/ 516636 h 742492"/>
                  <a:gd name="connsiteX193" fmla="*/ 315468 w 769010"/>
                  <a:gd name="connsiteY193" fmla="*/ 512064 h 742492"/>
                  <a:gd name="connsiteX194" fmla="*/ 314554 w 769010"/>
                  <a:gd name="connsiteY194" fmla="*/ 505663 h 742492"/>
                  <a:gd name="connsiteX195" fmla="*/ 314554 w 769010"/>
                  <a:gd name="connsiteY195" fmla="*/ 500177 h 742492"/>
                  <a:gd name="connsiteX196" fmla="*/ 309067 w 769010"/>
                  <a:gd name="connsiteY196" fmla="*/ 496519 h 742492"/>
                  <a:gd name="connsiteX197" fmla="*/ 303581 w 769010"/>
                  <a:gd name="connsiteY197" fmla="*/ 496519 h 742492"/>
                  <a:gd name="connsiteX198" fmla="*/ 297180 w 769010"/>
                  <a:gd name="connsiteY198" fmla="*/ 498348 h 742492"/>
                  <a:gd name="connsiteX199" fmla="*/ 294437 w 769010"/>
                  <a:gd name="connsiteY199" fmla="*/ 493776 h 742492"/>
                  <a:gd name="connsiteX200" fmla="*/ 291694 w 769010"/>
                  <a:gd name="connsiteY200" fmla="*/ 488290 h 742492"/>
                  <a:gd name="connsiteX201" fmla="*/ 290779 w 769010"/>
                  <a:gd name="connsiteY201" fmla="*/ 483718 h 742492"/>
                  <a:gd name="connsiteX202" fmla="*/ 296266 w 769010"/>
                  <a:gd name="connsiteY202" fmla="*/ 480974 h 742492"/>
                  <a:gd name="connsiteX203" fmla="*/ 303581 w 769010"/>
                  <a:gd name="connsiteY203" fmla="*/ 471830 h 742492"/>
                  <a:gd name="connsiteX204" fmla="*/ 304495 w 769010"/>
                  <a:gd name="connsiteY204" fmla="*/ 467258 h 742492"/>
                  <a:gd name="connsiteX205" fmla="*/ 305410 w 769010"/>
                  <a:gd name="connsiteY205" fmla="*/ 459029 h 742492"/>
                  <a:gd name="connsiteX206" fmla="*/ 305410 w 769010"/>
                  <a:gd name="connsiteY206" fmla="*/ 454457 h 742492"/>
                  <a:gd name="connsiteX207" fmla="*/ 303581 w 769010"/>
                  <a:gd name="connsiteY207" fmla="*/ 448056 h 742492"/>
                  <a:gd name="connsiteX208" fmla="*/ 297180 w 769010"/>
                  <a:gd name="connsiteY208" fmla="*/ 446227 h 742492"/>
                  <a:gd name="connsiteX209" fmla="*/ 290779 w 769010"/>
                  <a:gd name="connsiteY209" fmla="*/ 441655 h 742492"/>
                  <a:gd name="connsiteX210" fmla="*/ 289865 w 769010"/>
                  <a:gd name="connsiteY210" fmla="*/ 435254 h 742492"/>
                  <a:gd name="connsiteX211" fmla="*/ 285293 w 769010"/>
                  <a:gd name="connsiteY211" fmla="*/ 423367 h 742492"/>
                  <a:gd name="connsiteX212" fmla="*/ 286207 w 769010"/>
                  <a:gd name="connsiteY212" fmla="*/ 416966 h 742492"/>
                  <a:gd name="connsiteX213" fmla="*/ 277063 w 769010"/>
                  <a:gd name="connsiteY213" fmla="*/ 410566 h 742492"/>
                  <a:gd name="connsiteX214" fmla="*/ 271577 w 769010"/>
                  <a:gd name="connsiteY214" fmla="*/ 406908 h 742492"/>
                  <a:gd name="connsiteX215" fmla="*/ 269748 w 769010"/>
                  <a:gd name="connsiteY215" fmla="*/ 401422 h 742492"/>
                  <a:gd name="connsiteX216" fmla="*/ 273406 w 769010"/>
                  <a:gd name="connsiteY216" fmla="*/ 396850 h 742492"/>
                  <a:gd name="connsiteX217" fmla="*/ 274320 w 769010"/>
                  <a:gd name="connsiteY217" fmla="*/ 392278 h 742492"/>
                  <a:gd name="connsiteX218" fmla="*/ 271577 w 769010"/>
                  <a:gd name="connsiteY218" fmla="*/ 379476 h 742492"/>
                  <a:gd name="connsiteX219" fmla="*/ 269748 w 769010"/>
                  <a:gd name="connsiteY219" fmla="*/ 373990 h 742492"/>
                  <a:gd name="connsiteX220" fmla="*/ 264262 w 769010"/>
                  <a:gd name="connsiteY220" fmla="*/ 369418 h 742492"/>
                  <a:gd name="connsiteX221" fmla="*/ 259690 w 769010"/>
                  <a:gd name="connsiteY221" fmla="*/ 363017 h 742492"/>
                  <a:gd name="connsiteX222" fmla="*/ 257861 w 769010"/>
                  <a:gd name="connsiteY222" fmla="*/ 357530 h 742492"/>
                  <a:gd name="connsiteX223" fmla="*/ 253289 w 769010"/>
                  <a:gd name="connsiteY223" fmla="*/ 352044 h 742492"/>
                  <a:gd name="connsiteX224" fmla="*/ 247802 w 769010"/>
                  <a:gd name="connsiteY224" fmla="*/ 341986 h 742492"/>
                  <a:gd name="connsiteX225" fmla="*/ 254203 w 769010"/>
                  <a:gd name="connsiteY225" fmla="*/ 337414 h 742492"/>
                  <a:gd name="connsiteX226" fmla="*/ 259690 w 769010"/>
                  <a:gd name="connsiteY226" fmla="*/ 333756 h 742492"/>
                  <a:gd name="connsiteX227" fmla="*/ 261518 w 769010"/>
                  <a:gd name="connsiteY227" fmla="*/ 326441 h 742492"/>
                  <a:gd name="connsiteX228" fmla="*/ 256946 w 769010"/>
                  <a:gd name="connsiteY228" fmla="*/ 321869 h 742492"/>
                  <a:gd name="connsiteX229" fmla="*/ 254203 w 769010"/>
                  <a:gd name="connsiteY229" fmla="*/ 315468 h 742492"/>
                  <a:gd name="connsiteX230" fmla="*/ 254203 w 769010"/>
                  <a:gd name="connsiteY230" fmla="*/ 308153 h 742492"/>
                  <a:gd name="connsiteX231" fmla="*/ 256946 w 769010"/>
                  <a:gd name="connsiteY231" fmla="*/ 302666 h 742492"/>
                  <a:gd name="connsiteX232" fmla="*/ 250546 w 769010"/>
                  <a:gd name="connsiteY232" fmla="*/ 300838 h 742492"/>
                  <a:gd name="connsiteX233" fmla="*/ 245974 w 769010"/>
                  <a:gd name="connsiteY233" fmla="*/ 299009 h 742492"/>
                  <a:gd name="connsiteX234" fmla="*/ 240487 w 769010"/>
                  <a:gd name="connsiteY234" fmla="*/ 298094 h 742492"/>
                  <a:gd name="connsiteX235" fmla="*/ 235915 w 769010"/>
                  <a:gd name="connsiteY235" fmla="*/ 304495 h 742492"/>
                  <a:gd name="connsiteX236" fmla="*/ 232258 w 769010"/>
                  <a:gd name="connsiteY236" fmla="*/ 310896 h 742492"/>
                  <a:gd name="connsiteX237" fmla="*/ 230429 w 769010"/>
                  <a:gd name="connsiteY237" fmla="*/ 321869 h 742492"/>
                  <a:gd name="connsiteX238" fmla="*/ 225857 w 769010"/>
                  <a:gd name="connsiteY238" fmla="*/ 320954 h 742492"/>
                  <a:gd name="connsiteX239" fmla="*/ 218542 w 769010"/>
                  <a:gd name="connsiteY239" fmla="*/ 318211 h 742492"/>
                  <a:gd name="connsiteX240" fmla="*/ 211226 w 769010"/>
                  <a:gd name="connsiteY240" fmla="*/ 315468 h 742492"/>
                  <a:gd name="connsiteX241" fmla="*/ 202082 w 769010"/>
                  <a:gd name="connsiteY241" fmla="*/ 317297 h 742492"/>
                  <a:gd name="connsiteX242" fmla="*/ 194767 w 769010"/>
                  <a:gd name="connsiteY242" fmla="*/ 325526 h 742492"/>
                  <a:gd name="connsiteX243" fmla="*/ 190195 w 769010"/>
                  <a:gd name="connsiteY243" fmla="*/ 320954 h 742492"/>
                  <a:gd name="connsiteX244" fmla="*/ 185623 w 769010"/>
                  <a:gd name="connsiteY244" fmla="*/ 315468 h 742492"/>
                  <a:gd name="connsiteX245" fmla="*/ 179222 w 769010"/>
                  <a:gd name="connsiteY245" fmla="*/ 312725 h 742492"/>
                  <a:gd name="connsiteX246" fmla="*/ 173736 w 769010"/>
                  <a:gd name="connsiteY246" fmla="*/ 309982 h 742492"/>
                  <a:gd name="connsiteX247" fmla="*/ 168250 w 769010"/>
                  <a:gd name="connsiteY247" fmla="*/ 305410 h 742492"/>
                  <a:gd name="connsiteX248" fmla="*/ 162763 w 769010"/>
                  <a:gd name="connsiteY248" fmla="*/ 299009 h 742492"/>
                  <a:gd name="connsiteX249" fmla="*/ 157277 w 769010"/>
                  <a:gd name="connsiteY249" fmla="*/ 292608 h 742492"/>
                  <a:gd name="connsiteX250" fmla="*/ 152705 w 769010"/>
                  <a:gd name="connsiteY250" fmla="*/ 287122 h 742492"/>
                  <a:gd name="connsiteX251" fmla="*/ 149047 w 769010"/>
                  <a:gd name="connsiteY251" fmla="*/ 282550 h 742492"/>
                  <a:gd name="connsiteX252" fmla="*/ 147218 w 769010"/>
                  <a:gd name="connsiteY252" fmla="*/ 277978 h 742492"/>
                  <a:gd name="connsiteX253" fmla="*/ 142646 w 769010"/>
                  <a:gd name="connsiteY253" fmla="*/ 272491 h 742492"/>
                  <a:gd name="connsiteX254" fmla="*/ 138074 w 769010"/>
                  <a:gd name="connsiteY254" fmla="*/ 268834 h 742492"/>
                  <a:gd name="connsiteX255" fmla="*/ 130759 w 769010"/>
                  <a:gd name="connsiteY255" fmla="*/ 265176 h 742492"/>
                  <a:gd name="connsiteX256" fmla="*/ 124358 w 769010"/>
                  <a:gd name="connsiteY256" fmla="*/ 270662 h 742492"/>
                  <a:gd name="connsiteX257" fmla="*/ 119786 w 769010"/>
                  <a:gd name="connsiteY257" fmla="*/ 271577 h 742492"/>
                  <a:gd name="connsiteX258" fmla="*/ 110642 w 769010"/>
                  <a:gd name="connsiteY258" fmla="*/ 260604 h 742492"/>
                  <a:gd name="connsiteX259" fmla="*/ 103327 w 769010"/>
                  <a:gd name="connsiteY259" fmla="*/ 260604 h 742492"/>
                  <a:gd name="connsiteX260" fmla="*/ 96926 w 769010"/>
                  <a:gd name="connsiteY260" fmla="*/ 267919 h 742492"/>
                  <a:gd name="connsiteX261" fmla="*/ 94183 w 769010"/>
                  <a:gd name="connsiteY261" fmla="*/ 275234 h 742492"/>
                  <a:gd name="connsiteX262" fmla="*/ 89611 w 769010"/>
                  <a:gd name="connsiteY262" fmla="*/ 277063 h 742492"/>
                  <a:gd name="connsiteX263" fmla="*/ 88697 w 769010"/>
                  <a:gd name="connsiteY263" fmla="*/ 271577 h 742492"/>
                  <a:gd name="connsiteX264" fmla="*/ 80467 w 769010"/>
                  <a:gd name="connsiteY264" fmla="*/ 263347 h 742492"/>
                  <a:gd name="connsiteX265" fmla="*/ 75895 w 769010"/>
                  <a:gd name="connsiteY265" fmla="*/ 267005 h 742492"/>
                  <a:gd name="connsiteX266" fmla="*/ 67666 w 769010"/>
                  <a:gd name="connsiteY266" fmla="*/ 270662 h 742492"/>
                  <a:gd name="connsiteX267" fmla="*/ 63094 w 769010"/>
                  <a:gd name="connsiteY267" fmla="*/ 267005 h 742492"/>
                  <a:gd name="connsiteX268" fmla="*/ 56693 w 769010"/>
                  <a:gd name="connsiteY268" fmla="*/ 258775 h 742492"/>
                  <a:gd name="connsiteX269" fmla="*/ 59436 w 769010"/>
                  <a:gd name="connsiteY269" fmla="*/ 253289 h 742492"/>
                  <a:gd name="connsiteX270" fmla="*/ 64922 w 769010"/>
                  <a:gd name="connsiteY270" fmla="*/ 252374 h 742492"/>
                  <a:gd name="connsiteX271" fmla="*/ 70409 w 769010"/>
                  <a:gd name="connsiteY271" fmla="*/ 252374 h 742492"/>
                  <a:gd name="connsiteX272" fmla="*/ 74066 w 769010"/>
                  <a:gd name="connsiteY272" fmla="*/ 245059 h 742492"/>
                  <a:gd name="connsiteX273" fmla="*/ 76810 w 769010"/>
                  <a:gd name="connsiteY273" fmla="*/ 239573 h 742492"/>
                  <a:gd name="connsiteX274" fmla="*/ 81382 w 769010"/>
                  <a:gd name="connsiteY274" fmla="*/ 233172 h 742492"/>
                  <a:gd name="connsiteX275" fmla="*/ 76810 w 769010"/>
                  <a:gd name="connsiteY275" fmla="*/ 227686 h 742492"/>
                  <a:gd name="connsiteX276" fmla="*/ 78638 w 769010"/>
                  <a:gd name="connsiteY276" fmla="*/ 219456 h 742492"/>
                  <a:gd name="connsiteX277" fmla="*/ 74066 w 769010"/>
                  <a:gd name="connsiteY277" fmla="*/ 213970 h 742492"/>
                  <a:gd name="connsiteX278" fmla="*/ 67666 w 769010"/>
                  <a:gd name="connsiteY278" fmla="*/ 219456 h 742492"/>
                  <a:gd name="connsiteX279" fmla="*/ 61265 w 769010"/>
                  <a:gd name="connsiteY279" fmla="*/ 223114 h 742492"/>
                  <a:gd name="connsiteX280" fmla="*/ 56693 w 769010"/>
                  <a:gd name="connsiteY280" fmla="*/ 224028 h 742492"/>
                  <a:gd name="connsiteX281" fmla="*/ 53950 w 769010"/>
                  <a:gd name="connsiteY281" fmla="*/ 229514 h 742492"/>
                  <a:gd name="connsiteX282" fmla="*/ 47549 w 769010"/>
                  <a:gd name="connsiteY282" fmla="*/ 234086 h 742492"/>
                  <a:gd name="connsiteX283" fmla="*/ 44806 w 769010"/>
                  <a:gd name="connsiteY283" fmla="*/ 228600 h 742492"/>
                  <a:gd name="connsiteX284" fmla="*/ 37490 w 769010"/>
                  <a:gd name="connsiteY284" fmla="*/ 229514 h 742492"/>
                  <a:gd name="connsiteX285" fmla="*/ 32004 w 769010"/>
                  <a:gd name="connsiteY285" fmla="*/ 232258 h 742492"/>
                  <a:gd name="connsiteX286" fmla="*/ 20117 w 769010"/>
                  <a:gd name="connsiteY286" fmla="*/ 230429 h 742492"/>
                  <a:gd name="connsiteX287" fmla="*/ 15545 w 769010"/>
                  <a:gd name="connsiteY287" fmla="*/ 225857 h 742492"/>
                  <a:gd name="connsiteX288" fmla="*/ 12802 w 769010"/>
                  <a:gd name="connsiteY288" fmla="*/ 220370 h 742492"/>
                  <a:gd name="connsiteX289" fmla="*/ 10973 w 769010"/>
                  <a:gd name="connsiteY289" fmla="*/ 215798 h 742492"/>
                  <a:gd name="connsiteX290" fmla="*/ 6401 w 769010"/>
                  <a:gd name="connsiteY290" fmla="*/ 210312 h 742492"/>
                  <a:gd name="connsiteX291" fmla="*/ 1829 w 769010"/>
                  <a:gd name="connsiteY291" fmla="*/ 207569 h 742492"/>
                  <a:gd name="connsiteX292" fmla="*/ 0 w 769010"/>
                  <a:gd name="connsiteY292" fmla="*/ 202997 h 742492"/>
                  <a:gd name="connsiteX293" fmla="*/ 5486 w 769010"/>
                  <a:gd name="connsiteY293" fmla="*/ 197510 h 742492"/>
                  <a:gd name="connsiteX294" fmla="*/ 10058 w 769010"/>
                  <a:gd name="connsiteY294" fmla="*/ 197510 h 742492"/>
                  <a:gd name="connsiteX295" fmla="*/ 14630 w 769010"/>
                  <a:gd name="connsiteY295" fmla="*/ 196596 h 742492"/>
                  <a:gd name="connsiteX296" fmla="*/ 19202 w 769010"/>
                  <a:gd name="connsiteY296" fmla="*/ 193853 h 742492"/>
                  <a:gd name="connsiteX297" fmla="*/ 25603 w 769010"/>
                  <a:gd name="connsiteY297" fmla="*/ 186538 h 742492"/>
                  <a:gd name="connsiteX298" fmla="*/ 24689 w 769010"/>
                  <a:gd name="connsiteY298" fmla="*/ 178308 h 742492"/>
                  <a:gd name="connsiteX299" fmla="*/ 32004 w 769010"/>
                  <a:gd name="connsiteY299" fmla="*/ 179222 h 742492"/>
                  <a:gd name="connsiteX300" fmla="*/ 36576 w 769010"/>
                  <a:gd name="connsiteY300" fmla="*/ 181051 h 742492"/>
                  <a:gd name="connsiteX301" fmla="*/ 41148 w 769010"/>
                  <a:gd name="connsiteY301" fmla="*/ 178308 h 742492"/>
                  <a:gd name="connsiteX302" fmla="*/ 46634 w 769010"/>
                  <a:gd name="connsiteY302" fmla="*/ 174650 h 742492"/>
                  <a:gd name="connsiteX303" fmla="*/ 48463 w 769010"/>
                  <a:gd name="connsiteY303" fmla="*/ 169164 h 742492"/>
                  <a:gd name="connsiteX304" fmla="*/ 49378 w 769010"/>
                  <a:gd name="connsiteY304" fmla="*/ 164592 h 742492"/>
                  <a:gd name="connsiteX305" fmla="*/ 49378 w 769010"/>
                  <a:gd name="connsiteY305" fmla="*/ 158191 h 742492"/>
                  <a:gd name="connsiteX306" fmla="*/ 47549 w 769010"/>
                  <a:gd name="connsiteY306" fmla="*/ 153619 h 742492"/>
                  <a:gd name="connsiteX307" fmla="*/ 50292 w 769010"/>
                  <a:gd name="connsiteY307" fmla="*/ 148133 h 742492"/>
                  <a:gd name="connsiteX308" fmla="*/ 53035 w 769010"/>
                  <a:gd name="connsiteY308" fmla="*/ 153619 h 742492"/>
                  <a:gd name="connsiteX309" fmla="*/ 53035 w 769010"/>
                  <a:gd name="connsiteY309" fmla="*/ 159106 h 742492"/>
                  <a:gd name="connsiteX310" fmla="*/ 53950 w 769010"/>
                  <a:gd name="connsiteY310" fmla="*/ 164592 h 742492"/>
                  <a:gd name="connsiteX311" fmla="*/ 56693 w 769010"/>
                  <a:gd name="connsiteY311" fmla="*/ 169164 h 742492"/>
                  <a:gd name="connsiteX312" fmla="*/ 54864 w 769010"/>
                  <a:gd name="connsiteY312" fmla="*/ 176479 h 742492"/>
                  <a:gd name="connsiteX313" fmla="*/ 59436 w 769010"/>
                  <a:gd name="connsiteY313" fmla="*/ 180137 h 742492"/>
                  <a:gd name="connsiteX314" fmla="*/ 60350 w 769010"/>
                  <a:gd name="connsiteY314" fmla="*/ 166421 h 742492"/>
                  <a:gd name="connsiteX315" fmla="*/ 60350 w 769010"/>
                  <a:gd name="connsiteY315" fmla="*/ 161849 h 742492"/>
                  <a:gd name="connsiteX316" fmla="*/ 64922 w 769010"/>
                  <a:gd name="connsiteY316" fmla="*/ 160020 h 742492"/>
                  <a:gd name="connsiteX317" fmla="*/ 70409 w 769010"/>
                  <a:gd name="connsiteY317" fmla="*/ 162763 h 742492"/>
                  <a:gd name="connsiteX318" fmla="*/ 76810 w 769010"/>
                  <a:gd name="connsiteY318" fmla="*/ 161849 h 742492"/>
                  <a:gd name="connsiteX319" fmla="*/ 76810 w 769010"/>
                  <a:gd name="connsiteY319" fmla="*/ 156362 h 742492"/>
                  <a:gd name="connsiteX320" fmla="*/ 66751 w 769010"/>
                  <a:gd name="connsiteY320" fmla="*/ 148133 h 742492"/>
                  <a:gd name="connsiteX321" fmla="*/ 61265 w 769010"/>
                  <a:gd name="connsiteY321" fmla="*/ 141732 h 742492"/>
                  <a:gd name="connsiteX322" fmla="*/ 58522 w 769010"/>
                  <a:gd name="connsiteY322" fmla="*/ 137160 h 742492"/>
                  <a:gd name="connsiteX323" fmla="*/ 53950 w 769010"/>
                  <a:gd name="connsiteY323" fmla="*/ 132588 h 742492"/>
                  <a:gd name="connsiteX324" fmla="*/ 48463 w 769010"/>
                  <a:gd name="connsiteY324" fmla="*/ 132588 h 742492"/>
                  <a:gd name="connsiteX325" fmla="*/ 42977 w 769010"/>
                  <a:gd name="connsiteY325" fmla="*/ 129845 h 742492"/>
                  <a:gd name="connsiteX326" fmla="*/ 39319 w 769010"/>
                  <a:gd name="connsiteY326" fmla="*/ 125273 h 742492"/>
                  <a:gd name="connsiteX327" fmla="*/ 40234 w 769010"/>
                  <a:gd name="connsiteY327" fmla="*/ 115214 h 742492"/>
                  <a:gd name="connsiteX328" fmla="*/ 38405 w 769010"/>
                  <a:gd name="connsiteY328" fmla="*/ 110642 h 742492"/>
                  <a:gd name="connsiteX329" fmla="*/ 43891 w 769010"/>
                  <a:gd name="connsiteY329" fmla="*/ 108814 h 742492"/>
                  <a:gd name="connsiteX330" fmla="*/ 50292 w 769010"/>
                  <a:gd name="connsiteY330" fmla="*/ 104242 h 742492"/>
                  <a:gd name="connsiteX331" fmla="*/ 52121 w 769010"/>
                  <a:gd name="connsiteY331" fmla="*/ 98755 h 742492"/>
                  <a:gd name="connsiteX332" fmla="*/ 56693 w 769010"/>
                  <a:gd name="connsiteY332" fmla="*/ 94183 h 742492"/>
                  <a:gd name="connsiteX333" fmla="*/ 63094 w 769010"/>
                  <a:gd name="connsiteY333" fmla="*/ 80467 h 742492"/>
                  <a:gd name="connsiteX334" fmla="*/ 64008 w 769010"/>
                  <a:gd name="connsiteY334" fmla="*/ 75895 h 742492"/>
                  <a:gd name="connsiteX335" fmla="*/ 63094 w 769010"/>
                  <a:gd name="connsiteY335" fmla="*/ 70409 h 742492"/>
                  <a:gd name="connsiteX336" fmla="*/ 65837 w 769010"/>
                  <a:gd name="connsiteY336" fmla="*/ 64008 h 742492"/>
                  <a:gd name="connsiteX337" fmla="*/ 71323 w 769010"/>
                  <a:gd name="connsiteY337" fmla="*/ 60350 h 742492"/>
                  <a:gd name="connsiteX338" fmla="*/ 75895 w 769010"/>
                  <a:gd name="connsiteY338" fmla="*/ 59436 h 742492"/>
                  <a:gd name="connsiteX339" fmla="*/ 80467 w 769010"/>
                  <a:gd name="connsiteY339" fmla="*/ 55778 h 742492"/>
                  <a:gd name="connsiteX340" fmla="*/ 82296 w 769010"/>
                  <a:gd name="connsiteY340" fmla="*/ 49378 h 742492"/>
                  <a:gd name="connsiteX341" fmla="*/ 83210 w 769010"/>
                  <a:gd name="connsiteY341" fmla="*/ 54864 h 742492"/>
                  <a:gd name="connsiteX342" fmla="*/ 84125 w 769010"/>
                  <a:gd name="connsiteY342" fmla="*/ 59436 h 742492"/>
                  <a:gd name="connsiteX343" fmla="*/ 89611 w 769010"/>
                  <a:gd name="connsiteY343" fmla="*/ 59436 h 742492"/>
                  <a:gd name="connsiteX344" fmla="*/ 95098 w 769010"/>
                  <a:gd name="connsiteY344" fmla="*/ 62179 h 742492"/>
                  <a:gd name="connsiteX345" fmla="*/ 99670 w 769010"/>
                  <a:gd name="connsiteY345" fmla="*/ 62179 h 742492"/>
                  <a:gd name="connsiteX346" fmla="*/ 97841 w 769010"/>
                  <a:gd name="connsiteY346" fmla="*/ 57607 h 742492"/>
                  <a:gd name="connsiteX347" fmla="*/ 93269 w 769010"/>
                  <a:gd name="connsiteY347" fmla="*/ 48463 h 742492"/>
                  <a:gd name="connsiteX348" fmla="*/ 96012 w 769010"/>
                  <a:gd name="connsiteY348" fmla="*/ 43891 h 742492"/>
                  <a:gd name="connsiteX349" fmla="*/ 104242 w 769010"/>
                  <a:gd name="connsiteY349" fmla="*/ 42062 h 742492"/>
                  <a:gd name="connsiteX350" fmla="*/ 106985 w 769010"/>
                  <a:gd name="connsiteY350" fmla="*/ 46634 h 742492"/>
                  <a:gd name="connsiteX351" fmla="*/ 112471 w 769010"/>
                  <a:gd name="connsiteY351" fmla="*/ 48463 h 742492"/>
                  <a:gd name="connsiteX352" fmla="*/ 117958 w 769010"/>
                  <a:gd name="connsiteY352" fmla="*/ 46634 h 742492"/>
                  <a:gd name="connsiteX353" fmla="*/ 123444 w 769010"/>
                  <a:gd name="connsiteY353" fmla="*/ 46634 h 742492"/>
                  <a:gd name="connsiteX354" fmla="*/ 125273 w 769010"/>
                  <a:gd name="connsiteY354" fmla="*/ 38405 h 742492"/>
                  <a:gd name="connsiteX355" fmla="*/ 129845 w 769010"/>
                  <a:gd name="connsiteY355" fmla="*/ 38405 h 742492"/>
                  <a:gd name="connsiteX356" fmla="*/ 137160 w 769010"/>
                  <a:gd name="connsiteY356" fmla="*/ 44806 h 742492"/>
                  <a:gd name="connsiteX357" fmla="*/ 143561 w 769010"/>
                  <a:gd name="connsiteY357" fmla="*/ 44806 h 742492"/>
                  <a:gd name="connsiteX358" fmla="*/ 147218 w 769010"/>
                  <a:gd name="connsiteY358" fmla="*/ 50292 h 742492"/>
                  <a:gd name="connsiteX359" fmla="*/ 142646 w 769010"/>
                  <a:gd name="connsiteY359" fmla="*/ 53950 h 742492"/>
                  <a:gd name="connsiteX360" fmla="*/ 142646 w 769010"/>
                  <a:gd name="connsiteY360" fmla="*/ 58522 h 742492"/>
                  <a:gd name="connsiteX361" fmla="*/ 147218 w 769010"/>
                  <a:gd name="connsiteY361" fmla="*/ 64922 h 742492"/>
                  <a:gd name="connsiteX362" fmla="*/ 155448 w 769010"/>
                  <a:gd name="connsiteY362" fmla="*/ 61265 h 742492"/>
                  <a:gd name="connsiteX363" fmla="*/ 156362 w 769010"/>
                  <a:gd name="connsiteY363" fmla="*/ 55778 h 742492"/>
                  <a:gd name="connsiteX364" fmla="*/ 162763 w 769010"/>
                  <a:gd name="connsiteY364" fmla="*/ 52121 h 742492"/>
                  <a:gd name="connsiteX365" fmla="*/ 167335 w 769010"/>
                  <a:gd name="connsiteY365" fmla="*/ 52121 h 742492"/>
                  <a:gd name="connsiteX366" fmla="*/ 168250 w 769010"/>
                  <a:gd name="connsiteY366" fmla="*/ 56693 h 742492"/>
                  <a:gd name="connsiteX367" fmla="*/ 167335 w 769010"/>
                  <a:gd name="connsiteY367" fmla="*/ 63094 h 742492"/>
                  <a:gd name="connsiteX368" fmla="*/ 172822 w 769010"/>
                  <a:gd name="connsiteY368" fmla="*/ 64008 h 742492"/>
                  <a:gd name="connsiteX369" fmla="*/ 173736 w 769010"/>
                  <a:gd name="connsiteY369" fmla="*/ 68580 h 742492"/>
                  <a:gd name="connsiteX370" fmla="*/ 174650 w 769010"/>
                  <a:gd name="connsiteY370" fmla="*/ 74066 h 742492"/>
                  <a:gd name="connsiteX371" fmla="*/ 179222 w 769010"/>
                  <a:gd name="connsiteY371" fmla="*/ 74066 h 742492"/>
                  <a:gd name="connsiteX372" fmla="*/ 177394 w 769010"/>
                  <a:gd name="connsiteY372" fmla="*/ 79553 h 742492"/>
                  <a:gd name="connsiteX373" fmla="*/ 181051 w 769010"/>
                  <a:gd name="connsiteY373" fmla="*/ 85954 h 742492"/>
                  <a:gd name="connsiteX374" fmla="*/ 185623 w 769010"/>
                  <a:gd name="connsiteY374" fmla="*/ 88697 h 742492"/>
                  <a:gd name="connsiteX375" fmla="*/ 191110 w 769010"/>
                  <a:gd name="connsiteY375" fmla="*/ 85039 h 742492"/>
                  <a:gd name="connsiteX376" fmla="*/ 198425 w 769010"/>
                  <a:gd name="connsiteY376" fmla="*/ 84125 h 742492"/>
                  <a:gd name="connsiteX377" fmla="*/ 202997 w 769010"/>
                  <a:gd name="connsiteY377" fmla="*/ 86868 h 742492"/>
                  <a:gd name="connsiteX378" fmla="*/ 207569 w 769010"/>
                  <a:gd name="connsiteY378" fmla="*/ 83210 h 742492"/>
                  <a:gd name="connsiteX379" fmla="*/ 205740 w 769010"/>
                  <a:gd name="connsiteY379" fmla="*/ 76810 h 742492"/>
                  <a:gd name="connsiteX380" fmla="*/ 207569 w 769010"/>
                  <a:gd name="connsiteY380" fmla="*/ 71323 h 742492"/>
                  <a:gd name="connsiteX381" fmla="*/ 213970 w 769010"/>
                  <a:gd name="connsiteY381" fmla="*/ 68580 h 742492"/>
                  <a:gd name="connsiteX382" fmla="*/ 221285 w 769010"/>
                  <a:gd name="connsiteY382" fmla="*/ 64008 h 742492"/>
                  <a:gd name="connsiteX383" fmla="*/ 225857 w 769010"/>
                  <a:gd name="connsiteY383" fmla="*/ 62179 h 742492"/>
                  <a:gd name="connsiteX384" fmla="*/ 229514 w 769010"/>
                  <a:gd name="connsiteY384" fmla="*/ 57607 h 742492"/>
                  <a:gd name="connsiteX385" fmla="*/ 224028 w 769010"/>
                  <a:gd name="connsiteY385" fmla="*/ 51206 h 742492"/>
                  <a:gd name="connsiteX386" fmla="*/ 228600 w 769010"/>
                  <a:gd name="connsiteY386" fmla="*/ 42977 h 742492"/>
                  <a:gd name="connsiteX387" fmla="*/ 227686 w 769010"/>
                  <a:gd name="connsiteY387" fmla="*/ 37490 h 742492"/>
                  <a:gd name="connsiteX388" fmla="*/ 224942 w 769010"/>
                  <a:gd name="connsiteY388" fmla="*/ 32918 h 742492"/>
                  <a:gd name="connsiteX389" fmla="*/ 225857 w 769010"/>
                  <a:gd name="connsiteY389" fmla="*/ 27432 h 742492"/>
                  <a:gd name="connsiteX390" fmla="*/ 227686 w 769010"/>
                  <a:gd name="connsiteY390" fmla="*/ 21946 h 742492"/>
                  <a:gd name="connsiteX391" fmla="*/ 230429 w 769010"/>
                  <a:gd name="connsiteY391" fmla="*/ 16459 h 742492"/>
                  <a:gd name="connsiteX392" fmla="*/ 233172 w 769010"/>
                  <a:gd name="connsiteY392" fmla="*/ 8230 h 742492"/>
                  <a:gd name="connsiteX393" fmla="*/ 235915 w 769010"/>
                  <a:gd name="connsiteY393" fmla="*/ 2743 h 742492"/>
                  <a:gd name="connsiteX394" fmla="*/ 241402 w 769010"/>
                  <a:gd name="connsiteY394" fmla="*/ 0 h 742492"/>
                  <a:gd name="connsiteX395" fmla="*/ 248717 w 769010"/>
                  <a:gd name="connsiteY395" fmla="*/ 0 h 742492"/>
                  <a:gd name="connsiteX396" fmla="*/ 254203 w 769010"/>
                  <a:gd name="connsiteY396" fmla="*/ 0 h 742492"/>
                  <a:gd name="connsiteX397" fmla="*/ 258775 w 769010"/>
                  <a:gd name="connsiteY397" fmla="*/ 1829 h 742492"/>
                  <a:gd name="connsiteX398" fmla="*/ 264262 w 769010"/>
                  <a:gd name="connsiteY398" fmla="*/ 5486 h 742492"/>
                  <a:gd name="connsiteX399" fmla="*/ 268834 w 769010"/>
                  <a:gd name="connsiteY399" fmla="*/ 8230 h 742492"/>
                  <a:gd name="connsiteX400" fmla="*/ 277063 w 769010"/>
                  <a:gd name="connsiteY400" fmla="*/ 12802 h 742492"/>
                  <a:gd name="connsiteX401" fmla="*/ 283464 w 769010"/>
                  <a:gd name="connsiteY401" fmla="*/ 15545 h 742492"/>
                  <a:gd name="connsiteX402" fmla="*/ 292608 w 769010"/>
                  <a:gd name="connsiteY402" fmla="*/ 21031 h 742492"/>
                  <a:gd name="connsiteX403" fmla="*/ 300838 w 769010"/>
                  <a:gd name="connsiteY403" fmla="*/ 23774 h 742492"/>
                  <a:gd name="connsiteX404" fmla="*/ 308153 w 769010"/>
                  <a:gd name="connsiteY404" fmla="*/ 28346 h 742492"/>
                  <a:gd name="connsiteX405" fmla="*/ 312725 w 769010"/>
                  <a:gd name="connsiteY405" fmla="*/ 32918 h 742492"/>
                  <a:gd name="connsiteX406" fmla="*/ 318211 w 769010"/>
                  <a:gd name="connsiteY406" fmla="*/ 37490 h 742492"/>
                  <a:gd name="connsiteX407" fmla="*/ 322783 w 769010"/>
                  <a:gd name="connsiteY407" fmla="*/ 42062 h 742492"/>
                  <a:gd name="connsiteX408" fmla="*/ 329184 w 769010"/>
                  <a:gd name="connsiteY408" fmla="*/ 48463 h 742492"/>
                  <a:gd name="connsiteX409" fmla="*/ 337414 w 769010"/>
                  <a:gd name="connsiteY409" fmla="*/ 54864 h 742492"/>
                  <a:gd name="connsiteX410" fmla="*/ 343814 w 769010"/>
                  <a:gd name="connsiteY410" fmla="*/ 59436 h 742492"/>
                  <a:gd name="connsiteX411" fmla="*/ 348386 w 769010"/>
                  <a:gd name="connsiteY411" fmla="*/ 63094 h 742492"/>
                  <a:gd name="connsiteX412" fmla="*/ 352958 w 769010"/>
                  <a:gd name="connsiteY412" fmla="*/ 64008 h 742492"/>
                  <a:gd name="connsiteX413" fmla="*/ 358445 w 769010"/>
                  <a:gd name="connsiteY413" fmla="*/ 67666 h 742492"/>
                  <a:gd name="connsiteX414" fmla="*/ 367589 w 769010"/>
                  <a:gd name="connsiteY414" fmla="*/ 74066 h 742492"/>
                  <a:gd name="connsiteX415" fmla="*/ 373990 w 769010"/>
                  <a:gd name="connsiteY415" fmla="*/ 79553 h 742492"/>
                  <a:gd name="connsiteX416" fmla="*/ 378562 w 769010"/>
                  <a:gd name="connsiteY416" fmla="*/ 84125 h 742492"/>
                  <a:gd name="connsiteX417" fmla="*/ 383134 w 769010"/>
                  <a:gd name="connsiteY417" fmla="*/ 88697 h 742492"/>
                  <a:gd name="connsiteX418" fmla="*/ 388620 w 769010"/>
                  <a:gd name="connsiteY418" fmla="*/ 94183 h 742492"/>
                  <a:gd name="connsiteX419" fmla="*/ 395021 w 769010"/>
                  <a:gd name="connsiteY419" fmla="*/ 99670 h 742492"/>
                  <a:gd name="connsiteX420" fmla="*/ 400507 w 769010"/>
                  <a:gd name="connsiteY420" fmla="*/ 104242 h 742492"/>
                  <a:gd name="connsiteX421" fmla="*/ 406908 w 769010"/>
                  <a:gd name="connsiteY421" fmla="*/ 109728 h 742492"/>
                  <a:gd name="connsiteX422" fmla="*/ 418795 w 769010"/>
                  <a:gd name="connsiteY422" fmla="*/ 117958 h 742492"/>
                  <a:gd name="connsiteX423" fmla="*/ 425196 w 769010"/>
                  <a:gd name="connsiteY423" fmla="*/ 122530 h 742492"/>
                  <a:gd name="connsiteX424" fmla="*/ 430682 w 769010"/>
                  <a:gd name="connsiteY424" fmla="*/ 128016 h 742492"/>
                  <a:gd name="connsiteX425" fmla="*/ 440741 w 769010"/>
                  <a:gd name="connsiteY425" fmla="*/ 135331 h 742492"/>
                  <a:gd name="connsiteX426" fmla="*/ 452628 w 769010"/>
                  <a:gd name="connsiteY426" fmla="*/ 145390 h 742492"/>
                  <a:gd name="connsiteX427" fmla="*/ 458114 w 769010"/>
                  <a:gd name="connsiteY427" fmla="*/ 149962 h 742492"/>
                  <a:gd name="connsiteX428" fmla="*/ 463601 w 769010"/>
                  <a:gd name="connsiteY428" fmla="*/ 153619 h 742492"/>
                  <a:gd name="connsiteX429" fmla="*/ 470916 w 769010"/>
                  <a:gd name="connsiteY429" fmla="*/ 158191 h 742492"/>
                  <a:gd name="connsiteX430" fmla="*/ 476402 w 769010"/>
                  <a:gd name="connsiteY430" fmla="*/ 161849 h 742492"/>
                  <a:gd name="connsiteX431" fmla="*/ 480974 w 769010"/>
                  <a:gd name="connsiteY431" fmla="*/ 164592 h 742492"/>
                  <a:gd name="connsiteX432" fmla="*/ 486461 w 769010"/>
                  <a:gd name="connsiteY432" fmla="*/ 167335 h 742492"/>
                  <a:gd name="connsiteX433" fmla="*/ 491947 w 769010"/>
                  <a:gd name="connsiteY433" fmla="*/ 170993 h 742492"/>
                  <a:gd name="connsiteX434" fmla="*/ 499262 w 769010"/>
                  <a:gd name="connsiteY434" fmla="*/ 173736 h 742492"/>
                  <a:gd name="connsiteX435" fmla="*/ 508406 w 769010"/>
                  <a:gd name="connsiteY435" fmla="*/ 178308 h 742492"/>
                  <a:gd name="connsiteX436" fmla="*/ 514807 w 769010"/>
                  <a:gd name="connsiteY436" fmla="*/ 180137 h 742492"/>
                  <a:gd name="connsiteX437" fmla="*/ 520294 w 769010"/>
                  <a:gd name="connsiteY437" fmla="*/ 184709 h 742492"/>
                  <a:gd name="connsiteX438" fmla="*/ 526694 w 769010"/>
                  <a:gd name="connsiteY438" fmla="*/ 188366 h 742492"/>
                  <a:gd name="connsiteX439" fmla="*/ 531266 w 769010"/>
                  <a:gd name="connsiteY439" fmla="*/ 190195 h 742492"/>
                  <a:gd name="connsiteX440" fmla="*/ 538582 w 769010"/>
                  <a:gd name="connsiteY440" fmla="*/ 193853 h 742492"/>
                  <a:gd name="connsiteX441" fmla="*/ 545897 w 769010"/>
                  <a:gd name="connsiteY441" fmla="*/ 195682 h 742492"/>
                  <a:gd name="connsiteX442" fmla="*/ 552298 w 769010"/>
                  <a:gd name="connsiteY442" fmla="*/ 196596 h 742492"/>
                  <a:gd name="connsiteX443" fmla="*/ 557784 w 769010"/>
                  <a:gd name="connsiteY443" fmla="*/ 197510 h 742492"/>
                  <a:gd name="connsiteX444" fmla="*/ 563270 w 769010"/>
                  <a:gd name="connsiteY444" fmla="*/ 192938 h 742492"/>
                  <a:gd name="connsiteX445" fmla="*/ 564185 w 769010"/>
                  <a:gd name="connsiteY445" fmla="*/ 187452 h 742492"/>
                  <a:gd name="connsiteX446" fmla="*/ 568757 w 769010"/>
                  <a:gd name="connsiteY446" fmla="*/ 190195 h 742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</a:cxnLst>
                <a:rect l="l" t="t" r="r" b="b"/>
                <a:pathLst>
                  <a:path w="769010" h="742492">
                    <a:moveTo>
                      <a:pt x="565099" y="186538"/>
                    </a:moveTo>
                    <a:lnTo>
                      <a:pt x="566014" y="181966"/>
                    </a:lnTo>
                    <a:lnTo>
                      <a:pt x="571500" y="186538"/>
                    </a:lnTo>
                    <a:lnTo>
                      <a:pt x="576072" y="187452"/>
                    </a:lnTo>
                    <a:lnTo>
                      <a:pt x="582473" y="193853"/>
                    </a:lnTo>
                    <a:lnTo>
                      <a:pt x="588874" y="198425"/>
                    </a:lnTo>
                    <a:lnTo>
                      <a:pt x="594360" y="205740"/>
                    </a:lnTo>
                    <a:lnTo>
                      <a:pt x="596189" y="213055"/>
                    </a:lnTo>
                    <a:lnTo>
                      <a:pt x="599846" y="217627"/>
                    </a:lnTo>
                    <a:lnTo>
                      <a:pt x="604418" y="220370"/>
                    </a:lnTo>
                    <a:lnTo>
                      <a:pt x="612648" y="222199"/>
                    </a:lnTo>
                    <a:lnTo>
                      <a:pt x="621792" y="227686"/>
                    </a:lnTo>
                    <a:lnTo>
                      <a:pt x="622706" y="233172"/>
                    </a:lnTo>
                    <a:lnTo>
                      <a:pt x="620878" y="238658"/>
                    </a:lnTo>
                    <a:lnTo>
                      <a:pt x="621792" y="247802"/>
                    </a:lnTo>
                    <a:lnTo>
                      <a:pt x="622706" y="252374"/>
                    </a:lnTo>
                    <a:lnTo>
                      <a:pt x="622706" y="256946"/>
                    </a:lnTo>
                    <a:lnTo>
                      <a:pt x="625450" y="262433"/>
                    </a:lnTo>
                    <a:lnTo>
                      <a:pt x="629107" y="267005"/>
                    </a:lnTo>
                    <a:lnTo>
                      <a:pt x="630936" y="271577"/>
                    </a:lnTo>
                    <a:lnTo>
                      <a:pt x="634594" y="278892"/>
                    </a:lnTo>
                    <a:lnTo>
                      <a:pt x="637337" y="285293"/>
                    </a:lnTo>
                    <a:lnTo>
                      <a:pt x="641909" y="293522"/>
                    </a:lnTo>
                    <a:lnTo>
                      <a:pt x="645566" y="299923"/>
                    </a:lnTo>
                    <a:lnTo>
                      <a:pt x="649224" y="309982"/>
                    </a:lnTo>
                    <a:lnTo>
                      <a:pt x="651053" y="316382"/>
                    </a:lnTo>
                    <a:lnTo>
                      <a:pt x="654710" y="326441"/>
                    </a:lnTo>
                    <a:lnTo>
                      <a:pt x="657454" y="331927"/>
                    </a:lnTo>
                    <a:lnTo>
                      <a:pt x="660197" y="339242"/>
                    </a:lnTo>
                    <a:lnTo>
                      <a:pt x="662026" y="344729"/>
                    </a:lnTo>
                    <a:lnTo>
                      <a:pt x="664769" y="350215"/>
                    </a:lnTo>
                    <a:lnTo>
                      <a:pt x="666598" y="354787"/>
                    </a:lnTo>
                    <a:lnTo>
                      <a:pt x="670255" y="361188"/>
                    </a:lnTo>
                    <a:lnTo>
                      <a:pt x="676656" y="366674"/>
                    </a:lnTo>
                    <a:lnTo>
                      <a:pt x="680314" y="374904"/>
                    </a:lnTo>
                    <a:lnTo>
                      <a:pt x="684886" y="384962"/>
                    </a:lnTo>
                    <a:lnTo>
                      <a:pt x="687629" y="389534"/>
                    </a:lnTo>
                    <a:lnTo>
                      <a:pt x="689458" y="394106"/>
                    </a:lnTo>
                    <a:lnTo>
                      <a:pt x="692201" y="400507"/>
                    </a:lnTo>
                    <a:lnTo>
                      <a:pt x="696773" y="407822"/>
                    </a:lnTo>
                    <a:lnTo>
                      <a:pt x="699516" y="414223"/>
                    </a:lnTo>
                    <a:lnTo>
                      <a:pt x="703174" y="425196"/>
                    </a:lnTo>
                    <a:lnTo>
                      <a:pt x="705002" y="429768"/>
                    </a:lnTo>
                    <a:lnTo>
                      <a:pt x="707746" y="436169"/>
                    </a:lnTo>
                    <a:lnTo>
                      <a:pt x="709574" y="442570"/>
                    </a:lnTo>
                    <a:lnTo>
                      <a:pt x="713232" y="450799"/>
                    </a:lnTo>
                    <a:lnTo>
                      <a:pt x="715975" y="455371"/>
                    </a:lnTo>
                    <a:lnTo>
                      <a:pt x="718718" y="461772"/>
                    </a:lnTo>
                    <a:lnTo>
                      <a:pt x="720547" y="467258"/>
                    </a:lnTo>
                    <a:lnTo>
                      <a:pt x="724205" y="473659"/>
                    </a:lnTo>
                    <a:lnTo>
                      <a:pt x="726948" y="479146"/>
                    </a:lnTo>
                    <a:lnTo>
                      <a:pt x="728777" y="483718"/>
                    </a:lnTo>
                    <a:lnTo>
                      <a:pt x="731520" y="491033"/>
                    </a:lnTo>
                    <a:lnTo>
                      <a:pt x="733349" y="495605"/>
                    </a:lnTo>
                    <a:lnTo>
                      <a:pt x="733349" y="500177"/>
                    </a:lnTo>
                    <a:lnTo>
                      <a:pt x="735178" y="508406"/>
                    </a:lnTo>
                    <a:lnTo>
                      <a:pt x="737006" y="515722"/>
                    </a:lnTo>
                    <a:lnTo>
                      <a:pt x="739750" y="525780"/>
                    </a:lnTo>
                    <a:lnTo>
                      <a:pt x="741578" y="531266"/>
                    </a:lnTo>
                    <a:lnTo>
                      <a:pt x="743407" y="539496"/>
                    </a:lnTo>
                    <a:lnTo>
                      <a:pt x="747065" y="550469"/>
                    </a:lnTo>
                    <a:lnTo>
                      <a:pt x="747979" y="555041"/>
                    </a:lnTo>
                    <a:lnTo>
                      <a:pt x="750722" y="565099"/>
                    </a:lnTo>
                    <a:lnTo>
                      <a:pt x="752551" y="569671"/>
                    </a:lnTo>
                    <a:lnTo>
                      <a:pt x="756209" y="579730"/>
                    </a:lnTo>
                    <a:lnTo>
                      <a:pt x="761695" y="589788"/>
                    </a:lnTo>
                    <a:lnTo>
                      <a:pt x="766267" y="600761"/>
                    </a:lnTo>
                    <a:lnTo>
                      <a:pt x="769010" y="607162"/>
                    </a:lnTo>
                    <a:lnTo>
                      <a:pt x="764438" y="608990"/>
                    </a:lnTo>
                    <a:lnTo>
                      <a:pt x="758038" y="611734"/>
                    </a:lnTo>
                    <a:lnTo>
                      <a:pt x="753466" y="608990"/>
                    </a:lnTo>
                    <a:lnTo>
                      <a:pt x="743407" y="616306"/>
                    </a:lnTo>
                    <a:lnTo>
                      <a:pt x="737921" y="616306"/>
                    </a:lnTo>
                    <a:lnTo>
                      <a:pt x="733349" y="619049"/>
                    </a:lnTo>
                    <a:lnTo>
                      <a:pt x="727862" y="619963"/>
                    </a:lnTo>
                    <a:lnTo>
                      <a:pt x="722376" y="626364"/>
                    </a:lnTo>
                    <a:lnTo>
                      <a:pt x="711403" y="631850"/>
                    </a:lnTo>
                    <a:lnTo>
                      <a:pt x="704088" y="633679"/>
                    </a:lnTo>
                    <a:lnTo>
                      <a:pt x="699516" y="634594"/>
                    </a:lnTo>
                    <a:lnTo>
                      <a:pt x="692201" y="636422"/>
                    </a:lnTo>
                    <a:lnTo>
                      <a:pt x="686714" y="636422"/>
                    </a:lnTo>
                    <a:lnTo>
                      <a:pt x="680314" y="640994"/>
                    </a:lnTo>
                    <a:lnTo>
                      <a:pt x="681228" y="648310"/>
                    </a:lnTo>
                    <a:lnTo>
                      <a:pt x="678485" y="655625"/>
                    </a:lnTo>
                    <a:lnTo>
                      <a:pt x="672998" y="659282"/>
                    </a:lnTo>
                    <a:lnTo>
                      <a:pt x="668426" y="662026"/>
                    </a:lnTo>
                    <a:lnTo>
                      <a:pt x="663854" y="664769"/>
                    </a:lnTo>
                    <a:lnTo>
                      <a:pt x="653796" y="669341"/>
                    </a:lnTo>
                    <a:lnTo>
                      <a:pt x="648310" y="668426"/>
                    </a:lnTo>
                    <a:lnTo>
                      <a:pt x="646481" y="663854"/>
                    </a:lnTo>
                    <a:lnTo>
                      <a:pt x="640994" y="665683"/>
                    </a:lnTo>
                    <a:lnTo>
                      <a:pt x="635508" y="668426"/>
                    </a:lnTo>
                    <a:lnTo>
                      <a:pt x="630936" y="668426"/>
                    </a:lnTo>
                    <a:lnTo>
                      <a:pt x="625450" y="672084"/>
                    </a:lnTo>
                    <a:lnTo>
                      <a:pt x="615391" y="671170"/>
                    </a:lnTo>
                    <a:lnTo>
                      <a:pt x="611734" y="665683"/>
                    </a:lnTo>
                    <a:lnTo>
                      <a:pt x="606247" y="663854"/>
                    </a:lnTo>
                    <a:lnTo>
                      <a:pt x="605333" y="670255"/>
                    </a:lnTo>
                    <a:lnTo>
                      <a:pt x="605333" y="675742"/>
                    </a:lnTo>
                    <a:lnTo>
                      <a:pt x="598932" y="683057"/>
                    </a:lnTo>
                    <a:lnTo>
                      <a:pt x="595274" y="688543"/>
                    </a:lnTo>
                    <a:lnTo>
                      <a:pt x="593446" y="696773"/>
                    </a:lnTo>
                    <a:lnTo>
                      <a:pt x="595274" y="705002"/>
                    </a:lnTo>
                    <a:lnTo>
                      <a:pt x="590702" y="712318"/>
                    </a:lnTo>
                    <a:lnTo>
                      <a:pt x="585216" y="715061"/>
                    </a:lnTo>
                    <a:lnTo>
                      <a:pt x="580644" y="715061"/>
                    </a:lnTo>
                    <a:lnTo>
                      <a:pt x="572414" y="715061"/>
                    </a:lnTo>
                    <a:lnTo>
                      <a:pt x="568757" y="720547"/>
                    </a:lnTo>
                    <a:lnTo>
                      <a:pt x="566928" y="725119"/>
                    </a:lnTo>
                    <a:lnTo>
                      <a:pt x="567842" y="731520"/>
                    </a:lnTo>
                    <a:lnTo>
                      <a:pt x="567842" y="736092"/>
                    </a:lnTo>
                    <a:lnTo>
                      <a:pt x="563270" y="731520"/>
                    </a:lnTo>
                    <a:lnTo>
                      <a:pt x="555041" y="737921"/>
                    </a:lnTo>
                    <a:lnTo>
                      <a:pt x="550469" y="742493"/>
                    </a:lnTo>
                    <a:lnTo>
                      <a:pt x="543154" y="742493"/>
                    </a:lnTo>
                    <a:lnTo>
                      <a:pt x="537667" y="740664"/>
                    </a:lnTo>
                    <a:lnTo>
                      <a:pt x="532181" y="740664"/>
                    </a:lnTo>
                    <a:lnTo>
                      <a:pt x="525780" y="737006"/>
                    </a:lnTo>
                    <a:lnTo>
                      <a:pt x="519379" y="730606"/>
                    </a:lnTo>
                    <a:lnTo>
                      <a:pt x="514807" y="725119"/>
                    </a:lnTo>
                    <a:lnTo>
                      <a:pt x="510235" y="721462"/>
                    </a:lnTo>
                    <a:lnTo>
                      <a:pt x="505663" y="721462"/>
                    </a:lnTo>
                    <a:lnTo>
                      <a:pt x="501091" y="715975"/>
                    </a:lnTo>
                    <a:lnTo>
                      <a:pt x="491033" y="715975"/>
                    </a:lnTo>
                    <a:lnTo>
                      <a:pt x="489204" y="720547"/>
                    </a:lnTo>
                    <a:lnTo>
                      <a:pt x="488290" y="725119"/>
                    </a:lnTo>
                    <a:lnTo>
                      <a:pt x="480060" y="724205"/>
                    </a:lnTo>
                    <a:lnTo>
                      <a:pt x="466344" y="722376"/>
                    </a:lnTo>
                    <a:lnTo>
                      <a:pt x="461772" y="720547"/>
                    </a:lnTo>
                    <a:lnTo>
                      <a:pt x="459943" y="715061"/>
                    </a:lnTo>
                    <a:lnTo>
                      <a:pt x="461772" y="710489"/>
                    </a:lnTo>
                    <a:lnTo>
                      <a:pt x="459029" y="705917"/>
                    </a:lnTo>
                    <a:lnTo>
                      <a:pt x="467258" y="699516"/>
                    </a:lnTo>
                    <a:lnTo>
                      <a:pt x="476402" y="696773"/>
                    </a:lnTo>
                    <a:lnTo>
                      <a:pt x="479146" y="704088"/>
                    </a:lnTo>
                    <a:lnTo>
                      <a:pt x="481889" y="698602"/>
                    </a:lnTo>
                    <a:lnTo>
                      <a:pt x="483718" y="686714"/>
                    </a:lnTo>
                    <a:lnTo>
                      <a:pt x="486461" y="681228"/>
                    </a:lnTo>
                    <a:lnTo>
                      <a:pt x="488290" y="674827"/>
                    </a:lnTo>
                    <a:lnTo>
                      <a:pt x="487375" y="670255"/>
                    </a:lnTo>
                    <a:lnTo>
                      <a:pt x="481889" y="660197"/>
                    </a:lnTo>
                    <a:lnTo>
                      <a:pt x="480974" y="655625"/>
                    </a:lnTo>
                    <a:lnTo>
                      <a:pt x="480060" y="651053"/>
                    </a:lnTo>
                    <a:lnTo>
                      <a:pt x="478231" y="645566"/>
                    </a:lnTo>
                    <a:lnTo>
                      <a:pt x="474574" y="640994"/>
                    </a:lnTo>
                    <a:lnTo>
                      <a:pt x="473659" y="647395"/>
                    </a:lnTo>
                    <a:lnTo>
                      <a:pt x="468173" y="651053"/>
                    </a:lnTo>
                    <a:lnTo>
                      <a:pt x="465430" y="656539"/>
                    </a:lnTo>
                    <a:lnTo>
                      <a:pt x="454457" y="661111"/>
                    </a:lnTo>
                    <a:lnTo>
                      <a:pt x="447142" y="662026"/>
                    </a:lnTo>
                    <a:lnTo>
                      <a:pt x="440741" y="662026"/>
                    </a:lnTo>
                    <a:lnTo>
                      <a:pt x="435254" y="654710"/>
                    </a:lnTo>
                    <a:lnTo>
                      <a:pt x="433426" y="650138"/>
                    </a:lnTo>
                    <a:lnTo>
                      <a:pt x="425196" y="640080"/>
                    </a:lnTo>
                    <a:lnTo>
                      <a:pt x="420624" y="630936"/>
                    </a:lnTo>
                    <a:lnTo>
                      <a:pt x="405994" y="625450"/>
                    </a:lnTo>
                    <a:lnTo>
                      <a:pt x="400507" y="621792"/>
                    </a:lnTo>
                    <a:lnTo>
                      <a:pt x="396850" y="616306"/>
                    </a:lnTo>
                    <a:lnTo>
                      <a:pt x="389534" y="616306"/>
                    </a:lnTo>
                    <a:lnTo>
                      <a:pt x="386791" y="621792"/>
                    </a:lnTo>
                    <a:lnTo>
                      <a:pt x="381305" y="624535"/>
                    </a:lnTo>
                    <a:lnTo>
                      <a:pt x="375818" y="624535"/>
                    </a:lnTo>
                    <a:lnTo>
                      <a:pt x="371246" y="621792"/>
                    </a:lnTo>
                    <a:lnTo>
                      <a:pt x="367589" y="626364"/>
                    </a:lnTo>
                    <a:lnTo>
                      <a:pt x="372161" y="629107"/>
                    </a:lnTo>
                    <a:lnTo>
                      <a:pt x="370332" y="633679"/>
                    </a:lnTo>
                    <a:lnTo>
                      <a:pt x="368503" y="639166"/>
                    </a:lnTo>
                    <a:lnTo>
                      <a:pt x="367589" y="643738"/>
                    </a:lnTo>
                    <a:lnTo>
                      <a:pt x="361188" y="644652"/>
                    </a:lnTo>
                    <a:lnTo>
                      <a:pt x="359359" y="640080"/>
                    </a:lnTo>
                    <a:lnTo>
                      <a:pt x="360274" y="635508"/>
                    </a:lnTo>
                    <a:lnTo>
                      <a:pt x="357530" y="627278"/>
                    </a:lnTo>
                    <a:lnTo>
                      <a:pt x="359359" y="616306"/>
                    </a:lnTo>
                    <a:lnTo>
                      <a:pt x="360274" y="611734"/>
                    </a:lnTo>
                    <a:lnTo>
                      <a:pt x="354787" y="609905"/>
                    </a:lnTo>
                    <a:lnTo>
                      <a:pt x="349301" y="609905"/>
                    </a:lnTo>
                    <a:lnTo>
                      <a:pt x="347472" y="603504"/>
                    </a:lnTo>
                    <a:lnTo>
                      <a:pt x="341071" y="600761"/>
                    </a:lnTo>
                    <a:lnTo>
                      <a:pt x="338328" y="596189"/>
                    </a:lnTo>
                    <a:lnTo>
                      <a:pt x="333756" y="595274"/>
                    </a:lnTo>
                    <a:lnTo>
                      <a:pt x="323698" y="590702"/>
                    </a:lnTo>
                    <a:lnTo>
                      <a:pt x="324612" y="585216"/>
                    </a:lnTo>
                    <a:lnTo>
                      <a:pt x="328270" y="577901"/>
                    </a:lnTo>
                    <a:lnTo>
                      <a:pt x="321869" y="569671"/>
                    </a:lnTo>
                    <a:lnTo>
                      <a:pt x="319126" y="564185"/>
                    </a:lnTo>
                    <a:lnTo>
                      <a:pt x="320954" y="558698"/>
                    </a:lnTo>
                    <a:lnTo>
                      <a:pt x="325526" y="553212"/>
                    </a:lnTo>
                    <a:lnTo>
                      <a:pt x="326441" y="548640"/>
                    </a:lnTo>
                    <a:lnTo>
                      <a:pt x="322783" y="543154"/>
                    </a:lnTo>
                    <a:lnTo>
                      <a:pt x="319126" y="536753"/>
                    </a:lnTo>
                    <a:lnTo>
                      <a:pt x="319126" y="532181"/>
                    </a:lnTo>
                    <a:lnTo>
                      <a:pt x="320040" y="523951"/>
                    </a:lnTo>
                    <a:lnTo>
                      <a:pt x="320040" y="516636"/>
                    </a:lnTo>
                    <a:lnTo>
                      <a:pt x="315468" y="512064"/>
                    </a:lnTo>
                    <a:lnTo>
                      <a:pt x="314554" y="505663"/>
                    </a:lnTo>
                    <a:lnTo>
                      <a:pt x="314554" y="500177"/>
                    </a:lnTo>
                    <a:lnTo>
                      <a:pt x="309067" y="496519"/>
                    </a:lnTo>
                    <a:lnTo>
                      <a:pt x="303581" y="496519"/>
                    </a:lnTo>
                    <a:lnTo>
                      <a:pt x="297180" y="498348"/>
                    </a:lnTo>
                    <a:lnTo>
                      <a:pt x="294437" y="493776"/>
                    </a:lnTo>
                    <a:lnTo>
                      <a:pt x="291694" y="488290"/>
                    </a:lnTo>
                    <a:lnTo>
                      <a:pt x="290779" y="483718"/>
                    </a:lnTo>
                    <a:lnTo>
                      <a:pt x="296266" y="480974"/>
                    </a:lnTo>
                    <a:lnTo>
                      <a:pt x="303581" y="471830"/>
                    </a:lnTo>
                    <a:lnTo>
                      <a:pt x="304495" y="467258"/>
                    </a:lnTo>
                    <a:lnTo>
                      <a:pt x="305410" y="459029"/>
                    </a:lnTo>
                    <a:lnTo>
                      <a:pt x="305410" y="454457"/>
                    </a:lnTo>
                    <a:lnTo>
                      <a:pt x="303581" y="448056"/>
                    </a:lnTo>
                    <a:lnTo>
                      <a:pt x="297180" y="446227"/>
                    </a:lnTo>
                    <a:lnTo>
                      <a:pt x="290779" y="441655"/>
                    </a:lnTo>
                    <a:lnTo>
                      <a:pt x="289865" y="435254"/>
                    </a:lnTo>
                    <a:lnTo>
                      <a:pt x="285293" y="423367"/>
                    </a:lnTo>
                    <a:lnTo>
                      <a:pt x="286207" y="416966"/>
                    </a:lnTo>
                    <a:lnTo>
                      <a:pt x="277063" y="410566"/>
                    </a:lnTo>
                    <a:lnTo>
                      <a:pt x="271577" y="406908"/>
                    </a:lnTo>
                    <a:lnTo>
                      <a:pt x="269748" y="401422"/>
                    </a:lnTo>
                    <a:lnTo>
                      <a:pt x="273406" y="396850"/>
                    </a:lnTo>
                    <a:lnTo>
                      <a:pt x="274320" y="392278"/>
                    </a:lnTo>
                    <a:lnTo>
                      <a:pt x="271577" y="379476"/>
                    </a:lnTo>
                    <a:lnTo>
                      <a:pt x="269748" y="373990"/>
                    </a:lnTo>
                    <a:lnTo>
                      <a:pt x="264262" y="369418"/>
                    </a:lnTo>
                    <a:lnTo>
                      <a:pt x="259690" y="363017"/>
                    </a:lnTo>
                    <a:lnTo>
                      <a:pt x="257861" y="357530"/>
                    </a:lnTo>
                    <a:lnTo>
                      <a:pt x="253289" y="352044"/>
                    </a:lnTo>
                    <a:lnTo>
                      <a:pt x="247802" y="341986"/>
                    </a:lnTo>
                    <a:lnTo>
                      <a:pt x="254203" y="337414"/>
                    </a:lnTo>
                    <a:lnTo>
                      <a:pt x="259690" y="333756"/>
                    </a:lnTo>
                    <a:lnTo>
                      <a:pt x="261518" y="326441"/>
                    </a:lnTo>
                    <a:lnTo>
                      <a:pt x="256946" y="321869"/>
                    </a:lnTo>
                    <a:lnTo>
                      <a:pt x="254203" y="315468"/>
                    </a:lnTo>
                    <a:lnTo>
                      <a:pt x="254203" y="308153"/>
                    </a:lnTo>
                    <a:lnTo>
                      <a:pt x="256946" y="302666"/>
                    </a:lnTo>
                    <a:lnTo>
                      <a:pt x="250546" y="300838"/>
                    </a:lnTo>
                    <a:lnTo>
                      <a:pt x="245974" y="299009"/>
                    </a:lnTo>
                    <a:lnTo>
                      <a:pt x="240487" y="298094"/>
                    </a:lnTo>
                    <a:lnTo>
                      <a:pt x="235915" y="304495"/>
                    </a:lnTo>
                    <a:lnTo>
                      <a:pt x="232258" y="310896"/>
                    </a:lnTo>
                    <a:lnTo>
                      <a:pt x="230429" y="321869"/>
                    </a:lnTo>
                    <a:lnTo>
                      <a:pt x="225857" y="320954"/>
                    </a:lnTo>
                    <a:lnTo>
                      <a:pt x="218542" y="318211"/>
                    </a:lnTo>
                    <a:lnTo>
                      <a:pt x="211226" y="315468"/>
                    </a:lnTo>
                    <a:lnTo>
                      <a:pt x="202082" y="317297"/>
                    </a:lnTo>
                    <a:lnTo>
                      <a:pt x="194767" y="325526"/>
                    </a:lnTo>
                    <a:lnTo>
                      <a:pt x="190195" y="320954"/>
                    </a:lnTo>
                    <a:lnTo>
                      <a:pt x="185623" y="315468"/>
                    </a:lnTo>
                    <a:lnTo>
                      <a:pt x="179222" y="312725"/>
                    </a:lnTo>
                    <a:lnTo>
                      <a:pt x="173736" y="309982"/>
                    </a:lnTo>
                    <a:lnTo>
                      <a:pt x="168250" y="305410"/>
                    </a:lnTo>
                    <a:lnTo>
                      <a:pt x="162763" y="299009"/>
                    </a:lnTo>
                    <a:lnTo>
                      <a:pt x="157277" y="292608"/>
                    </a:lnTo>
                    <a:lnTo>
                      <a:pt x="152705" y="287122"/>
                    </a:lnTo>
                    <a:lnTo>
                      <a:pt x="149047" y="282550"/>
                    </a:lnTo>
                    <a:lnTo>
                      <a:pt x="147218" y="277978"/>
                    </a:lnTo>
                    <a:lnTo>
                      <a:pt x="142646" y="272491"/>
                    </a:lnTo>
                    <a:lnTo>
                      <a:pt x="138074" y="268834"/>
                    </a:lnTo>
                    <a:lnTo>
                      <a:pt x="130759" y="265176"/>
                    </a:lnTo>
                    <a:lnTo>
                      <a:pt x="124358" y="270662"/>
                    </a:lnTo>
                    <a:lnTo>
                      <a:pt x="119786" y="271577"/>
                    </a:lnTo>
                    <a:lnTo>
                      <a:pt x="110642" y="260604"/>
                    </a:lnTo>
                    <a:lnTo>
                      <a:pt x="103327" y="260604"/>
                    </a:lnTo>
                    <a:lnTo>
                      <a:pt x="96926" y="267919"/>
                    </a:lnTo>
                    <a:lnTo>
                      <a:pt x="94183" y="275234"/>
                    </a:lnTo>
                    <a:lnTo>
                      <a:pt x="89611" y="277063"/>
                    </a:lnTo>
                    <a:lnTo>
                      <a:pt x="88697" y="271577"/>
                    </a:lnTo>
                    <a:lnTo>
                      <a:pt x="80467" y="263347"/>
                    </a:lnTo>
                    <a:lnTo>
                      <a:pt x="75895" y="267005"/>
                    </a:lnTo>
                    <a:lnTo>
                      <a:pt x="67666" y="270662"/>
                    </a:lnTo>
                    <a:lnTo>
                      <a:pt x="63094" y="267005"/>
                    </a:lnTo>
                    <a:lnTo>
                      <a:pt x="56693" y="258775"/>
                    </a:lnTo>
                    <a:lnTo>
                      <a:pt x="59436" y="253289"/>
                    </a:lnTo>
                    <a:lnTo>
                      <a:pt x="64922" y="252374"/>
                    </a:lnTo>
                    <a:lnTo>
                      <a:pt x="70409" y="252374"/>
                    </a:lnTo>
                    <a:lnTo>
                      <a:pt x="74066" y="245059"/>
                    </a:lnTo>
                    <a:lnTo>
                      <a:pt x="76810" y="239573"/>
                    </a:lnTo>
                    <a:lnTo>
                      <a:pt x="81382" y="233172"/>
                    </a:lnTo>
                    <a:lnTo>
                      <a:pt x="76810" y="227686"/>
                    </a:lnTo>
                    <a:lnTo>
                      <a:pt x="78638" y="219456"/>
                    </a:lnTo>
                    <a:lnTo>
                      <a:pt x="74066" y="213970"/>
                    </a:lnTo>
                    <a:lnTo>
                      <a:pt x="67666" y="219456"/>
                    </a:lnTo>
                    <a:lnTo>
                      <a:pt x="61265" y="223114"/>
                    </a:lnTo>
                    <a:lnTo>
                      <a:pt x="56693" y="224028"/>
                    </a:lnTo>
                    <a:lnTo>
                      <a:pt x="53950" y="229514"/>
                    </a:lnTo>
                    <a:lnTo>
                      <a:pt x="47549" y="234086"/>
                    </a:lnTo>
                    <a:lnTo>
                      <a:pt x="44806" y="228600"/>
                    </a:lnTo>
                    <a:lnTo>
                      <a:pt x="37490" y="229514"/>
                    </a:lnTo>
                    <a:lnTo>
                      <a:pt x="32004" y="232258"/>
                    </a:lnTo>
                    <a:lnTo>
                      <a:pt x="20117" y="230429"/>
                    </a:lnTo>
                    <a:lnTo>
                      <a:pt x="15545" y="225857"/>
                    </a:lnTo>
                    <a:lnTo>
                      <a:pt x="12802" y="220370"/>
                    </a:lnTo>
                    <a:lnTo>
                      <a:pt x="10973" y="215798"/>
                    </a:lnTo>
                    <a:lnTo>
                      <a:pt x="6401" y="210312"/>
                    </a:lnTo>
                    <a:lnTo>
                      <a:pt x="1829" y="207569"/>
                    </a:lnTo>
                    <a:lnTo>
                      <a:pt x="0" y="202997"/>
                    </a:lnTo>
                    <a:lnTo>
                      <a:pt x="5486" y="197510"/>
                    </a:lnTo>
                    <a:lnTo>
                      <a:pt x="10058" y="197510"/>
                    </a:lnTo>
                    <a:lnTo>
                      <a:pt x="14630" y="196596"/>
                    </a:lnTo>
                    <a:lnTo>
                      <a:pt x="19202" y="193853"/>
                    </a:lnTo>
                    <a:lnTo>
                      <a:pt x="25603" y="186538"/>
                    </a:lnTo>
                    <a:lnTo>
                      <a:pt x="24689" y="178308"/>
                    </a:lnTo>
                    <a:lnTo>
                      <a:pt x="32004" y="179222"/>
                    </a:lnTo>
                    <a:lnTo>
                      <a:pt x="36576" y="181051"/>
                    </a:lnTo>
                    <a:lnTo>
                      <a:pt x="41148" y="178308"/>
                    </a:lnTo>
                    <a:lnTo>
                      <a:pt x="46634" y="174650"/>
                    </a:lnTo>
                    <a:lnTo>
                      <a:pt x="48463" y="169164"/>
                    </a:lnTo>
                    <a:lnTo>
                      <a:pt x="49378" y="164592"/>
                    </a:lnTo>
                    <a:lnTo>
                      <a:pt x="49378" y="158191"/>
                    </a:lnTo>
                    <a:lnTo>
                      <a:pt x="47549" y="153619"/>
                    </a:lnTo>
                    <a:lnTo>
                      <a:pt x="50292" y="148133"/>
                    </a:lnTo>
                    <a:lnTo>
                      <a:pt x="53035" y="153619"/>
                    </a:lnTo>
                    <a:lnTo>
                      <a:pt x="53035" y="159106"/>
                    </a:lnTo>
                    <a:lnTo>
                      <a:pt x="53950" y="164592"/>
                    </a:lnTo>
                    <a:lnTo>
                      <a:pt x="56693" y="169164"/>
                    </a:lnTo>
                    <a:lnTo>
                      <a:pt x="54864" y="176479"/>
                    </a:lnTo>
                    <a:lnTo>
                      <a:pt x="59436" y="180137"/>
                    </a:lnTo>
                    <a:lnTo>
                      <a:pt x="60350" y="166421"/>
                    </a:lnTo>
                    <a:lnTo>
                      <a:pt x="60350" y="161849"/>
                    </a:lnTo>
                    <a:lnTo>
                      <a:pt x="64922" y="160020"/>
                    </a:lnTo>
                    <a:lnTo>
                      <a:pt x="70409" y="162763"/>
                    </a:lnTo>
                    <a:lnTo>
                      <a:pt x="76810" y="161849"/>
                    </a:lnTo>
                    <a:lnTo>
                      <a:pt x="76810" y="156362"/>
                    </a:lnTo>
                    <a:lnTo>
                      <a:pt x="66751" y="148133"/>
                    </a:lnTo>
                    <a:lnTo>
                      <a:pt x="61265" y="141732"/>
                    </a:lnTo>
                    <a:lnTo>
                      <a:pt x="58522" y="137160"/>
                    </a:lnTo>
                    <a:lnTo>
                      <a:pt x="53950" y="132588"/>
                    </a:lnTo>
                    <a:lnTo>
                      <a:pt x="48463" y="132588"/>
                    </a:lnTo>
                    <a:lnTo>
                      <a:pt x="42977" y="129845"/>
                    </a:lnTo>
                    <a:lnTo>
                      <a:pt x="39319" y="125273"/>
                    </a:lnTo>
                    <a:lnTo>
                      <a:pt x="40234" y="115214"/>
                    </a:lnTo>
                    <a:lnTo>
                      <a:pt x="38405" y="110642"/>
                    </a:lnTo>
                    <a:lnTo>
                      <a:pt x="43891" y="108814"/>
                    </a:lnTo>
                    <a:lnTo>
                      <a:pt x="50292" y="104242"/>
                    </a:lnTo>
                    <a:lnTo>
                      <a:pt x="52121" y="98755"/>
                    </a:lnTo>
                    <a:lnTo>
                      <a:pt x="56693" y="94183"/>
                    </a:lnTo>
                    <a:lnTo>
                      <a:pt x="63094" y="80467"/>
                    </a:lnTo>
                    <a:lnTo>
                      <a:pt x="64008" y="75895"/>
                    </a:lnTo>
                    <a:lnTo>
                      <a:pt x="63094" y="70409"/>
                    </a:lnTo>
                    <a:lnTo>
                      <a:pt x="65837" y="64008"/>
                    </a:lnTo>
                    <a:lnTo>
                      <a:pt x="71323" y="60350"/>
                    </a:lnTo>
                    <a:lnTo>
                      <a:pt x="75895" y="59436"/>
                    </a:lnTo>
                    <a:lnTo>
                      <a:pt x="80467" y="55778"/>
                    </a:lnTo>
                    <a:lnTo>
                      <a:pt x="82296" y="49378"/>
                    </a:lnTo>
                    <a:lnTo>
                      <a:pt x="83210" y="54864"/>
                    </a:lnTo>
                    <a:lnTo>
                      <a:pt x="84125" y="59436"/>
                    </a:lnTo>
                    <a:lnTo>
                      <a:pt x="89611" y="59436"/>
                    </a:lnTo>
                    <a:lnTo>
                      <a:pt x="95098" y="62179"/>
                    </a:lnTo>
                    <a:lnTo>
                      <a:pt x="99670" y="62179"/>
                    </a:lnTo>
                    <a:lnTo>
                      <a:pt x="97841" y="57607"/>
                    </a:lnTo>
                    <a:lnTo>
                      <a:pt x="93269" y="48463"/>
                    </a:lnTo>
                    <a:lnTo>
                      <a:pt x="96012" y="43891"/>
                    </a:lnTo>
                    <a:lnTo>
                      <a:pt x="104242" y="42062"/>
                    </a:lnTo>
                    <a:lnTo>
                      <a:pt x="106985" y="46634"/>
                    </a:lnTo>
                    <a:lnTo>
                      <a:pt x="112471" y="48463"/>
                    </a:lnTo>
                    <a:lnTo>
                      <a:pt x="117958" y="46634"/>
                    </a:lnTo>
                    <a:lnTo>
                      <a:pt x="123444" y="46634"/>
                    </a:lnTo>
                    <a:lnTo>
                      <a:pt x="125273" y="38405"/>
                    </a:lnTo>
                    <a:lnTo>
                      <a:pt x="129845" y="38405"/>
                    </a:lnTo>
                    <a:lnTo>
                      <a:pt x="137160" y="44806"/>
                    </a:lnTo>
                    <a:lnTo>
                      <a:pt x="143561" y="44806"/>
                    </a:lnTo>
                    <a:lnTo>
                      <a:pt x="147218" y="50292"/>
                    </a:lnTo>
                    <a:lnTo>
                      <a:pt x="142646" y="53950"/>
                    </a:lnTo>
                    <a:lnTo>
                      <a:pt x="142646" y="58522"/>
                    </a:lnTo>
                    <a:lnTo>
                      <a:pt x="147218" y="64922"/>
                    </a:lnTo>
                    <a:lnTo>
                      <a:pt x="155448" y="61265"/>
                    </a:lnTo>
                    <a:lnTo>
                      <a:pt x="156362" y="55778"/>
                    </a:lnTo>
                    <a:lnTo>
                      <a:pt x="162763" y="52121"/>
                    </a:lnTo>
                    <a:lnTo>
                      <a:pt x="167335" y="52121"/>
                    </a:lnTo>
                    <a:lnTo>
                      <a:pt x="168250" y="56693"/>
                    </a:lnTo>
                    <a:lnTo>
                      <a:pt x="167335" y="63094"/>
                    </a:lnTo>
                    <a:lnTo>
                      <a:pt x="172822" y="64008"/>
                    </a:lnTo>
                    <a:lnTo>
                      <a:pt x="173736" y="68580"/>
                    </a:lnTo>
                    <a:lnTo>
                      <a:pt x="174650" y="74066"/>
                    </a:lnTo>
                    <a:lnTo>
                      <a:pt x="179222" y="74066"/>
                    </a:lnTo>
                    <a:lnTo>
                      <a:pt x="177394" y="79553"/>
                    </a:lnTo>
                    <a:lnTo>
                      <a:pt x="181051" y="85954"/>
                    </a:lnTo>
                    <a:lnTo>
                      <a:pt x="185623" y="88697"/>
                    </a:lnTo>
                    <a:lnTo>
                      <a:pt x="191110" y="85039"/>
                    </a:lnTo>
                    <a:lnTo>
                      <a:pt x="198425" y="84125"/>
                    </a:lnTo>
                    <a:lnTo>
                      <a:pt x="202997" y="86868"/>
                    </a:lnTo>
                    <a:lnTo>
                      <a:pt x="207569" y="83210"/>
                    </a:lnTo>
                    <a:lnTo>
                      <a:pt x="205740" y="76810"/>
                    </a:lnTo>
                    <a:lnTo>
                      <a:pt x="207569" y="71323"/>
                    </a:lnTo>
                    <a:lnTo>
                      <a:pt x="213970" y="68580"/>
                    </a:lnTo>
                    <a:lnTo>
                      <a:pt x="221285" y="64008"/>
                    </a:lnTo>
                    <a:lnTo>
                      <a:pt x="225857" y="62179"/>
                    </a:lnTo>
                    <a:lnTo>
                      <a:pt x="229514" y="57607"/>
                    </a:lnTo>
                    <a:lnTo>
                      <a:pt x="224028" y="51206"/>
                    </a:lnTo>
                    <a:lnTo>
                      <a:pt x="228600" y="42977"/>
                    </a:lnTo>
                    <a:lnTo>
                      <a:pt x="227686" y="37490"/>
                    </a:lnTo>
                    <a:lnTo>
                      <a:pt x="224942" y="32918"/>
                    </a:lnTo>
                    <a:lnTo>
                      <a:pt x="225857" y="27432"/>
                    </a:lnTo>
                    <a:lnTo>
                      <a:pt x="227686" y="21946"/>
                    </a:lnTo>
                    <a:lnTo>
                      <a:pt x="230429" y="16459"/>
                    </a:lnTo>
                    <a:lnTo>
                      <a:pt x="233172" y="8230"/>
                    </a:lnTo>
                    <a:lnTo>
                      <a:pt x="235915" y="2743"/>
                    </a:lnTo>
                    <a:lnTo>
                      <a:pt x="241402" y="0"/>
                    </a:lnTo>
                    <a:lnTo>
                      <a:pt x="248717" y="0"/>
                    </a:lnTo>
                    <a:lnTo>
                      <a:pt x="254203" y="0"/>
                    </a:lnTo>
                    <a:lnTo>
                      <a:pt x="258775" y="1829"/>
                    </a:lnTo>
                    <a:lnTo>
                      <a:pt x="264262" y="5486"/>
                    </a:lnTo>
                    <a:lnTo>
                      <a:pt x="268834" y="8230"/>
                    </a:lnTo>
                    <a:lnTo>
                      <a:pt x="277063" y="12802"/>
                    </a:lnTo>
                    <a:lnTo>
                      <a:pt x="283464" y="15545"/>
                    </a:lnTo>
                    <a:lnTo>
                      <a:pt x="292608" y="21031"/>
                    </a:lnTo>
                    <a:lnTo>
                      <a:pt x="300838" y="23774"/>
                    </a:lnTo>
                    <a:lnTo>
                      <a:pt x="308153" y="28346"/>
                    </a:lnTo>
                    <a:lnTo>
                      <a:pt x="312725" y="32918"/>
                    </a:lnTo>
                    <a:lnTo>
                      <a:pt x="318211" y="37490"/>
                    </a:lnTo>
                    <a:lnTo>
                      <a:pt x="322783" y="42062"/>
                    </a:lnTo>
                    <a:lnTo>
                      <a:pt x="329184" y="48463"/>
                    </a:lnTo>
                    <a:lnTo>
                      <a:pt x="337414" y="54864"/>
                    </a:lnTo>
                    <a:lnTo>
                      <a:pt x="343814" y="59436"/>
                    </a:lnTo>
                    <a:lnTo>
                      <a:pt x="348386" y="63094"/>
                    </a:lnTo>
                    <a:lnTo>
                      <a:pt x="352958" y="64008"/>
                    </a:lnTo>
                    <a:lnTo>
                      <a:pt x="358445" y="67666"/>
                    </a:lnTo>
                    <a:lnTo>
                      <a:pt x="367589" y="74066"/>
                    </a:lnTo>
                    <a:lnTo>
                      <a:pt x="373990" y="79553"/>
                    </a:lnTo>
                    <a:lnTo>
                      <a:pt x="378562" y="84125"/>
                    </a:lnTo>
                    <a:lnTo>
                      <a:pt x="383134" y="88697"/>
                    </a:lnTo>
                    <a:lnTo>
                      <a:pt x="388620" y="94183"/>
                    </a:lnTo>
                    <a:lnTo>
                      <a:pt x="395021" y="99670"/>
                    </a:lnTo>
                    <a:lnTo>
                      <a:pt x="400507" y="104242"/>
                    </a:lnTo>
                    <a:lnTo>
                      <a:pt x="406908" y="109728"/>
                    </a:lnTo>
                    <a:lnTo>
                      <a:pt x="418795" y="117958"/>
                    </a:lnTo>
                    <a:lnTo>
                      <a:pt x="425196" y="122530"/>
                    </a:lnTo>
                    <a:lnTo>
                      <a:pt x="430682" y="128016"/>
                    </a:lnTo>
                    <a:lnTo>
                      <a:pt x="440741" y="135331"/>
                    </a:lnTo>
                    <a:lnTo>
                      <a:pt x="452628" y="145390"/>
                    </a:lnTo>
                    <a:lnTo>
                      <a:pt x="458114" y="149962"/>
                    </a:lnTo>
                    <a:lnTo>
                      <a:pt x="463601" y="153619"/>
                    </a:lnTo>
                    <a:lnTo>
                      <a:pt x="470916" y="158191"/>
                    </a:lnTo>
                    <a:lnTo>
                      <a:pt x="476402" y="161849"/>
                    </a:lnTo>
                    <a:lnTo>
                      <a:pt x="480974" y="164592"/>
                    </a:lnTo>
                    <a:lnTo>
                      <a:pt x="486461" y="167335"/>
                    </a:lnTo>
                    <a:lnTo>
                      <a:pt x="491947" y="170993"/>
                    </a:lnTo>
                    <a:lnTo>
                      <a:pt x="499262" y="173736"/>
                    </a:lnTo>
                    <a:lnTo>
                      <a:pt x="508406" y="178308"/>
                    </a:lnTo>
                    <a:lnTo>
                      <a:pt x="514807" y="180137"/>
                    </a:lnTo>
                    <a:lnTo>
                      <a:pt x="520294" y="184709"/>
                    </a:lnTo>
                    <a:lnTo>
                      <a:pt x="526694" y="188366"/>
                    </a:lnTo>
                    <a:lnTo>
                      <a:pt x="531266" y="190195"/>
                    </a:lnTo>
                    <a:lnTo>
                      <a:pt x="538582" y="193853"/>
                    </a:lnTo>
                    <a:lnTo>
                      <a:pt x="545897" y="195682"/>
                    </a:lnTo>
                    <a:lnTo>
                      <a:pt x="552298" y="196596"/>
                    </a:lnTo>
                    <a:lnTo>
                      <a:pt x="557784" y="197510"/>
                    </a:lnTo>
                    <a:lnTo>
                      <a:pt x="563270" y="192938"/>
                    </a:lnTo>
                    <a:lnTo>
                      <a:pt x="564185" y="187452"/>
                    </a:lnTo>
                    <a:lnTo>
                      <a:pt x="568757" y="190195"/>
                    </a:lnTo>
                    <a:close/>
                  </a:path>
                </a:pathLst>
              </a:custGeom>
              <a:solidFill>
                <a:schemeClr val="bg1"/>
              </a:solidFill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8" name="Figura a mano libera: forma 37">
                <a:extLst>
                  <a:ext uri="{FF2B5EF4-FFF2-40B4-BE49-F238E27FC236}">
                    <a16:creationId xmlns:a16="http://schemas.microsoft.com/office/drawing/2014/main" id="{8D01CDCA-59B4-6B4C-0252-56010C3CBD3D}"/>
                  </a:ext>
                </a:extLst>
              </p:cNvPr>
              <p:cNvSpPr/>
              <p:nvPr/>
            </p:nvSpPr>
            <p:spPr>
              <a:xfrm>
                <a:off x="3195774" y="2406081"/>
                <a:ext cx="10972" cy="10058"/>
              </a:xfrm>
              <a:custGeom>
                <a:avLst/>
                <a:gdLst>
                  <a:gd name="connsiteX0" fmla="*/ 8230 w 10972"/>
                  <a:gd name="connsiteY0" fmla="*/ 10058 h 10058"/>
                  <a:gd name="connsiteX1" fmla="*/ 0 w 10972"/>
                  <a:gd name="connsiteY1" fmla="*/ 4572 h 10058"/>
                  <a:gd name="connsiteX2" fmla="*/ 5486 w 10972"/>
                  <a:gd name="connsiteY2" fmla="*/ 0 h 10058"/>
                  <a:gd name="connsiteX3" fmla="*/ 10058 w 10972"/>
                  <a:gd name="connsiteY3" fmla="*/ 3658 h 10058"/>
                  <a:gd name="connsiteX4" fmla="*/ 10973 w 10972"/>
                  <a:gd name="connsiteY4" fmla="*/ 10058 h 10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" h="10058">
                    <a:moveTo>
                      <a:pt x="8230" y="10058"/>
                    </a:moveTo>
                    <a:lnTo>
                      <a:pt x="0" y="4572"/>
                    </a:lnTo>
                    <a:lnTo>
                      <a:pt x="5486" y="0"/>
                    </a:lnTo>
                    <a:lnTo>
                      <a:pt x="10058" y="3658"/>
                    </a:lnTo>
                    <a:lnTo>
                      <a:pt x="10973" y="10058"/>
                    </a:lnTo>
                    <a:close/>
                  </a:path>
                </a:pathLst>
              </a:custGeom>
              <a:noFill/>
              <a:ln w="18288" cap="sq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518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7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7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categoryEl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D7408573-CD25-F6D8-88BD-42CB9744EF6F}"/>
              </a:ext>
            </a:extLst>
          </p:cNvPr>
          <p:cNvGraphicFramePr/>
          <p:nvPr/>
        </p:nvGraphicFramePr>
        <p:xfrm>
          <a:off x="0" y="941787"/>
          <a:ext cx="12054115" cy="5126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9">
            <a:extLst>
              <a:ext uri="{FF2B5EF4-FFF2-40B4-BE49-F238E27FC236}">
                <a16:creationId xmlns:a16="http://schemas.microsoft.com/office/drawing/2014/main" id="{0DA7570D-4265-F81A-32B3-92E107848C3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31569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08058A21-2408-42A4-F583-2194BB16F90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88883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4FEAAE5A-16C7-7C54-B65F-28461B78A2E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1974" y="6436555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4CC07E56-3FD0-C4EE-EBBF-32A1B70D891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7035114" y="6445018"/>
            <a:ext cx="377263" cy="360000"/>
          </a:xfrm>
          <a:prstGeom prst="rect">
            <a:avLst/>
          </a:prstGeom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3164187-2341-428A-5619-9C979A3AEB7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5B093F3F-A7F1-FA98-9428-D407E5AD5795}"/>
              </a:ext>
            </a:extLst>
          </p:cNvPr>
          <p:cNvSpPr/>
          <p:nvPr/>
        </p:nvSpPr>
        <p:spPr>
          <a:xfrm>
            <a:off x="0" y="514242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13E5C28E-57F5-F62F-F58B-CAF830030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258" y="257491"/>
            <a:ext cx="1845741" cy="706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C</a:t>
            </a:r>
            <a:r>
              <a:rPr lang="it-IT" sz="3600" dirty="0">
                <a:latin typeface="Montserrat" panose="00000500000000000000" pitchFamily="2" charset="0"/>
                <a:cs typeface="Calibri Light"/>
              </a:rPr>
              <a:t>OSTI</a:t>
            </a:r>
            <a:endParaRPr lang="it-IT" sz="3600" dirty="0">
              <a:latin typeface="Montserrat" panose="00000500000000000000" pitchFamily="2" charset="0"/>
            </a:endParaRPr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B2B665ED-B8AE-B47C-A520-DE7938FC67C0}"/>
              </a:ext>
            </a:extLst>
          </p:cNvPr>
          <p:cNvSpPr/>
          <p:nvPr/>
        </p:nvSpPr>
        <p:spPr>
          <a:xfrm>
            <a:off x="0" y="6195258"/>
            <a:ext cx="12192000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0B3B3C-618D-6951-519B-A7391E7D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87257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8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8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8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8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8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8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8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8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8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8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8">
                                            <p:graphicEl>
                                              <a:chart seriesIdx="1" categoryIdx="5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3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8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8">
                                            <p:graphicEl>
                                              <a:chart seriesIdx="1" categoryIdx="6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1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8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8">
                                            <p:graphicEl>
                                              <a:chart seriesIdx="1" categoryIdx="7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categoryEl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>
            <a:extLst>
              <a:ext uri="{FF2B5EF4-FFF2-40B4-BE49-F238E27FC236}">
                <a16:creationId xmlns:a16="http://schemas.microsoft.com/office/drawing/2014/main" id="{B1D40128-E3A6-FCA0-A024-58B4951016F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31569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247CD565-D02C-078B-2657-53D6B4064E4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88883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CB688305-8CF0-6BD2-D986-DEB064F98C1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1974" y="6436555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1" name="Picture 16">
            <a:extLst>
              <a:ext uri="{FF2B5EF4-FFF2-40B4-BE49-F238E27FC236}">
                <a16:creationId xmlns:a16="http://schemas.microsoft.com/office/drawing/2014/main" id="{D09D4DB0-861C-8DEE-E5C9-F8641D4B647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7035114" y="6445018"/>
            <a:ext cx="377263" cy="360000"/>
          </a:xfrm>
          <a:prstGeom prst="rect">
            <a:avLst/>
          </a:prstGeom>
          <a:ln>
            <a:noFill/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66C6FC1-6630-1F2C-7961-963DE7C1758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3CAB75E-3B22-45B8-A76C-870D5E3D5B77}"/>
              </a:ext>
            </a:extLst>
          </p:cNvPr>
          <p:cNvSpPr/>
          <p:nvPr/>
        </p:nvSpPr>
        <p:spPr>
          <a:xfrm>
            <a:off x="0" y="514242"/>
            <a:ext cx="12193534" cy="148500"/>
          </a:xfrm>
          <a:prstGeom prst="rect">
            <a:avLst/>
          </a:prstGeom>
          <a:solidFill>
            <a:srgbClr val="347AAC">
              <a:alpha val="93000"/>
            </a:srgbClr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C7E5A25-2B50-BA64-FCF1-EAEC079E2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385" y="235196"/>
            <a:ext cx="6455229" cy="706591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C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LASSIFICAZIONE DEI </a:t>
            </a:r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C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OSTI</a:t>
            </a:r>
            <a:endParaRPr lang="it-IT" sz="3600">
              <a:latin typeface="Montserrat" panose="00000500000000000000" pitchFamily="2" charset="0"/>
            </a:endParaRPr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B527CC7-7F12-E50D-6DD5-71FCC962E1E0}"/>
              </a:ext>
            </a:extLst>
          </p:cNvPr>
          <p:cNvSpPr/>
          <p:nvPr/>
        </p:nvSpPr>
        <p:spPr>
          <a:xfrm>
            <a:off x="0" y="6195258"/>
            <a:ext cx="12192000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449ED5A2-E92A-E164-87E1-C8B62F99ACDA}"/>
              </a:ext>
            </a:extLst>
          </p:cNvPr>
          <p:cNvSpPr/>
          <p:nvPr/>
        </p:nvSpPr>
        <p:spPr>
          <a:xfrm>
            <a:off x="457200" y="997794"/>
            <a:ext cx="3065318" cy="647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tx1"/>
                </a:solidFill>
                <a:latin typeface="Montserrat SemiBold" panose="00000700000000000000" pitchFamily="2" charset="0"/>
              </a:rPr>
              <a:t>COSTI DI PRODUZIONE: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558C2E0B-AA05-EB37-6BE6-AFF7BCDD786E}"/>
              </a:ext>
            </a:extLst>
          </p:cNvPr>
          <p:cNvGrpSpPr/>
          <p:nvPr/>
        </p:nvGrpSpPr>
        <p:grpSpPr>
          <a:xfrm>
            <a:off x="647700" y="1551626"/>
            <a:ext cx="5448300" cy="1826461"/>
            <a:chOff x="647700" y="1551626"/>
            <a:chExt cx="5448300" cy="1826461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E1461F20-22C4-37A4-E745-AFA412253945}"/>
                </a:ext>
              </a:extLst>
            </p:cNvPr>
            <p:cNvSpPr txBox="1"/>
            <p:nvPr/>
          </p:nvSpPr>
          <p:spPr>
            <a:xfrm>
              <a:off x="806093" y="2159222"/>
              <a:ext cx="4325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>
                  <a:latin typeface="Montserrat" panose="00000500000000000000" pitchFamily="2" charset="0"/>
                </a:rPr>
                <a:t>Materie prime, sussidiarie, di consumo, merci</a:t>
              </a:r>
            </a:p>
          </p:txBody>
        </p:sp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64402CBA-CD18-91FD-ACDD-3128F8E39062}"/>
                </a:ext>
              </a:extLst>
            </p:cNvPr>
            <p:cNvSpPr/>
            <p:nvPr/>
          </p:nvSpPr>
          <p:spPr>
            <a:xfrm>
              <a:off x="652423" y="2220105"/>
              <a:ext cx="180000" cy="180000"/>
            </a:xfrm>
            <a:prstGeom prst="rect">
              <a:avLst/>
            </a:prstGeom>
            <a:solidFill>
              <a:srgbClr val="FF5B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F313B48C-3F60-756B-92EB-8B342F27CC46}"/>
                </a:ext>
              </a:extLst>
            </p:cNvPr>
            <p:cNvSpPr txBox="1"/>
            <p:nvPr/>
          </p:nvSpPr>
          <p:spPr>
            <a:xfrm>
              <a:off x="804518" y="2463266"/>
              <a:ext cx="2978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>
                  <a:latin typeface="Montserrat" panose="00000500000000000000" pitchFamily="2" charset="0"/>
                </a:rPr>
                <a:t>Oneri diversi di gestione</a:t>
              </a:r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6429CC59-FBAC-CAAC-3C77-9DC4F9AD5E4C}"/>
                </a:ext>
              </a:extLst>
            </p:cNvPr>
            <p:cNvSpPr/>
            <p:nvPr/>
          </p:nvSpPr>
          <p:spPr>
            <a:xfrm>
              <a:off x="658468" y="2524149"/>
              <a:ext cx="180000" cy="180000"/>
            </a:xfrm>
            <a:prstGeom prst="rect">
              <a:avLst/>
            </a:prstGeom>
            <a:solidFill>
              <a:srgbClr val="FFFC7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09A42E6A-6529-6F89-D7D5-38DABF4677E7}"/>
                </a:ext>
              </a:extLst>
            </p:cNvPr>
            <p:cNvSpPr txBox="1"/>
            <p:nvPr/>
          </p:nvSpPr>
          <p:spPr>
            <a:xfrm>
              <a:off x="793749" y="1551626"/>
              <a:ext cx="3485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>
                  <a:latin typeface="Montserrat" panose="00000500000000000000" pitchFamily="2" charset="0"/>
                </a:rPr>
                <a:t>Personale (addetto alla produzione)</a:t>
              </a: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FC46EFC3-1AE2-9416-03EF-AC33A95205F4}"/>
                </a:ext>
              </a:extLst>
            </p:cNvPr>
            <p:cNvSpPr/>
            <p:nvPr/>
          </p:nvSpPr>
          <p:spPr>
            <a:xfrm>
              <a:off x="647700" y="1612509"/>
              <a:ext cx="180000" cy="180000"/>
            </a:xfrm>
            <a:prstGeom prst="rect">
              <a:avLst/>
            </a:prstGeom>
            <a:solidFill>
              <a:srgbClr val="347AA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E6261AD1-A8B7-A037-9988-1AF1CCF2E59D}"/>
                </a:ext>
              </a:extLst>
            </p:cNvPr>
            <p:cNvSpPr txBox="1"/>
            <p:nvPr/>
          </p:nvSpPr>
          <p:spPr>
            <a:xfrm>
              <a:off x="793750" y="1855424"/>
              <a:ext cx="5302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>
                  <a:latin typeface="Montserrat" panose="00000500000000000000" pitchFamily="2" charset="0"/>
                </a:rPr>
                <a:t>Canoni di locazione di immobili dedicati alla produzione</a:t>
              </a:r>
            </a:p>
          </p:txBody>
        </p:sp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28838547-A5B7-5C6D-23EA-1DE77DAF1154}"/>
                </a:ext>
              </a:extLst>
            </p:cNvPr>
            <p:cNvSpPr/>
            <p:nvPr/>
          </p:nvSpPr>
          <p:spPr>
            <a:xfrm>
              <a:off x="647700" y="1916307"/>
              <a:ext cx="180000" cy="180000"/>
            </a:xfrm>
            <a:prstGeom prst="rect">
              <a:avLst/>
            </a:prstGeom>
            <a:solidFill>
              <a:srgbClr val="03B95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E84E900A-1ACF-E565-8B8A-E8190770FE7B}"/>
                </a:ext>
              </a:extLst>
            </p:cNvPr>
            <p:cNvSpPr txBox="1"/>
            <p:nvPr/>
          </p:nvSpPr>
          <p:spPr>
            <a:xfrm>
              <a:off x="802943" y="2766266"/>
              <a:ext cx="4525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>
                  <a:latin typeface="Montserrat" panose="00000500000000000000" pitchFamily="2" charset="0"/>
                </a:rPr>
                <a:t>Ammortamenti impianti, attrezzature</a:t>
              </a:r>
            </a:p>
          </p:txBody>
        </p:sp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08CAAAF8-D976-175C-EC47-A19A11718E55}"/>
                </a:ext>
              </a:extLst>
            </p:cNvPr>
            <p:cNvSpPr/>
            <p:nvPr/>
          </p:nvSpPr>
          <p:spPr>
            <a:xfrm>
              <a:off x="656893" y="2827050"/>
              <a:ext cx="180000" cy="180000"/>
            </a:xfrm>
            <a:prstGeom prst="rect">
              <a:avLst/>
            </a:prstGeom>
            <a:solidFill>
              <a:srgbClr val="14E66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59B6D1E8-0358-EE91-754E-899C0546A145}"/>
                </a:ext>
              </a:extLst>
            </p:cNvPr>
            <p:cNvSpPr txBox="1"/>
            <p:nvPr/>
          </p:nvSpPr>
          <p:spPr>
            <a:xfrm>
              <a:off x="802943" y="3070310"/>
              <a:ext cx="4525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>
                  <a:latin typeface="Montserrat" panose="00000500000000000000" pitchFamily="2" charset="0"/>
                </a:rPr>
                <a:t>Ammortamenti licenze</a:t>
              </a:r>
            </a:p>
          </p:txBody>
        </p: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AC183FFB-425A-05B3-CC06-6A4ACC0A27B4}"/>
                </a:ext>
              </a:extLst>
            </p:cNvPr>
            <p:cNvSpPr/>
            <p:nvPr/>
          </p:nvSpPr>
          <p:spPr>
            <a:xfrm>
              <a:off x="656893" y="3131094"/>
              <a:ext cx="180000" cy="180000"/>
            </a:xfrm>
            <a:prstGeom prst="rect">
              <a:avLst/>
            </a:prstGeom>
            <a:solidFill>
              <a:srgbClr val="14E66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3" name="Rettangolo 42">
            <a:extLst>
              <a:ext uri="{FF2B5EF4-FFF2-40B4-BE49-F238E27FC236}">
                <a16:creationId xmlns:a16="http://schemas.microsoft.com/office/drawing/2014/main" id="{02CD1C61-B10B-BE43-ACFB-CC5AB8E0460C}"/>
              </a:ext>
            </a:extLst>
          </p:cNvPr>
          <p:cNvSpPr/>
          <p:nvPr/>
        </p:nvSpPr>
        <p:spPr>
          <a:xfrm>
            <a:off x="451792" y="3368145"/>
            <a:ext cx="3655765" cy="647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tx1"/>
                </a:solidFill>
                <a:latin typeface="Montserrat SemiBold" panose="00000700000000000000" pitchFamily="2" charset="0"/>
              </a:rPr>
              <a:t>COSTI NON DI PRODUZIONE:</a:t>
            </a: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44E93157-6208-309F-8A3B-E285FC6F983D}"/>
              </a:ext>
            </a:extLst>
          </p:cNvPr>
          <p:cNvGrpSpPr/>
          <p:nvPr/>
        </p:nvGrpSpPr>
        <p:grpSpPr>
          <a:xfrm>
            <a:off x="644550" y="3902969"/>
            <a:ext cx="5817424" cy="2141544"/>
            <a:chOff x="644550" y="3902969"/>
            <a:chExt cx="5817424" cy="2141544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890169C-99B0-B417-D3B9-8677B326B5CD}"/>
                </a:ext>
              </a:extLst>
            </p:cNvPr>
            <p:cNvSpPr txBox="1"/>
            <p:nvPr/>
          </p:nvSpPr>
          <p:spPr>
            <a:xfrm>
              <a:off x="790600" y="4208817"/>
              <a:ext cx="2978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>
                  <a:latin typeface="Montserrat" panose="00000500000000000000" pitchFamily="2" charset="0"/>
                </a:rPr>
                <a:t>Altri accantonamenti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F3D0FAB4-F277-967F-87D7-A791B6703DF5}"/>
                </a:ext>
              </a:extLst>
            </p:cNvPr>
            <p:cNvSpPr/>
            <p:nvPr/>
          </p:nvSpPr>
          <p:spPr>
            <a:xfrm>
              <a:off x="644550" y="4269700"/>
              <a:ext cx="180000" cy="180000"/>
            </a:xfrm>
            <a:prstGeom prst="rect">
              <a:avLst/>
            </a:prstGeom>
            <a:solidFill>
              <a:srgbClr val="A2F98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5AC0354F-A9E8-D7FB-9DBA-95260AE444E5}"/>
                </a:ext>
              </a:extLst>
            </p:cNvPr>
            <p:cNvSpPr txBox="1"/>
            <p:nvPr/>
          </p:nvSpPr>
          <p:spPr>
            <a:xfrm>
              <a:off x="790600" y="5736736"/>
              <a:ext cx="2978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>
                  <a:latin typeface="Montserrat" panose="00000500000000000000" pitchFamily="2" charset="0"/>
                </a:rPr>
                <a:t>Servizi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1A706FDE-45EA-DF31-5623-18808984E957}"/>
                </a:ext>
              </a:extLst>
            </p:cNvPr>
            <p:cNvSpPr/>
            <p:nvPr/>
          </p:nvSpPr>
          <p:spPr>
            <a:xfrm>
              <a:off x="644550" y="5797619"/>
              <a:ext cx="180000" cy="180000"/>
            </a:xfrm>
            <a:prstGeom prst="rect">
              <a:avLst/>
            </a:prstGeom>
            <a:solidFill>
              <a:srgbClr val="027C3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F7C5F490-1E38-0F7F-6989-422174F402F2}"/>
                </a:ext>
              </a:extLst>
            </p:cNvPr>
            <p:cNvSpPr txBox="1"/>
            <p:nvPr/>
          </p:nvSpPr>
          <p:spPr>
            <a:xfrm>
              <a:off x="793750" y="3902969"/>
              <a:ext cx="2978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>
                  <a:latin typeface="Montserrat" panose="00000500000000000000" pitchFamily="2" charset="0"/>
                </a:rPr>
                <a:t>Oneri finanziari</a:t>
              </a:r>
            </a:p>
          </p:txBody>
        </p:sp>
        <p:sp>
          <p:nvSpPr>
            <p:cNvPr id="39" name="Rettangolo 38">
              <a:extLst>
                <a:ext uri="{FF2B5EF4-FFF2-40B4-BE49-F238E27FC236}">
                  <a16:creationId xmlns:a16="http://schemas.microsoft.com/office/drawing/2014/main" id="{6AC29D16-FBB9-DB3C-1CA5-18EE233A59C5}"/>
                </a:ext>
              </a:extLst>
            </p:cNvPr>
            <p:cNvSpPr/>
            <p:nvPr/>
          </p:nvSpPr>
          <p:spPr>
            <a:xfrm>
              <a:off x="647700" y="3963753"/>
              <a:ext cx="180000" cy="180000"/>
            </a:xfrm>
            <a:prstGeom prst="rect">
              <a:avLst/>
            </a:prstGeom>
            <a:solidFill>
              <a:srgbClr val="99663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734F9B35-C5B6-2999-5BE8-CEB6730C8D1F}"/>
                </a:ext>
              </a:extLst>
            </p:cNvPr>
            <p:cNvSpPr txBox="1"/>
            <p:nvPr/>
          </p:nvSpPr>
          <p:spPr>
            <a:xfrm>
              <a:off x="793750" y="4816906"/>
              <a:ext cx="38408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>
                  <a:latin typeface="Montserrat" panose="00000500000000000000" pitchFamily="2" charset="0"/>
                </a:rPr>
                <a:t>Svalutazione crediti</a:t>
              </a:r>
            </a:p>
          </p:txBody>
        </p: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9FC749AA-FFAC-164C-3D26-EAAF75459430}"/>
                </a:ext>
              </a:extLst>
            </p:cNvPr>
            <p:cNvSpPr/>
            <p:nvPr/>
          </p:nvSpPr>
          <p:spPr>
            <a:xfrm>
              <a:off x="647700" y="4877789"/>
              <a:ext cx="180000" cy="180000"/>
            </a:xfrm>
            <a:prstGeom prst="rect">
              <a:avLst/>
            </a:prstGeom>
            <a:solidFill>
              <a:srgbClr val="14E66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6B0A895B-41E9-1F4A-A7ED-3B27B5D94F6C}"/>
                </a:ext>
              </a:extLst>
            </p:cNvPr>
            <p:cNvSpPr txBox="1"/>
            <p:nvPr/>
          </p:nvSpPr>
          <p:spPr>
            <a:xfrm>
              <a:off x="790600" y="4526838"/>
              <a:ext cx="2978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>
                  <a:latin typeface="Montserrat" panose="00000500000000000000" pitchFamily="2" charset="0"/>
                </a:rPr>
                <a:t>Ammortamenti mobili, arredi</a:t>
              </a:r>
            </a:p>
          </p:txBody>
        </p:sp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18BE6EB6-EC21-9852-A282-9C83C1558512}"/>
                </a:ext>
              </a:extLst>
            </p:cNvPr>
            <p:cNvSpPr/>
            <p:nvPr/>
          </p:nvSpPr>
          <p:spPr>
            <a:xfrm>
              <a:off x="644550" y="4587622"/>
              <a:ext cx="180000" cy="180000"/>
            </a:xfrm>
            <a:prstGeom prst="rect">
              <a:avLst/>
            </a:prstGeom>
            <a:solidFill>
              <a:srgbClr val="14E66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AD570A0D-329C-F8F4-7E58-13FE6153E697}"/>
                </a:ext>
              </a:extLst>
            </p:cNvPr>
            <p:cNvSpPr txBox="1"/>
            <p:nvPr/>
          </p:nvSpPr>
          <p:spPr>
            <a:xfrm>
              <a:off x="792174" y="5121721"/>
              <a:ext cx="38408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>
                  <a:latin typeface="Montserrat" panose="00000500000000000000" pitchFamily="2" charset="0"/>
                </a:rPr>
                <a:t>Personale (non addetto alla produzione)</a:t>
              </a:r>
            </a:p>
            <a:p>
              <a:endParaRPr lang="it-IT" sz="1400">
                <a:latin typeface="Montserrat" panose="00000500000000000000" pitchFamily="2" charset="0"/>
              </a:endParaRPr>
            </a:p>
          </p:txBody>
        </p: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4857EFE6-D495-A842-76CA-1CB77FF311FB}"/>
                </a:ext>
              </a:extLst>
            </p:cNvPr>
            <p:cNvSpPr/>
            <p:nvPr/>
          </p:nvSpPr>
          <p:spPr>
            <a:xfrm>
              <a:off x="646125" y="5182505"/>
              <a:ext cx="180000" cy="180000"/>
            </a:xfrm>
            <a:prstGeom prst="rect">
              <a:avLst/>
            </a:prstGeom>
            <a:solidFill>
              <a:srgbClr val="347AA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7866A75F-69AB-F188-CF61-C2CAEFB53B89}"/>
                </a:ext>
              </a:extLst>
            </p:cNvPr>
            <p:cNvSpPr txBox="1"/>
            <p:nvPr/>
          </p:nvSpPr>
          <p:spPr>
            <a:xfrm>
              <a:off x="790600" y="5432396"/>
              <a:ext cx="56713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>
                  <a:latin typeface="Montserrat" panose="00000500000000000000" pitchFamily="2" charset="0"/>
                </a:rPr>
                <a:t>Canoni di locazione di immobili non dedicati alla produzione</a:t>
              </a:r>
            </a:p>
          </p:txBody>
        </p: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DC14AC82-A79A-6491-5DD4-67B4938AFC1B}"/>
                </a:ext>
              </a:extLst>
            </p:cNvPr>
            <p:cNvSpPr/>
            <p:nvPr/>
          </p:nvSpPr>
          <p:spPr>
            <a:xfrm>
              <a:off x="644550" y="5493279"/>
              <a:ext cx="180000" cy="180000"/>
            </a:xfrm>
            <a:prstGeom prst="rect">
              <a:avLst/>
            </a:prstGeom>
            <a:solidFill>
              <a:srgbClr val="03B95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aphicFrame>
        <p:nvGraphicFramePr>
          <p:cNvPr id="21" name="Grafico 20">
            <a:extLst>
              <a:ext uri="{FF2B5EF4-FFF2-40B4-BE49-F238E27FC236}">
                <a16:creationId xmlns:a16="http://schemas.microsoft.com/office/drawing/2014/main" id="{2F334666-5DDD-3588-054F-B5869802D96D}"/>
              </a:ext>
            </a:extLst>
          </p:cNvPr>
          <p:cNvGraphicFramePr/>
          <p:nvPr/>
        </p:nvGraphicFramePr>
        <p:xfrm>
          <a:off x="6483735" y="941787"/>
          <a:ext cx="5538548" cy="5160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61DE7208-ADCF-55F0-F9AC-CA6CD57FE5FB}"/>
              </a:ext>
            </a:extLst>
          </p:cNvPr>
          <p:cNvSpPr/>
          <p:nvPr/>
        </p:nvSpPr>
        <p:spPr>
          <a:xfrm>
            <a:off x="9321682" y="1853249"/>
            <a:ext cx="2408966" cy="521701"/>
          </a:xfrm>
          <a:prstGeom prst="roundRect">
            <a:avLst/>
          </a:prstGeom>
          <a:solidFill>
            <a:srgbClr val="347AAC">
              <a:alpha val="30000"/>
            </a:srgbClr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solidFill>
                  <a:schemeClr val="tx1"/>
                </a:solidFill>
                <a:latin typeface="Montserrat SemiBold" panose="00000700000000000000" pitchFamily="2" charset="0"/>
              </a:rPr>
              <a:t>Oggetto di costo</a:t>
            </a:r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ctr"/>
            <a:r>
              <a:rPr lang="it-IT" sz="1400" b="1">
                <a:solidFill>
                  <a:schemeClr val="bg1"/>
                </a:solidFill>
                <a:latin typeface="Montserrat" panose="00000500000000000000" pitchFamily="2" charset="0"/>
              </a:rPr>
              <a:t>Singolo progetto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861F172F-84D8-4AB5-2E6C-F9117B9EDE36}"/>
              </a:ext>
            </a:extLst>
          </p:cNvPr>
          <p:cNvSpPr/>
          <p:nvPr/>
        </p:nvSpPr>
        <p:spPr>
          <a:xfrm>
            <a:off x="9323614" y="1280967"/>
            <a:ext cx="2407034" cy="523137"/>
          </a:xfrm>
          <a:prstGeom prst="roundRect">
            <a:avLst/>
          </a:prstGeom>
          <a:solidFill>
            <a:srgbClr val="347AAC">
              <a:alpha val="30000"/>
            </a:srgbClr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solidFill>
                  <a:schemeClr val="tx1"/>
                </a:solidFill>
                <a:latin typeface="Montserrat SemiBold" panose="00000700000000000000" pitchFamily="2" charset="0"/>
              </a:rPr>
              <a:t>Cost driver</a:t>
            </a:r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ctr"/>
            <a:r>
              <a:rPr lang="it-IT" sz="1400" b="1">
                <a:solidFill>
                  <a:schemeClr val="bg1"/>
                </a:solidFill>
                <a:latin typeface="Montserrat" panose="00000500000000000000" pitchFamily="2" charset="0"/>
              </a:rPr>
              <a:t>Volume di produzione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5CF331-1DA4-D723-33DB-884E7DD63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57931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2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2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5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750"/>
                                        <p:tgtEl>
                                          <p:spTgt spid="2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  <p:bldGraphic spid="21" grpId="0" uiExpand="1">
        <p:bldSub>
          <a:bldChart bld="category"/>
        </p:bldSub>
      </p:bldGraphic>
      <p:bldP spid="23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1E0D6C1D-D4B0-5B60-320C-0DBA681C2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32" y="640081"/>
            <a:ext cx="5314406" cy="5314406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FA3AFAD-5D63-9944-7925-D170F4327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818" y="1814689"/>
            <a:ext cx="817200" cy="781200"/>
          </a:xfrm>
          <a:prstGeom prst="rect">
            <a:avLst/>
          </a:prstGeom>
          <a:ln>
            <a:noFill/>
          </a:ln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101E1E34-08B6-B650-D763-83F07E828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500" y="2566121"/>
            <a:ext cx="817200" cy="781200"/>
          </a:xfrm>
          <a:prstGeom prst="rect">
            <a:avLst/>
          </a:prstGeom>
          <a:ln>
            <a:noFill/>
          </a:ln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2C2AE4A-F390-3507-780E-448A1025E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106" y="3372557"/>
            <a:ext cx="817200" cy="781200"/>
          </a:xfrm>
          <a:prstGeom prst="rect">
            <a:avLst/>
          </a:prstGeom>
          <a:ln>
            <a:noFill/>
          </a:ln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571ACA87-E528-F9FE-ECEE-A75A7C13FB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11" y="4404492"/>
            <a:ext cx="818814" cy="781346"/>
          </a:xfrm>
          <a:prstGeom prst="rect">
            <a:avLst/>
          </a:prstGeom>
          <a:ln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8AD6DD2-7693-473E-3F7F-EDDC1335F7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8675" y="732539"/>
            <a:ext cx="986091" cy="942651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59F9640-33DD-C4DA-CB68-C07230FA044E}"/>
              </a:ext>
            </a:extLst>
          </p:cNvPr>
          <p:cNvSpPr/>
          <p:nvPr/>
        </p:nvSpPr>
        <p:spPr>
          <a:xfrm rot="18900000">
            <a:off x="569149" y="2271864"/>
            <a:ext cx="3994725" cy="1200727"/>
          </a:xfrm>
          <a:prstGeom prst="rect">
            <a:avLst/>
          </a:prstGeom>
          <a:solidFill>
            <a:srgbClr val="2EB0E6"/>
          </a:solidFill>
          <a:ln>
            <a:solidFill>
              <a:srgbClr val="2EB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solidFill>
                  <a:srgbClr val="E41B1B"/>
                </a:solidFill>
                <a:latin typeface="Microsoft Sans Serif"/>
                <a:ea typeface="Microsoft Sans Serif"/>
                <a:cs typeface="Calibri"/>
              </a:rPr>
              <a:t>I</a:t>
            </a:r>
            <a:r>
              <a:rPr lang="en-US" sz="6000">
                <a:solidFill>
                  <a:srgbClr val="FFFFFF"/>
                </a:solidFill>
                <a:latin typeface="Microsoft Sans Serif"/>
                <a:ea typeface="Microsoft Sans Serif"/>
                <a:cs typeface="Calibri"/>
              </a:rPr>
              <a:t>NDICE</a:t>
            </a:r>
            <a:endParaRPr lang="en-US" sz="6000">
              <a:latin typeface="Microsoft Sans Serif"/>
              <a:ea typeface="Microsoft Sans Serif"/>
              <a:cs typeface="Microsoft Sans Serif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E351EE-962C-5473-BA81-ABE1087F1BDD}"/>
              </a:ext>
            </a:extLst>
          </p:cNvPr>
          <p:cNvSpPr/>
          <p:nvPr/>
        </p:nvSpPr>
        <p:spPr>
          <a:xfrm rot="18900000">
            <a:off x="648016" y="2618849"/>
            <a:ext cx="5634180" cy="334819"/>
          </a:xfrm>
          <a:prstGeom prst="rect">
            <a:avLst/>
          </a:prstGeom>
          <a:solidFill>
            <a:srgbClr val="2EB0E6"/>
          </a:solidFill>
          <a:ln>
            <a:solidFill>
              <a:srgbClr val="2EB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9DD111-DB52-09CD-7A95-3BC6612F4527}"/>
              </a:ext>
            </a:extLst>
          </p:cNvPr>
          <p:cNvSpPr/>
          <p:nvPr/>
        </p:nvSpPr>
        <p:spPr>
          <a:xfrm>
            <a:off x="0" y="6193599"/>
            <a:ext cx="12192000" cy="150159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E127DA-B5E7-F2E1-05A7-679081CCA994}"/>
              </a:ext>
            </a:extLst>
          </p:cNvPr>
          <p:cNvSpPr/>
          <p:nvPr/>
        </p:nvSpPr>
        <p:spPr>
          <a:xfrm>
            <a:off x="0" y="247699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A9E9C-96A2-B8B1-77D3-6F4A932AFFBA}"/>
              </a:ext>
            </a:extLst>
          </p:cNvPr>
          <p:cNvSpPr txBox="1"/>
          <p:nvPr/>
        </p:nvSpPr>
        <p:spPr>
          <a:xfrm>
            <a:off x="7950705" y="1097263"/>
            <a:ext cx="3871630" cy="432000"/>
          </a:xfrm>
          <a:custGeom>
            <a:avLst/>
            <a:gdLst>
              <a:gd name="connsiteX0" fmla="*/ 0 w 3871630"/>
              <a:gd name="connsiteY0" fmla="*/ 455057 h 455057"/>
              <a:gd name="connsiteX1" fmla="*/ 451694 w 3871630"/>
              <a:gd name="connsiteY1" fmla="*/ 0 h 455057"/>
              <a:gd name="connsiteX2" fmla="*/ 3871630 w 3871630"/>
              <a:gd name="connsiteY2" fmla="*/ 0 h 455057"/>
              <a:gd name="connsiteX3" fmla="*/ 3419936 w 3871630"/>
              <a:gd name="connsiteY3" fmla="*/ 455057 h 455057"/>
              <a:gd name="connsiteX4" fmla="*/ 0 w 3871630"/>
              <a:gd name="connsiteY4" fmla="*/ 455057 h 455057"/>
              <a:gd name="connsiteX0" fmla="*/ 0 w 3871630"/>
              <a:gd name="connsiteY0" fmla="*/ 455057 h 455057"/>
              <a:gd name="connsiteX1" fmla="*/ 451694 w 3871630"/>
              <a:gd name="connsiteY1" fmla="*/ 0 h 455057"/>
              <a:gd name="connsiteX2" fmla="*/ 3871630 w 3871630"/>
              <a:gd name="connsiteY2" fmla="*/ 0 h 455057"/>
              <a:gd name="connsiteX3" fmla="*/ 3857257 w 3871630"/>
              <a:gd name="connsiteY3" fmla="*/ 455057 h 455057"/>
              <a:gd name="connsiteX4" fmla="*/ 0 w 3871630"/>
              <a:gd name="connsiteY4" fmla="*/ 455057 h 45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1630" h="455057">
                <a:moveTo>
                  <a:pt x="0" y="455057"/>
                </a:moveTo>
                <a:lnTo>
                  <a:pt x="451694" y="0"/>
                </a:lnTo>
                <a:lnTo>
                  <a:pt x="3871630" y="0"/>
                </a:lnTo>
                <a:lnTo>
                  <a:pt x="3857257" y="455057"/>
                </a:lnTo>
                <a:lnTo>
                  <a:pt x="0" y="455057"/>
                </a:lnTo>
                <a:close/>
              </a:path>
            </a:pathLst>
          </a:custGeom>
          <a:gradFill>
            <a:gsLst>
              <a:gs pos="0">
                <a:srgbClr val="347AAC"/>
              </a:gs>
              <a:gs pos="40000">
                <a:schemeClr val="bg1"/>
              </a:gs>
            </a:gsLst>
            <a:lin ang="18600000" scaled="0"/>
          </a:gradFill>
          <a:ln w="19050" cap="flat">
            <a:gradFill flip="none" rotWithShape="1">
              <a:gsLst>
                <a:gs pos="0">
                  <a:srgbClr val="347AAC"/>
                </a:gs>
                <a:gs pos="45000">
                  <a:schemeClr val="bg1"/>
                </a:gs>
              </a:gsLst>
              <a:lin ang="18900000" scaled="1"/>
              <a:tileRect/>
            </a:gradFill>
            <a:round/>
          </a:ln>
        </p:spPr>
        <p:txBody>
          <a:bodyPr rot="0" spcFirstLastPara="0" vertOverflow="overflow" horzOverflow="overflow" vert="horz" wrap="square" lIns="72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CF2E2E"/>
                </a:solidFill>
                <a:latin typeface="Montserrat" panose="00000500000000000000" pitchFamily="2" charset="0"/>
                <a:cs typeface="Calibri"/>
              </a:rPr>
              <a:t>P</a:t>
            </a:r>
            <a:r>
              <a:rPr lang="en-US">
                <a:latin typeface="Montserrat" panose="00000500000000000000" pitchFamily="2" charset="0"/>
                <a:cs typeface="Calibri"/>
              </a:rPr>
              <a:t>RESENTAZIONE</a:t>
            </a:r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A26588-8B23-6152-013A-38BAF9D526E3}"/>
              </a:ext>
            </a:extLst>
          </p:cNvPr>
          <p:cNvSpPr txBox="1"/>
          <p:nvPr/>
        </p:nvSpPr>
        <p:spPr>
          <a:xfrm>
            <a:off x="7028724" y="2011530"/>
            <a:ext cx="3871630" cy="432000"/>
          </a:xfrm>
          <a:custGeom>
            <a:avLst/>
            <a:gdLst>
              <a:gd name="connsiteX0" fmla="*/ 0 w 3871630"/>
              <a:gd name="connsiteY0" fmla="*/ 455057 h 455057"/>
              <a:gd name="connsiteX1" fmla="*/ 451694 w 3871630"/>
              <a:gd name="connsiteY1" fmla="*/ 0 h 455057"/>
              <a:gd name="connsiteX2" fmla="*/ 3871630 w 3871630"/>
              <a:gd name="connsiteY2" fmla="*/ 0 h 455057"/>
              <a:gd name="connsiteX3" fmla="*/ 3419936 w 3871630"/>
              <a:gd name="connsiteY3" fmla="*/ 455057 h 455057"/>
              <a:gd name="connsiteX4" fmla="*/ 0 w 3871630"/>
              <a:gd name="connsiteY4" fmla="*/ 455057 h 455057"/>
              <a:gd name="connsiteX0" fmla="*/ 0 w 3871630"/>
              <a:gd name="connsiteY0" fmla="*/ 455057 h 455057"/>
              <a:gd name="connsiteX1" fmla="*/ 451694 w 3871630"/>
              <a:gd name="connsiteY1" fmla="*/ 0 h 455057"/>
              <a:gd name="connsiteX2" fmla="*/ 3871630 w 3871630"/>
              <a:gd name="connsiteY2" fmla="*/ 0 h 455057"/>
              <a:gd name="connsiteX3" fmla="*/ 3867196 w 3871630"/>
              <a:gd name="connsiteY3" fmla="*/ 455057 h 455057"/>
              <a:gd name="connsiteX4" fmla="*/ 0 w 3871630"/>
              <a:gd name="connsiteY4" fmla="*/ 455057 h 45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1630" h="455057">
                <a:moveTo>
                  <a:pt x="0" y="455057"/>
                </a:moveTo>
                <a:lnTo>
                  <a:pt x="451694" y="0"/>
                </a:lnTo>
                <a:lnTo>
                  <a:pt x="3871630" y="0"/>
                </a:lnTo>
                <a:lnTo>
                  <a:pt x="3867196" y="455057"/>
                </a:lnTo>
                <a:lnTo>
                  <a:pt x="0" y="455057"/>
                </a:lnTo>
                <a:close/>
              </a:path>
            </a:pathLst>
          </a:custGeom>
          <a:gradFill>
            <a:gsLst>
              <a:gs pos="0">
                <a:srgbClr val="347AAC"/>
              </a:gs>
              <a:gs pos="40000">
                <a:schemeClr val="bg1"/>
              </a:gs>
            </a:gsLst>
            <a:lin ang="18600000" scaled="0"/>
          </a:gradFill>
          <a:ln w="19050" cap="flat">
            <a:gradFill flip="none" rotWithShape="1">
              <a:gsLst>
                <a:gs pos="0">
                  <a:srgbClr val="347AAC"/>
                </a:gs>
                <a:gs pos="45000">
                  <a:schemeClr val="bg1"/>
                </a:gs>
              </a:gsLst>
              <a:lin ang="18900000" scaled="1"/>
              <a:tileRect/>
            </a:gradFill>
            <a:round/>
          </a:ln>
        </p:spPr>
        <p:txBody>
          <a:bodyPr rot="0" spcFirstLastPara="0" vertOverflow="overflow" horzOverflow="overflow" vert="horz" wrap="square" lIns="72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490538"/>
            <a:r>
              <a:rPr lang="en-US" b="1">
                <a:solidFill>
                  <a:srgbClr val="CF2E2E"/>
                </a:solidFill>
                <a:latin typeface="Montserrat" panose="00000500000000000000" pitchFamily="2" charset="0"/>
                <a:cs typeface="Calibri"/>
              </a:rPr>
              <a:t>G</a:t>
            </a:r>
            <a:r>
              <a:rPr lang="en-US">
                <a:latin typeface="Montserrat" panose="00000500000000000000" pitchFamily="2" charset="0"/>
                <a:cs typeface="Calibri"/>
              </a:rPr>
              <a:t>OVERNANCE</a:t>
            </a:r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0F5BD-F26C-4ACE-CAF3-8707F9C1C098}"/>
              </a:ext>
            </a:extLst>
          </p:cNvPr>
          <p:cNvSpPr txBox="1"/>
          <p:nvPr/>
        </p:nvSpPr>
        <p:spPr>
          <a:xfrm>
            <a:off x="6134915" y="2915321"/>
            <a:ext cx="3871630" cy="369332"/>
          </a:xfrm>
          <a:custGeom>
            <a:avLst/>
            <a:gdLst>
              <a:gd name="connsiteX0" fmla="*/ 0 w 3871630"/>
              <a:gd name="connsiteY0" fmla="*/ 455057 h 455057"/>
              <a:gd name="connsiteX1" fmla="*/ 441756 w 3871630"/>
              <a:gd name="connsiteY1" fmla="*/ 0 h 455057"/>
              <a:gd name="connsiteX2" fmla="*/ 3871630 w 3871630"/>
              <a:gd name="connsiteY2" fmla="*/ 0 h 455057"/>
              <a:gd name="connsiteX3" fmla="*/ 3429874 w 3871630"/>
              <a:gd name="connsiteY3" fmla="*/ 455057 h 455057"/>
              <a:gd name="connsiteX4" fmla="*/ 0 w 3871630"/>
              <a:gd name="connsiteY4" fmla="*/ 455057 h 455057"/>
              <a:gd name="connsiteX0" fmla="*/ 0 w 3871630"/>
              <a:gd name="connsiteY0" fmla="*/ 455057 h 455057"/>
              <a:gd name="connsiteX1" fmla="*/ 441756 w 3871630"/>
              <a:gd name="connsiteY1" fmla="*/ 0 h 455057"/>
              <a:gd name="connsiteX2" fmla="*/ 3871630 w 3871630"/>
              <a:gd name="connsiteY2" fmla="*/ 0 h 455057"/>
              <a:gd name="connsiteX3" fmla="*/ 3857256 w 3871630"/>
              <a:gd name="connsiteY3" fmla="*/ 455057 h 455057"/>
              <a:gd name="connsiteX4" fmla="*/ 0 w 3871630"/>
              <a:gd name="connsiteY4" fmla="*/ 455057 h 45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1630" h="455057">
                <a:moveTo>
                  <a:pt x="0" y="455057"/>
                </a:moveTo>
                <a:lnTo>
                  <a:pt x="441756" y="0"/>
                </a:lnTo>
                <a:lnTo>
                  <a:pt x="3871630" y="0"/>
                </a:lnTo>
                <a:lnTo>
                  <a:pt x="3857256" y="455057"/>
                </a:lnTo>
                <a:lnTo>
                  <a:pt x="0" y="455057"/>
                </a:lnTo>
                <a:close/>
              </a:path>
            </a:pathLst>
          </a:custGeom>
          <a:gradFill>
            <a:gsLst>
              <a:gs pos="0">
                <a:srgbClr val="347AAC"/>
              </a:gs>
              <a:gs pos="40000">
                <a:schemeClr val="bg1"/>
              </a:gs>
            </a:gsLst>
            <a:lin ang="18600000" scaled="0"/>
          </a:gradFill>
          <a:ln w="19050" cap="flat">
            <a:gradFill flip="none" rotWithShape="1">
              <a:gsLst>
                <a:gs pos="0">
                  <a:srgbClr val="347AAC"/>
                </a:gs>
                <a:gs pos="45000">
                  <a:schemeClr val="bg1"/>
                </a:gs>
              </a:gsLst>
              <a:lin ang="18900000" scaled="1"/>
              <a:tileRect/>
            </a:gradFill>
            <a:round/>
          </a:ln>
        </p:spPr>
        <p:txBody>
          <a:bodyPr rot="0" spcFirstLastPara="0" vertOverflow="overflow" horzOverflow="overflow" vert="horz" wrap="square" lIns="72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490538"/>
            <a:r>
              <a:rPr lang="en-US" b="1">
                <a:solidFill>
                  <a:srgbClr val="CF2E2E"/>
                </a:solidFill>
                <a:latin typeface="Montserrat" panose="00000500000000000000" pitchFamily="2" charset="0"/>
                <a:cs typeface="Calibri"/>
              </a:rPr>
              <a:t>B</a:t>
            </a:r>
            <a:r>
              <a:rPr lang="en-US">
                <a:latin typeface="Montserrat" panose="00000500000000000000" pitchFamily="2" charset="0"/>
                <a:cs typeface="Calibri"/>
              </a:rPr>
              <a:t>USINESS </a:t>
            </a:r>
            <a:r>
              <a:rPr lang="en-US" b="1">
                <a:solidFill>
                  <a:srgbClr val="CF2E2E"/>
                </a:solidFill>
                <a:latin typeface="Montserrat" panose="00000500000000000000" pitchFamily="2" charset="0"/>
                <a:cs typeface="Calibri"/>
              </a:rPr>
              <a:t>M</a:t>
            </a:r>
            <a:r>
              <a:rPr lang="en-US">
                <a:latin typeface="Montserrat" panose="00000500000000000000" pitchFamily="2" charset="0"/>
                <a:cs typeface="Calibri"/>
              </a:rPr>
              <a:t>ODEL</a:t>
            </a:r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15880F-04B2-FFD1-624A-EA0F94EAB28C}"/>
              </a:ext>
            </a:extLst>
          </p:cNvPr>
          <p:cNvSpPr txBox="1"/>
          <p:nvPr/>
        </p:nvSpPr>
        <p:spPr>
          <a:xfrm>
            <a:off x="5258951" y="3789680"/>
            <a:ext cx="3871630" cy="369332"/>
          </a:xfrm>
          <a:custGeom>
            <a:avLst/>
            <a:gdLst>
              <a:gd name="connsiteX0" fmla="*/ 0 w 3871630"/>
              <a:gd name="connsiteY0" fmla="*/ 455057 h 455057"/>
              <a:gd name="connsiteX1" fmla="*/ 451694 w 3871630"/>
              <a:gd name="connsiteY1" fmla="*/ 0 h 455057"/>
              <a:gd name="connsiteX2" fmla="*/ 3871630 w 3871630"/>
              <a:gd name="connsiteY2" fmla="*/ 0 h 455057"/>
              <a:gd name="connsiteX3" fmla="*/ 3419936 w 3871630"/>
              <a:gd name="connsiteY3" fmla="*/ 455057 h 455057"/>
              <a:gd name="connsiteX4" fmla="*/ 0 w 3871630"/>
              <a:gd name="connsiteY4" fmla="*/ 455057 h 455057"/>
              <a:gd name="connsiteX0" fmla="*/ 0 w 3871630"/>
              <a:gd name="connsiteY0" fmla="*/ 455057 h 464996"/>
              <a:gd name="connsiteX1" fmla="*/ 451694 w 3871630"/>
              <a:gd name="connsiteY1" fmla="*/ 0 h 464996"/>
              <a:gd name="connsiteX2" fmla="*/ 3871630 w 3871630"/>
              <a:gd name="connsiteY2" fmla="*/ 0 h 464996"/>
              <a:gd name="connsiteX3" fmla="*/ 3867196 w 3871630"/>
              <a:gd name="connsiteY3" fmla="*/ 464996 h 464996"/>
              <a:gd name="connsiteX4" fmla="*/ 0 w 3871630"/>
              <a:gd name="connsiteY4" fmla="*/ 455057 h 464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1630" h="464996">
                <a:moveTo>
                  <a:pt x="0" y="455057"/>
                </a:moveTo>
                <a:lnTo>
                  <a:pt x="451694" y="0"/>
                </a:lnTo>
                <a:lnTo>
                  <a:pt x="3871630" y="0"/>
                </a:lnTo>
                <a:lnTo>
                  <a:pt x="3867196" y="464996"/>
                </a:lnTo>
                <a:lnTo>
                  <a:pt x="0" y="455057"/>
                </a:lnTo>
                <a:close/>
              </a:path>
            </a:pathLst>
          </a:custGeom>
          <a:gradFill>
            <a:gsLst>
              <a:gs pos="0">
                <a:srgbClr val="347AAC"/>
              </a:gs>
              <a:gs pos="40000">
                <a:schemeClr val="bg1"/>
              </a:gs>
            </a:gsLst>
            <a:lin ang="18600000" scaled="0"/>
          </a:gradFill>
          <a:ln w="19050" cap="flat">
            <a:gradFill flip="none" rotWithShape="1">
              <a:gsLst>
                <a:gs pos="0">
                  <a:srgbClr val="347AAC"/>
                </a:gs>
                <a:gs pos="45000">
                  <a:schemeClr val="bg1"/>
                </a:gs>
              </a:gsLst>
              <a:lin ang="18900000" scaled="1"/>
              <a:tileRect/>
            </a:gradFill>
            <a:round/>
          </a:ln>
        </p:spPr>
        <p:txBody>
          <a:bodyPr rot="0" spcFirstLastPara="0" vertOverflow="overflow" horzOverflow="overflow" vert="horz" wrap="square" lIns="72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358775"/>
            <a:r>
              <a:rPr lang="en-US" b="1">
                <a:solidFill>
                  <a:srgbClr val="CF2E2E"/>
                </a:solidFill>
                <a:latin typeface="Montserrat" panose="00000500000000000000" pitchFamily="2" charset="0"/>
                <a:cs typeface="Calibri"/>
              </a:rPr>
              <a:t>C</a:t>
            </a:r>
            <a:r>
              <a:rPr lang="en-US">
                <a:latin typeface="Montserrat" panose="00000500000000000000" pitchFamily="2" charset="0"/>
                <a:cs typeface="Calibri"/>
              </a:rPr>
              <a:t>OSTI E </a:t>
            </a:r>
            <a:r>
              <a:rPr lang="en-US" b="1">
                <a:solidFill>
                  <a:srgbClr val="CF2E2E"/>
                </a:solidFill>
                <a:latin typeface="Montserrat" panose="00000500000000000000" pitchFamily="2" charset="0"/>
                <a:cs typeface="Calibri"/>
              </a:rPr>
              <a:t>R</a:t>
            </a:r>
            <a:r>
              <a:rPr lang="en-US">
                <a:latin typeface="Montserrat" panose="00000500000000000000" pitchFamily="2" charset="0"/>
                <a:cs typeface="Calibri"/>
              </a:rPr>
              <a:t>ICAVI</a:t>
            </a:r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D35B8-EA40-6E54-8E7B-94DAD64CBEE7}"/>
              </a:ext>
            </a:extLst>
          </p:cNvPr>
          <p:cNvSpPr txBox="1"/>
          <p:nvPr/>
        </p:nvSpPr>
        <p:spPr>
          <a:xfrm>
            <a:off x="4354436" y="4694515"/>
            <a:ext cx="3875164" cy="432000"/>
          </a:xfrm>
          <a:custGeom>
            <a:avLst/>
            <a:gdLst>
              <a:gd name="connsiteX0" fmla="*/ 0 w 3871630"/>
              <a:gd name="connsiteY0" fmla="*/ 455057 h 455057"/>
              <a:gd name="connsiteX1" fmla="*/ 441756 w 3871630"/>
              <a:gd name="connsiteY1" fmla="*/ 0 h 455057"/>
              <a:gd name="connsiteX2" fmla="*/ 3871630 w 3871630"/>
              <a:gd name="connsiteY2" fmla="*/ 0 h 455057"/>
              <a:gd name="connsiteX3" fmla="*/ 3429874 w 3871630"/>
              <a:gd name="connsiteY3" fmla="*/ 455057 h 455057"/>
              <a:gd name="connsiteX4" fmla="*/ 0 w 3871630"/>
              <a:gd name="connsiteY4" fmla="*/ 455057 h 455057"/>
              <a:gd name="connsiteX0" fmla="*/ 0 w 3875164"/>
              <a:gd name="connsiteY0" fmla="*/ 455057 h 473833"/>
              <a:gd name="connsiteX1" fmla="*/ 441756 w 3875164"/>
              <a:gd name="connsiteY1" fmla="*/ 0 h 473833"/>
              <a:gd name="connsiteX2" fmla="*/ 3871630 w 3875164"/>
              <a:gd name="connsiteY2" fmla="*/ 0 h 473833"/>
              <a:gd name="connsiteX3" fmla="*/ 3875164 w 3875164"/>
              <a:gd name="connsiteY3" fmla="*/ 473833 h 473833"/>
              <a:gd name="connsiteX4" fmla="*/ 0 w 3875164"/>
              <a:gd name="connsiteY4" fmla="*/ 455057 h 47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5164" h="473833">
                <a:moveTo>
                  <a:pt x="0" y="455057"/>
                </a:moveTo>
                <a:lnTo>
                  <a:pt x="441756" y="0"/>
                </a:lnTo>
                <a:lnTo>
                  <a:pt x="3871630" y="0"/>
                </a:lnTo>
                <a:lnTo>
                  <a:pt x="3875164" y="473833"/>
                </a:lnTo>
                <a:lnTo>
                  <a:pt x="0" y="455057"/>
                </a:lnTo>
                <a:close/>
              </a:path>
            </a:pathLst>
          </a:custGeom>
          <a:gradFill>
            <a:gsLst>
              <a:gs pos="0">
                <a:srgbClr val="347AAC"/>
              </a:gs>
              <a:gs pos="40000">
                <a:schemeClr val="bg1"/>
              </a:gs>
            </a:gsLst>
            <a:lin ang="18600000" scaled="0"/>
          </a:gradFill>
          <a:ln w="19050" cap="flat">
            <a:gradFill flip="none" rotWithShape="1">
              <a:gsLst>
                <a:gs pos="0">
                  <a:srgbClr val="347AAC"/>
                </a:gs>
                <a:gs pos="45000">
                  <a:schemeClr val="bg1"/>
                </a:gs>
              </a:gsLst>
              <a:lin ang="18900000" scaled="1"/>
              <a:tileRect/>
            </a:gradFill>
            <a:round/>
          </a:ln>
        </p:spPr>
        <p:txBody>
          <a:bodyPr rot="0" spcFirstLastPara="0" vertOverflow="overflow" horzOverflow="overflow" vert="horz" wrap="square" lIns="72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490538"/>
            <a:r>
              <a:rPr lang="en-US" b="1">
                <a:solidFill>
                  <a:srgbClr val="CF2E2E"/>
                </a:solidFill>
                <a:latin typeface="Montserrat" panose="00000500000000000000" pitchFamily="2" charset="0"/>
              </a:rPr>
              <a:t>B</a:t>
            </a:r>
            <a:r>
              <a:rPr lang="en-US">
                <a:latin typeface="Montserrat" panose="00000500000000000000" pitchFamily="2" charset="0"/>
              </a:rPr>
              <a:t>IBLIOGRAFIA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A15F04-0830-C819-F1AF-2AA09816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7304450"/>
      </p:ext>
    </p:extLst>
  </p:cSld>
  <p:clrMapOvr>
    <a:masterClrMapping/>
  </p:clrMapOvr>
  <p:transition spd="slow" advTm="1242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1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3" grpId="0" animBg="1"/>
      <p:bldP spid="6" grpId="0" animBg="1"/>
      <p:bldP spid="8" grpId="0" animBg="1"/>
      <p:bldP spid="11" grpId="0" animBg="1"/>
      <p:bldP spid="14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D73F67A5-9AF3-C49E-0987-9D8F68C15E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245" y="645971"/>
            <a:ext cx="10060323" cy="530374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E0D6C1D-D4B0-5B60-320C-0DBA681C2E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432" y="640081"/>
            <a:ext cx="5314406" cy="531440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DE351EE-962C-5473-BA81-ABE1087F1BDD}"/>
              </a:ext>
            </a:extLst>
          </p:cNvPr>
          <p:cNvSpPr/>
          <p:nvPr/>
        </p:nvSpPr>
        <p:spPr>
          <a:xfrm rot="18900000">
            <a:off x="648016" y="2618849"/>
            <a:ext cx="5634180" cy="334819"/>
          </a:xfrm>
          <a:prstGeom prst="rect">
            <a:avLst/>
          </a:prstGeom>
          <a:solidFill>
            <a:srgbClr val="2EB0E6"/>
          </a:solidFill>
          <a:ln>
            <a:solidFill>
              <a:srgbClr val="2EB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9DD111-DB52-09CD-7A95-3BC6612F4527}"/>
              </a:ext>
            </a:extLst>
          </p:cNvPr>
          <p:cNvSpPr/>
          <p:nvPr/>
        </p:nvSpPr>
        <p:spPr>
          <a:xfrm>
            <a:off x="0" y="6193599"/>
            <a:ext cx="12192000" cy="150159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E127DA-B5E7-F2E1-05A7-679081CCA994}"/>
              </a:ext>
            </a:extLst>
          </p:cNvPr>
          <p:cNvSpPr/>
          <p:nvPr/>
        </p:nvSpPr>
        <p:spPr>
          <a:xfrm>
            <a:off x="0" y="247699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0">
            <a:extLst>
              <a:ext uri="{FF2B5EF4-FFF2-40B4-BE49-F238E27FC236}">
                <a16:creationId xmlns:a16="http://schemas.microsoft.com/office/drawing/2014/main" id="{05E6284A-7452-88E9-7D30-3B459DAA0E5C}"/>
              </a:ext>
            </a:extLst>
          </p:cNvPr>
          <p:cNvSpPr/>
          <p:nvPr/>
        </p:nvSpPr>
        <p:spPr>
          <a:xfrm rot="18900000">
            <a:off x="488505" y="2077171"/>
            <a:ext cx="4545402" cy="1200727"/>
          </a:xfrm>
          <a:prstGeom prst="rect">
            <a:avLst/>
          </a:prstGeom>
          <a:solidFill>
            <a:srgbClr val="2EB0E6"/>
          </a:solidFill>
          <a:ln>
            <a:solidFill>
              <a:srgbClr val="2EB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rgbClr val="E41B1B"/>
                </a:solidFill>
                <a:latin typeface="Microsoft Sans Serif"/>
                <a:ea typeface="Microsoft Sans Serif"/>
                <a:cs typeface="Calibri"/>
              </a:rPr>
              <a:t>B</a:t>
            </a:r>
            <a:r>
              <a:rPr lang="en-US" sz="4000">
                <a:solidFill>
                  <a:srgbClr val="FFFFFF"/>
                </a:solidFill>
                <a:latin typeface="Microsoft Sans Serif"/>
                <a:ea typeface="Microsoft Sans Serif"/>
                <a:cs typeface="Calibri"/>
              </a:rPr>
              <a:t>IBLIOGRAFIA</a:t>
            </a:r>
            <a:endParaRPr lang="en-US" sz="4000">
              <a:latin typeface="Microsoft Sans Serif"/>
              <a:ea typeface="Microsoft Sans Serif"/>
              <a:cs typeface="Microsoft Sans Serif"/>
            </a:endParaRPr>
          </a:p>
        </p:txBody>
      </p:sp>
      <p:pic>
        <p:nvPicPr>
          <p:cNvPr id="6" name="Picture 16">
            <a:extLst>
              <a:ext uri="{FF2B5EF4-FFF2-40B4-BE49-F238E27FC236}">
                <a16:creationId xmlns:a16="http://schemas.microsoft.com/office/drawing/2014/main" id="{2534A5F5-5B91-1C38-F77F-6470CB888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63084">
            <a:off x="1615063" y="1918671"/>
            <a:ext cx="818814" cy="781346"/>
          </a:xfrm>
          <a:prstGeom prst="rect">
            <a:avLst/>
          </a:prstGeom>
          <a:ln>
            <a:noFill/>
          </a:ln>
        </p:spPr>
      </p:pic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964A7A9E-E102-C9E5-F0DA-F6547A21C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6385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2422">
        <p15:prstTrans prst="peelOff"/>
      </p:transition>
    </mc:Choice>
    <mc:Fallback xmlns="">
      <p:transition spd="slow" advTm="12422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libro, interni, mensola&#10;&#10;Descrizione generata automaticamente">
            <a:extLst>
              <a:ext uri="{FF2B5EF4-FFF2-40B4-BE49-F238E27FC236}">
                <a16:creationId xmlns:a16="http://schemas.microsoft.com/office/drawing/2014/main" id="{C88D850E-7287-A8D8-D081-32C1834EDB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6" b="23274"/>
          <a:stretch/>
        </p:blipFill>
        <p:spPr>
          <a:xfrm>
            <a:off x="0" y="941787"/>
            <a:ext cx="12205847" cy="4925742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1B068F6F-5476-630D-EEBC-879C1DCDCF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31569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94BCDC82-886A-679A-106E-6F928380731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88883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22EDDC26-D034-20F5-5C35-455A115E45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461974" y="6436555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67F9B9-BFDB-5CA7-D6BD-90A2CE86EA3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5114" y="6445018"/>
            <a:ext cx="377263" cy="360000"/>
          </a:xfrm>
          <a:prstGeom prst="rect">
            <a:avLst/>
          </a:prstGeom>
          <a:ln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1E33156-0E3D-AB67-2DB0-C7702288DDC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4DD59424-E396-AB0C-2F1F-D96954689F1B}"/>
              </a:ext>
            </a:extLst>
          </p:cNvPr>
          <p:cNvSpPr/>
          <p:nvPr/>
        </p:nvSpPr>
        <p:spPr>
          <a:xfrm>
            <a:off x="0" y="514242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D38FE9D9-23BA-BE83-7F8D-6F59C82020DD}"/>
              </a:ext>
            </a:extLst>
          </p:cNvPr>
          <p:cNvSpPr/>
          <p:nvPr/>
        </p:nvSpPr>
        <p:spPr>
          <a:xfrm>
            <a:off x="13847" y="6082023"/>
            <a:ext cx="12192000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 hidden="1">
            <a:extLst>
              <a:ext uri="{FF2B5EF4-FFF2-40B4-BE49-F238E27FC236}">
                <a16:creationId xmlns:a16="http://schemas.microsoft.com/office/drawing/2014/main" id="{38078DEC-D455-4EEB-370B-22C399AE9909}"/>
              </a:ext>
            </a:extLst>
          </p:cNvPr>
          <p:cNvSpPr/>
          <p:nvPr/>
        </p:nvSpPr>
        <p:spPr>
          <a:xfrm>
            <a:off x="58870" y="851573"/>
            <a:ext cx="12101953" cy="4943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sz="1600" b="1">
                <a:solidFill>
                  <a:schemeClr val="tx1"/>
                </a:solidFill>
                <a:latin typeface="Montserrat" panose="00000500000000000000" pitchFamily="2" charset="0"/>
              </a:rPr>
              <a:t>SITI WEB </a:t>
            </a:r>
          </a:p>
          <a:p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		Sito ufficiale AYES: </a:t>
            </a:r>
            <a:r>
              <a:rPr lang="it-IT" sz="1200">
                <a:hlinkClick r:id="rId9"/>
              </a:rPr>
              <a:t>AYES - Management &amp; Technology consulting (ayesconsulting.com)</a:t>
            </a:r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				</a:t>
            </a:r>
          </a:p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 		</a:t>
            </a:r>
          </a:p>
          <a:p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		Bilancio: AIDA</a:t>
            </a:r>
          </a:p>
          <a:p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		Articolo di Bergamo Economia del 18 mar. 2019: </a:t>
            </a:r>
            <a:r>
              <a:rPr lang="it-IT" sz="1400">
                <a:hlinkClick r:id="rId10"/>
              </a:rPr>
              <a:t>articolo_bergamo_economia.pdf (ayesconsulting.com)</a:t>
            </a:r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		Articolo del Financial Times: </a:t>
            </a:r>
            <a:r>
              <a:rPr lang="en-GB" sz="18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FT 1000: the fifth annual list of Europe’s fastest-growing companies | Financial Times</a:t>
            </a:r>
            <a:endParaRPr lang="it-IT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		Articolo del Sole 24 Ore: </a:t>
            </a:r>
            <a:r>
              <a:rPr lang="it-IT" sz="18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2"/>
              </a:rPr>
              <a:t>Leader della crescita 2021: la classifica delle aziende italiane cresciute di più (ilsole24ore.com)</a:t>
            </a:r>
            <a:endParaRPr lang="it-IT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		Le Fonti Awards: </a:t>
            </a:r>
            <a:r>
              <a:rPr lang="it-IT" sz="18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3"/>
              </a:rPr>
              <a:t>Assegnati i Le Fonti Awards: ecco i nomi delle eccellenze (trend-online.com)</a:t>
            </a:r>
            <a:endParaRPr lang="it-IT" sz="1800" u="sng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		Intervista di Forbes a Danilo Spada dell’ 11 ott. 2018 </a:t>
            </a:r>
            <a:r>
              <a:rPr lang="it-IT" sz="1100">
                <a:solidFill>
                  <a:schemeClr val="tx1"/>
                </a:solidFill>
                <a:latin typeface="Montserrat" panose="00000500000000000000" pitchFamily="2" charset="0"/>
              </a:rPr>
              <a:t>: </a:t>
            </a:r>
            <a:r>
              <a:rPr lang="en-US" sz="1100">
                <a:latin typeface="Montserrat" panose="00000500000000000000" pitchFamily="2" charset="0"/>
                <a:hlinkClick r:id="rId14"/>
              </a:rPr>
              <a:t>Forbes interview to </a:t>
            </a:r>
            <a:r>
              <a:rPr lang="en-US" sz="1100" err="1">
                <a:latin typeface="Montserrat" panose="00000500000000000000" pitchFamily="2" charset="0"/>
                <a:hlinkClick r:id="rId14"/>
              </a:rPr>
              <a:t>Mr</a:t>
            </a:r>
            <a:r>
              <a:rPr lang="en-US" sz="1100">
                <a:latin typeface="Montserrat" panose="00000500000000000000" pitchFamily="2" charset="0"/>
                <a:hlinkClick r:id="rId14"/>
              </a:rPr>
              <a:t> Danilo Spada (AYES CEO) held on October the 11th 2018: - Forbes France</a:t>
            </a:r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		Intervista di Bergamo Economia del 10 apr. 2021: </a:t>
            </a:r>
            <a:r>
              <a:rPr lang="it-IT" sz="1400">
                <a:latin typeface="Montserrat" panose="00000500000000000000" pitchFamily="2" charset="0"/>
                <a:hlinkClick r:id="rId15"/>
              </a:rPr>
              <a:t>AYES leader della crescita 2021 - Bergamo Economia Magazine</a:t>
            </a:r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sz="1600" b="1">
                <a:solidFill>
                  <a:schemeClr val="tx1"/>
                </a:solidFill>
                <a:latin typeface="Montserrat" panose="00000500000000000000" pitchFamily="2" charset="0"/>
              </a:rPr>
              <a:t>SOCIAL</a:t>
            </a:r>
            <a:r>
              <a:rPr lang="it-IT" sz="1400" b="1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</a:p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		</a:t>
            </a:r>
          </a:p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		</a:t>
            </a:r>
          </a:p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		Account LinkedIn ufficiale di AYES: </a:t>
            </a:r>
            <a:r>
              <a:rPr lang="en-US" sz="1400">
                <a:hlinkClick r:id="rId16"/>
              </a:rPr>
              <a:t>AYES - Management &amp; Technology Consulting: </a:t>
            </a:r>
            <a:r>
              <a:rPr lang="en-US" sz="1400" err="1">
                <a:hlinkClick r:id="rId16"/>
              </a:rPr>
              <a:t>Panoramica</a:t>
            </a:r>
            <a:r>
              <a:rPr lang="en-US" sz="1400">
                <a:hlinkClick r:id="rId16"/>
              </a:rPr>
              <a:t> | LinkedIn</a:t>
            </a:r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F7417E9-792E-E1C8-74A2-8BFE01FB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729" y="235196"/>
            <a:ext cx="4114800" cy="706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B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IBLIOGRAFIA</a:t>
            </a:r>
            <a:endParaRPr lang="it-IT" sz="3600">
              <a:latin typeface="Montserrat" panose="00000500000000000000" pitchFamily="2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A9F53BF-2FC3-EAFD-7759-3E179380E4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7" y="3465697"/>
            <a:ext cx="815569" cy="67515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F326D04-7B03-5EF2-726A-1BAA69E5D9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4" y="5294774"/>
            <a:ext cx="539864" cy="48899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479A861B-19A6-73B4-59D9-CB897BB2D2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978">
            <a:off x="251249" y="1728544"/>
            <a:ext cx="461254" cy="4612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B56198B-1D62-0EC8-9043-58C9C37A51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1" y="1024064"/>
            <a:ext cx="588017" cy="56151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F699779B-9CC4-FD5A-6EAD-5E55D60270FE}"/>
              </a:ext>
            </a:extLst>
          </p:cNvPr>
          <p:cNvSpPr/>
          <p:nvPr/>
        </p:nvSpPr>
        <p:spPr>
          <a:xfrm>
            <a:off x="1063484" y="1090669"/>
            <a:ext cx="10936483" cy="418165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Sito ufficiale AYES: </a:t>
            </a:r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AYES - Management &amp; Technology consulting (ayesconsulting.com)</a:t>
            </a:r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64C2DF9-5716-5E7A-F9DC-ECD30CB912B4}"/>
              </a:ext>
            </a:extLst>
          </p:cNvPr>
          <p:cNvSpPr/>
          <p:nvPr/>
        </p:nvSpPr>
        <p:spPr>
          <a:xfrm>
            <a:off x="1063484" y="1721262"/>
            <a:ext cx="10936483" cy="423046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Bilancio: AIDA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0CB4E4CA-553D-E54A-DA6D-23D091AB06A5}"/>
              </a:ext>
            </a:extLst>
          </p:cNvPr>
          <p:cNvSpPr/>
          <p:nvPr/>
        </p:nvSpPr>
        <p:spPr>
          <a:xfrm>
            <a:off x="1063480" y="4299736"/>
            <a:ext cx="10936483" cy="423045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Intervista di Forbes a Danilo Spada dell’ 11 ott. 2018 </a:t>
            </a:r>
            <a:r>
              <a:rPr lang="it-IT" sz="1100">
                <a:solidFill>
                  <a:schemeClr val="tx1"/>
                </a:solidFill>
                <a:latin typeface="Montserrat" panose="00000500000000000000" pitchFamily="2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  <a:r>
              <a:rPr lang="en-US" sz="1400">
                <a:solidFill>
                  <a:schemeClr val="tx1"/>
                </a:solidFill>
                <a:latin typeface="Montserrat" panose="00000500000000000000" pitchFamily="2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Forbes interview to Mr Danilo Spada (AYES CEO</a:t>
            </a:r>
            <a:r>
              <a:rPr lang="en-US" sz="1400">
                <a:solidFill>
                  <a:schemeClr val="tx1"/>
                </a:solidFill>
                <a:latin typeface="Montserrat" panose="00000500000000000000" pitchFamily="2" charset="0"/>
              </a:rPr>
              <a:t>)</a:t>
            </a:r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4BC585C-41EC-04E7-B811-B9386B98AFD1}"/>
              </a:ext>
            </a:extLst>
          </p:cNvPr>
          <p:cNvSpPr/>
          <p:nvPr/>
        </p:nvSpPr>
        <p:spPr>
          <a:xfrm>
            <a:off x="1063483" y="2336416"/>
            <a:ext cx="10936483" cy="423045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Articolo di Bergamo Economia del 18 mar. 2019: </a:t>
            </a:r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articolo_bergamo_economia.pdf (ayesconsulting.com)</a:t>
            </a:r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52AA4799-F8B4-E501-1092-5733571700F4}"/>
              </a:ext>
            </a:extLst>
          </p:cNvPr>
          <p:cNvSpPr/>
          <p:nvPr/>
        </p:nvSpPr>
        <p:spPr>
          <a:xfrm>
            <a:off x="1063482" y="2828445"/>
            <a:ext cx="10936483" cy="423045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Articolo del Financial Times: </a:t>
            </a:r>
            <a:r>
              <a:rPr lang="en-GB" sz="1400" u="sng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 1000: the fifth annual list of Europe’s fastest-growing companies | Financial Times</a:t>
            </a:r>
            <a:endParaRPr lang="it-IT" sz="180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46986835-D48A-94B1-6269-F8E050D9D39C}"/>
              </a:ext>
            </a:extLst>
          </p:cNvPr>
          <p:cNvSpPr/>
          <p:nvPr/>
        </p:nvSpPr>
        <p:spPr>
          <a:xfrm>
            <a:off x="1063481" y="3320474"/>
            <a:ext cx="10936483" cy="423045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Articolo del Sole 24 Ore: </a:t>
            </a:r>
            <a:r>
              <a:rPr lang="it-IT" sz="1400" u="sng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Leader della crescita 2021: la classifica delle aziende italiane cresciute di più (ilsole24ore.com)</a:t>
            </a:r>
            <a:endParaRPr lang="it-IT" sz="140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E2C5D592-C4DA-FE04-988C-27A8444B7C08}"/>
              </a:ext>
            </a:extLst>
          </p:cNvPr>
          <p:cNvSpPr/>
          <p:nvPr/>
        </p:nvSpPr>
        <p:spPr>
          <a:xfrm>
            <a:off x="1063480" y="3809169"/>
            <a:ext cx="10936483" cy="423045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Le Fonti Awards: </a:t>
            </a:r>
            <a:r>
              <a:rPr lang="it-IT" sz="1400" u="sng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Assegnati i Le Fonti Awards: ecco i nomi delle eccellenze (trend-online.com)</a:t>
            </a:r>
            <a:endParaRPr lang="it-IT" sz="1400" u="sng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67ED0991-FEB9-36DF-10D5-0F012E96E835}"/>
              </a:ext>
            </a:extLst>
          </p:cNvPr>
          <p:cNvSpPr/>
          <p:nvPr/>
        </p:nvSpPr>
        <p:spPr>
          <a:xfrm>
            <a:off x="1063479" y="4789893"/>
            <a:ext cx="10936483" cy="423045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Rettangolo con angoli arrotondati 23">
            <a:extLst>
              <a:ext uri="{FF2B5EF4-FFF2-40B4-BE49-F238E27FC236}">
                <a16:creationId xmlns:a16="http://schemas.microsoft.com/office/drawing/2014/main" id="{5EF1C57A-8ACB-0406-0522-3E48EC0477F4}"/>
              </a:ext>
            </a:extLst>
          </p:cNvPr>
          <p:cNvSpPr/>
          <p:nvPr/>
        </p:nvSpPr>
        <p:spPr>
          <a:xfrm>
            <a:off x="1063478" y="4848273"/>
            <a:ext cx="10936483" cy="364665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Intervista di Bergamo Economia del 10 apr. 2021: </a:t>
            </a:r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AYES leader della crescita 2021 - Bergamo Economia Magazine</a:t>
            </a:r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5" name="Rettangolo con angoli arrotondati 23">
            <a:extLst>
              <a:ext uri="{FF2B5EF4-FFF2-40B4-BE49-F238E27FC236}">
                <a16:creationId xmlns:a16="http://schemas.microsoft.com/office/drawing/2014/main" id="{75981EE4-C0DE-5085-999C-C54E6B76C83E}"/>
              </a:ext>
            </a:extLst>
          </p:cNvPr>
          <p:cNvSpPr/>
          <p:nvPr/>
        </p:nvSpPr>
        <p:spPr>
          <a:xfrm>
            <a:off x="1063478" y="5356940"/>
            <a:ext cx="10936483" cy="364665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Account LinkedIn ufficiale di AYES: </a:t>
            </a:r>
            <a:r>
              <a:rPr lang="en-US" sz="1400">
                <a:solidFill>
                  <a:schemeClr val="tx1"/>
                </a:solidFill>
                <a:latin typeface="Montserrat" panose="000005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AYES - Management &amp; Technology Consulting: </a:t>
            </a:r>
            <a:r>
              <a:rPr lang="en-US" sz="1400" err="1">
                <a:solidFill>
                  <a:schemeClr val="tx1"/>
                </a:solidFill>
                <a:latin typeface="Montserrat" panose="000005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Panoramica</a:t>
            </a:r>
            <a:r>
              <a:rPr lang="en-US" sz="1400">
                <a:solidFill>
                  <a:schemeClr val="tx1"/>
                </a:solidFill>
                <a:latin typeface="Montserrat" panose="00000500000000000000" pitchFamily="2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LinkedIn</a:t>
            </a:r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Segnaposto numero diapositiva 25">
            <a:extLst>
              <a:ext uri="{FF2B5EF4-FFF2-40B4-BE49-F238E27FC236}">
                <a16:creationId xmlns:a16="http://schemas.microsoft.com/office/drawing/2014/main" id="{F5C1DE2D-ACF8-407C-6AB3-9CD48BF15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29740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Immagine che contiene testo, libro, interni, mensola&#10;&#10;Descrizione generata automaticamente">
            <a:extLst>
              <a:ext uri="{FF2B5EF4-FFF2-40B4-BE49-F238E27FC236}">
                <a16:creationId xmlns:a16="http://schemas.microsoft.com/office/drawing/2014/main" id="{F0829552-8005-D5B7-AAB4-EF7F0CEABC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6" b="23274"/>
          <a:stretch/>
        </p:blipFill>
        <p:spPr>
          <a:xfrm>
            <a:off x="1" y="941787"/>
            <a:ext cx="12192000" cy="4925742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1B068F6F-5476-630D-EEBC-879C1DCDCF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31569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94BCDC82-886A-679A-106E-6F928380731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88883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22EDDC26-D034-20F5-5C35-455A115E45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461974" y="6436555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67F9B9-BFDB-5CA7-D6BD-90A2CE86EA3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5114" y="6445018"/>
            <a:ext cx="377263" cy="360000"/>
          </a:xfrm>
          <a:prstGeom prst="rect">
            <a:avLst/>
          </a:prstGeom>
          <a:ln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1E33156-0E3D-AB67-2DB0-C7702288DDC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4DD59424-E396-AB0C-2F1F-D96954689F1B}"/>
              </a:ext>
            </a:extLst>
          </p:cNvPr>
          <p:cNvSpPr/>
          <p:nvPr/>
        </p:nvSpPr>
        <p:spPr>
          <a:xfrm>
            <a:off x="0" y="514242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D38FE9D9-23BA-BE83-7F8D-6F59C82020DD}"/>
              </a:ext>
            </a:extLst>
          </p:cNvPr>
          <p:cNvSpPr/>
          <p:nvPr/>
        </p:nvSpPr>
        <p:spPr>
          <a:xfrm>
            <a:off x="13847" y="6082023"/>
            <a:ext cx="12192000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F7417E9-792E-E1C8-74A2-8BFE01FB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729" y="235196"/>
            <a:ext cx="4114800" cy="706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B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IBLIOGRAFIA</a:t>
            </a:r>
            <a:endParaRPr lang="it-IT" sz="3600">
              <a:latin typeface="Montserrat" panose="000005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ABCE9D2-2074-2DDD-C18A-3CB3D6EAF8B4}"/>
              </a:ext>
            </a:extLst>
          </p:cNvPr>
          <p:cNvSpPr txBox="1"/>
          <p:nvPr/>
        </p:nvSpPr>
        <p:spPr>
          <a:xfrm>
            <a:off x="251771" y="1357624"/>
            <a:ext cx="117515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800" b="1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it-IT" sz="18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it-IT" sz="18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it-IT" sz="18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it-IT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AE13B44-580E-BEB2-4A2C-423C44A591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16" y="1972718"/>
            <a:ext cx="629228" cy="62922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2081B964-BF7B-DD33-9F46-A79D6B9E89C0}"/>
              </a:ext>
            </a:extLst>
          </p:cNvPr>
          <p:cNvSpPr/>
          <p:nvPr/>
        </p:nvSpPr>
        <p:spPr>
          <a:xfrm>
            <a:off x="1066862" y="1594615"/>
            <a:ext cx="10936483" cy="423045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Intervista di Kilometro Rosso a Danilo Spada del 20 dic. 2021: </a:t>
            </a:r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CAMPUS PEOPLE-Direttore di AYES– YouTube</a:t>
            </a:r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72A781C-C39D-86B3-AEBA-4DDD787B947C}"/>
              </a:ext>
            </a:extLst>
          </p:cNvPr>
          <p:cNvSpPr/>
          <p:nvPr/>
        </p:nvSpPr>
        <p:spPr>
          <a:xfrm>
            <a:off x="1073681" y="2085183"/>
            <a:ext cx="10936483" cy="423045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Intervista di </a:t>
            </a:r>
            <a:r>
              <a:rPr lang="it-IT" sz="1400" err="1">
                <a:solidFill>
                  <a:schemeClr val="tx1"/>
                </a:solidFill>
                <a:latin typeface="Montserrat" panose="00000500000000000000" pitchFamily="2" charset="0"/>
              </a:rPr>
              <a:t>Millionaire</a:t>
            </a:r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 del 12 mag. 2019:  </a:t>
            </a:r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AYES, la società di consulenza – YouTube</a:t>
            </a:r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B081F20E-F50C-F847-5DF0-7C0F220970DC}"/>
              </a:ext>
            </a:extLst>
          </p:cNvPr>
          <p:cNvSpPr/>
          <p:nvPr/>
        </p:nvSpPr>
        <p:spPr>
          <a:xfrm>
            <a:off x="1073681" y="2575122"/>
            <a:ext cx="10936483" cy="423045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Intervista di Pole Position di : </a:t>
            </a:r>
            <a:r>
              <a:rPr lang="en-US" sz="1400">
                <a:solidFill>
                  <a:schemeClr val="tx1"/>
                </a:solidFill>
                <a:latin typeface="Montserrat" panose="00000500000000000000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AYES meets Martina Villanova in this episode of Pole Position -AYES (ayesconsulting.com)</a:t>
            </a:r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2C86C642-4B46-18CB-28B3-4D4BC5838ACA}"/>
              </a:ext>
            </a:extLst>
          </p:cNvPr>
          <p:cNvSpPr/>
          <p:nvPr/>
        </p:nvSpPr>
        <p:spPr>
          <a:xfrm>
            <a:off x="1060046" y="3414005"/>
            <a:ext cx="10936483" cy="423045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Immagini: </a:t>
            </a:r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Immagini e foto gratuite |</a:t>
            </a:r>
            <a:r>
              <a:rPr lang="it-IT" sz="1400">
                <a:solidFill>
                  <a:srgbClr val="0563C1"/>
                </a:solidFill>
                <a:latin typeface="Montserrat" panose="000005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sz="1400" err="1">
                <a:solidFill>
                  <a:schemeClr val="tx1"/>
                </a:solidFill>
                <a:latin typeface="Montserrat" panose="000005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686D2F6F-1EB8-99B3-1E38-9A59038B4544}"/>
              </a:ext>
            </a:extLst>
          </p:cNvPr>
          <p:cNvSpPr/>
          <p:nvPr/>
        </p:nvSpPr>
        <p:spPr>
          <a:xfrm>
            <a:off x="1066864" y="3870677"/>
            <a:ext cx="10936483" cy="423045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>
                <a:solidFill>
                  <a:schemeClr val="tx1"/>
                </a:solidFill>
                <a:latin typeface="Montserrat" panose="00000500000000000000" pitchFamily="2" charset="0"/>
              </a:rPr>
              <a:t>Icone:  </a:t>
            </a:r>
            <a:r>
              <a:rPr lang="en-US" sz="1400">
                <a:solidFill>
                  <a:schemeClr val="tx1"/>
                </a:solidFill>
                <a:latin typeface="Montserrat" panose="00000500000000000000" pitchFamily="2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Vector Icons and Stickers - PNG, SVG, EPS, PSD and CSS (flaticon.com)</a:t>
            </a:r>
            <a:endParaRPr lang="it-IT" sz="140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0CB6BCF9-2BB6-05CA-9156-ADB19FCB3B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3" y="3487174"/>
            <a:ext cx="696373" cy="69975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FBB90D-7C9F-7313-C9BE-69AFEC6B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70620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1730F3D-8D72-B9C3-B0AA-B7EAEE3836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9"/>
          <a:stretch/>
        </p:blipFill>
        <p:spPr>
          <a:xfrm flipH="1">
            <a:off x="5133576" y="0"/>
            <a:ext cx="70568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1C0474C-8276-179E-4808-763A361E1A30}"/>
              </a:ext>
            </a:extLst>
          </p:cNvPr>
          <p:cNvSpPr/>
          <p:nvPr/>
        </p:nvSpPr>
        <p:spPr>
          <a:xfrm>
            <a:off x="34528" y="3048263"/>
            <a:ext cx="5524608" cy="2271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>
                <a:solidFill>
                  <a:srgbClr val="CF2E2E"/>
                </a:solidFill>
                <a:latin typeface="Montserrat SemiBold" panose="00000700000000000000" pitchFamily="2" charset="0"/>
                <a:ea typeface="HGPMinchoE" panose="020B0400000000000000" pitchFamily="18" charset="-128"/>
              </a:rPr>
              <a:t>G</a:t>
            </a:r>
            <a:r>
              <a:rPr lang="it-IT" sz="4000">
                <a:solidFill>
                  <a:schemeClr val="tx1"/>
                </a:solidFill>
                <a:latin typeface="Montserrat SemiBold" panose="00000700000000000000" pitchFamily="2" charset="0"/>
                <a:ea typeface="HGPMinchoE" panose="020B0400000000000000" pitchFamily="18" charset="-128"/>
              </a:rPr>
              <a:t>RAZIE </a:t>
            </a:r>
          </a:p>
          <a:p>
            <a:pPr algn="ctr"/>
            <a:r>
              <a:rPr lang="it-IT" sz="4000">
                <a:solidFill>
                  <a:schemeClr val="tx1"/>
                </a:solidFill>
                <a:latin typeface="Montserrat SemiBold" panose="00000700000000000000" pitchFamily="2" charset="0"/>
                <a:ea typeface="HGPMinchoE" panose="020B0400000000000000" pitchFamily="18" charset="-128"/>
              </a:rPr>
              <a:t>PER</a:t>
            </a:r>
          </a:p>
          <a:p>
            <a:pPr algn="ctr"/>
            <a:r>
              <a:rPr lang="it-IT" sz="4000">
                <a:solidFill>
                  <a:schemeClr val="tx1"/>
                </a:solidFill>
                <a:latin typeface="Montserrat SemiBold" panose="00000700000000000000" pitchFamily="2" charset="0"/>
                <a:ea typeface="HGPMinchoE" panose="020B0400000000000000" pitchFamily="18" charset="-128"/>
              </a:rPr>
              <a:t> L’ATTENZIONE!</a:t>
            </a:r>
            <a:r>
              <a:rPr lang="it-IT" sz="4000">
                <a:latin typeface="Montserrat ExtraLight" panose="020B0604020202020204" pitchFamily="2" charset="0"/>
                <a:ea typeface="HGPMinchoE" panose="020B0400000000000000" pitchFamily="18" charset="-128"/>
              </a:rPr>
              <a:t>!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2DCF905-1046-987C-E6AE-654B82867C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4" t="31259" b="42976"/>
          <a:stretch/>
        </p:blipFill>
        <p:spPr>
          <a:xfrm flipH="1">
            <a:off x="3972305" y="0"/>
            <a:ext cx="1161269" cy="261112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2E1ECBB-13CA-8AC1-0F07-9558FAB803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4" t="31259" b="42976"/>
          <a:stretch/>
        </p:blipFill>
        <p:spPr>
          <a:xfrm flipH="1">
            <a:off x="2811037" y="0"/>
            <a:ext cx="1161269" cy="261112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C2356B5-D2E5-0EE8-D144-CBFDA198A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4" t="31259" b="42976"/>
          <a:stretch/>
        </p:blipFill>
        <p:spPr>
          <a:xfrm flipH="1">
            <a:off x="1649514" y="0"/>
            <a:ext cx="1161269" cy="261112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01628B0-6987-D31B-CEA1-D67B3A295C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4" t="31259" b="42976"/>
          <a:stretch/>
        </p:blipFill>
        <p:spPr>
          <a:xfrm flipH="1">
            <a:off x="488245" y="0"/>
            <a:ext cx="1161269" cy="261112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B1ED9A5-E62D-7A66-AE6E-7F38D6AB98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4" t="31259" r="9541" b="42976"/>
          <a:stretch/>
        </p:blipFill>
        <p:spPr>
          <a:xfrm flipH="1">
            <a:off x="-1" y="0"/>
            <a:ext cx="487990" cy="2611120"/>
          </a:xfrm>
          <a:prstGeom prst="rect">
            <a:avLst/>
          </a:prstGeom>
        </p:spPr>
      </p:pic>
      <p:pic>
        <p:nvPicPr>
          <p:cNvPr id="15" name="Immagine 14" descr="Immagine che contiene mappa&#10;&#10;Descrizione generata automaticamente">
            <a:extLst>
              <a:ext uri="{FF2B5EF4-FFF2-40B4-BE49-F238E27FC236}">
                <a16:creationId xmlns:a16="http://schemas.microsoft.com/office/drawing/2014/main" id="{5DCD12BF-BCCF-AED7-93B3-5B5496DF564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69" y="-100913"/>
            <a:ext cx="3406435" cy="3048264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6A18AFFD-66B1-11BD-E539-5D9F73BD48A8}"/>
              </a:ext>
            </a:extLst>
          </p:cNvPr>
          <p:cNvSpPr/>
          <p:nvPr/>
        </p:nvSpPr>
        <p:spPr>
          <a:xfrm>
            <a:off x="-1" y="-1"/>
            <a:ext cx="1761415" cy="2641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9712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persona, persone, gruppo, folla&#10;&#10;Descrizione generata automaticamente">
            <a:extLst>
              <a:ext uri="{FF2B5EF4-FFF2-40B4-BE49-F238E27FC236}">
                <a16:creationId xmlns:a16="http://schemas.microsoft.com/office/drawing/2014/main" id="{E42DFCC7-3C08-F0A6-653A-C5B102DB3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3" b="5224"/>
          <a:stretch/>
        </p:blipFill>
        <p:spPr>
          <a:xfrm>
            <a:off x="1566914" y="645971"/>
            <a:ext cx="10041653" cy="530851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E0D6C1D-D4B0-5B60-320C-0DBA681C2E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432" y="640081"/>
            <a:ext cx="5314406" cy="531440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8AD6DD2-7693-473E-3F7F-EDDC1335F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85577" flipH="1">
            <a:off x="1418929" y="1633613"/>
            <a:ext cx="986091" cy="942651"/>
          </a:xfrm>
          <a:prstGeom prst="rect">
            <a:avLst/>
          </a:prstGeom>
          <a:ln>
            <a:noFill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59F9640-33DD-C4DA-CB68-C07230FA044E}"/>
              </a:ext>
            </a:extLst>
          </p:cNvPr>
          <p:cNvSpPr/>
          <p:nvPr/>
        </p:nvSpPr>
        <p:spPr>
          <a:xfrm rot="18900000">
            <a:off x="488505" y="2077171"/>
            <a:ext cx="4545402" cy="1200727"/>
          </a:xfrm>
          <a:prstGeom prst="rect">
            <a:avLst/>
          </a:prstGeom>
          <a:solidFill>
            <a:srgbClr val="2EB0E6"/>
          </a:solidFill>
          <a:ln>
            <a:solidFill>
              <a:srgbClr val="2EB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rgbClr val="E41B1B"/>
                </a:solidFill>
                <a:latin typeface="Microsoft Sans Serif"/>
                <a:ea typeface="Microsoft Sans Serif"/>
                <a:cs typeface="Calibri"/>
              </a:rPr>
              <a:t>P</a:t>
            </a:r>
            <a:r>
              <a:rPr lang="en-US" sz="4000">
                <a:solidFill>
                  <a:srgbClr val="FFFFFF"/>
                </a:solidFill>
                <a:latin typeface="Microsoft Sans Serif"/>
                <a:ea typeface="Microsoft Sans Serif"/>
                <a:cs typeface="Calibri"/>
              </a:rPr>
              <a:t>RESENTAZIONE</a:t>
            </a:r>
            <a:endParaRPr lang="en-US" sz="4000">
              <a:latin typeface="Microsoft Sans Serif"/>
              <a:ea typeface="Microsoft Sans Serif"/>
              <a:cs typeface="Microsoft Sans Serif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E351EE-962C-5473-BA81-ABE1087F1BDD}"/>
              </a:ext>
            </a:extLst>
          </p:cNvPr>
          <p:cNvSpPr/>
          <p:nvPr/>
        </p:nvSpPr>
        <p:spPr>
          <a:xfrm rot="18900000">
            <a:off x="648016" y="2618849"/>
            <a:ext cx="5634180" cy="334819"/>
          </a:xfrm>
          <a:prstGeom prst="rect">
            <a:avLst/>
          </a:prstGeom>
          <a:solidFill>
            <a:srgbClr val="2EB0E6"/>
          </a:solidFill>
          <a:ln>
            <a:solidFill>
              <a:srgbClr val="2EB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9DD111-DB52-09CD-7A95-3BC6612F4527}"/>
              </a:ext>
            </a:extLst>
          </p:cNvPr>
          <p:cNvSpPr/>
          <p:nvPr/>
        </p:nvSpPr>
        <p:spPr>
          <a:xfrm>
            <a:off x="0" y="6193599"/>
            <a:ext cx="12192000" cy="150159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E127DA-B5E7-F2E1-05A7-679081CCA994}"/>
              </a:ext>
            </a:extLst>
          </p:cNvPr>
          <p:cNvSpPr/>
          <p:nvPr/>
        </p:nvSpPr>
        <p:spPr>
          <a:xfrm>
            <a:off x="0" y="247699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9FFAC3-7E3F-7D35-B881-6D440488D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084" y="1284258"/>
            <a:ext cx="3961841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8B28A1-2B64-8470-7852-47C34B02D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668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2422">
        <p15:prstTrans prst="peelOff"/>
      </p:transition>
    </mc:Choice>
    <mc:Fallback xmlns="">
      <p:transition spd="slow" advTm="12422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B537B63-D592-3CC9-5DF4-0D48FC7B4574}"/>
              </a:ext>
            </a:extLst>
          </p:cNvPr>
          <p:cNvSpPr txBox="1"/>
          <p:nvPr/>
        </p:nvSpPr>
        <p:spPr>
          <a:xfrm>
            <a:off x="-1" y="5571249"/>
            <a:ext cx="11089948" cy="630942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3500"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CB4498C-C0BD-A89B-BFEF-5F5444DC1292}"/>
              </a:ext>
            </a:extLst>
          </p:cNvPr>
          <p:cNvSpPr txBox="1"/>
          <p:nvPr/>
        </p:nvSpPr>
        <p:spPr>
          <a:xfrm>
            <a:off x="0" y="386602"/>
            <a:ext cx="6635188" cy="646331"/>
          </a:xfrm>
          <a:prstGeom prst="rect">
            <a:avLst/>
          </a:prstGeom>
          <a:gradFill flip="none" rotWithShape="1">
            <a:gsLst>
              <a:gs pos="50000">
                <a:schemeClr val="bg1"/>
              </a:gs>
              <a:gs pos="0">
                <a:schemeClr val="bg1"/>
              </a:gs>
            </a:gsLst>
            <a:lin ang="5400000" scaled="1"/>
            <a:tileRect/>
          </a:gradFill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rgbClr val="347AAC"/>
                </a:gs>
                <a:gs pos="100000">
                  <a:srgbClr val="347AAC"/>
                </a:gs>
              </a:gsLst>
              <a:lin ang="0" scaled="1"/>
              <a:tileRect/>
            </a:gradFill>
          </a:ln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F2E2E"/>
                </a:solidFill>
                <a:latin typeface="Montserrat" panose="00000500000000000000" pitchFamily="2" charset="0"/>
                <a:ea typeface="+mj-ea"/>
                <a:cs typeface="+mj-cs"/>
              </a:rPr>
              <a:t>I</a:t>
            </a:r>
            <a:r>
              <a:rPr lang="en-US" sz="3600">
                <a:latin typeface="Montserrat" panose="00000500000000000000" pitchFamily="2" charset="0"/>
                <a:ea typeface="+mj-ea"/>
                <a:cs typeface="+mj-cs"/>
              </a:rPr>
              <a:t>SPIRATORI DELL’IMPRESA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696C77-ED8C-B898-0BEC-6731DFBA3352}"/>
              </a:ext>
            </a:extLst>
          </p:cNvPr>
          <p:cNvSpPr/>
          <p:nvPr/>
        </p:nvSpPr>
        <p:spPr>
          <a:xfrm>
            <a:off x="0" y="247699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38D9640B-AB9C-2A03-1109-4757A3D7F01C}"/>
              </a:ext>
            </a:extLst>
          </p:cNvPr>
          <p:cNvSpPr>
            <a:spLocks noChangeAspect="1"/>
          </p:cNvSpPr>
          <p:nvPr/>
        </p:nvSpPr>
        <p:spPr>
          <a:xfrm>
            <a:off x="7170732" y="168070"/>
            <a:ext cx="4195221" cy="4195221"/>
          </a:xfrm>
          <a:prstGeom prst="ellipse">
            <a:avLst/>
          </a:prstGeom>
          <a:solidFill>
            <a:schemeClr val="bg1"/>
          </a:solidFill>
          <a:ln>
            <a:gradFill flip="none" rotWithShape="1">
              <a:gsLst>
                <a:gs pos="6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347AA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F0B9D01-E7BE-53B3-9E9A-9DEBE8579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742" y="336080"/>
            <a:ext cx="3859200" cy="385920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64F37B2-86D2-36B3-409B-7D9B7019904D}"/>
              </a:ext>
            </a:extLst>
          </p:cNvPr>
          <p:cNvSpPr txBox="1"/>
          <p:nvPr/>
        </p:nvSpPr>
        <p:spPr>
          <a:xfrm>
            <a:off x="1500812" y="1671482"/>
            <a:ext cx="2971796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it-IT" sz="2500" b="1" i="0" cap="all">
                <a:effectLst/>
                <a:latin typeface="Montserrat" panose="00000500000000000000" pitchFamily="2" charset="0"/>
              </a:rPr>
              <a:t>‘‘ </a:t>
            </a:r>
            <a:r>
              <a:rPr lang="it-IT" sz="2500" b="1" i="0" cap="all">
                <a:effectLst/>
                <a:latin typeface="Montserrat" panose="020B0604020202020204" pitchFamily="2" charset="0"/>
              </a:rPr>
              <a:t>YES, WE CAN</a:t>
            </a:r>
            <a:r>
              <a:rPr lang="it-IT" sz="2500" b="1" i="0" cap="all">
                <a:effectLst/>
                <a:latin typeface="Montserrat" panose="00000500000000000000" pitchFamily="2" charset="0"/>
              </a:rPr>
              <a:t> ’’</a:t>
            </a:r>
            <a:endParaRPr lang="it-IT" sz="2500" b="1" i="0" cap="all">
              <a:effectLst/>
              <a:latin typeface="Montserrat" panose="020B0604020202020204" pitchFamily="2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FA12272-4745-0FB3-8667-BEE3CCD80EBC}"/>
              </a:ext>
            </a:extLst>
          </p:cNvPr>
          <p:cNvSpPr txBox="1"/>
          <p:nvPr/>
        </p:nvSpPr>
        <p:spPr>
          <a:xfrm>
            <a:off x="6337715" y="4563693"/>
            <a:ext cx="55568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500" b="1" i="0" cap="all">
                <a:effectLst/>
                <a:latin typeface="Montserrat" panose="00000500000000000000" pitchFamily="2" charset="0"/>
              </a:rPr>
              <a:t>‘‘STAY HUNGRY,</a:t>
            </a:r>
            <a:r>
              <a:rPr lang="it-IT" sz="2500" b="1" i="0" cap="all">
                <a:solidFill>
                  <a:srgbClr val="CF2E2E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it-IT" sz="2500" b="1" i="0" cap="all">
                <a:effectLst/>
                <a:latin typeface="Montserrat" panose="00000500000000000000" pitchFamily="2" charset="0"/>
              </a:rPr>
              <a:t>STAY FOOLISH’’</a:t>
            </a:r>
            <a:endParaRPr lang="it-IT" sz="2500" b="1" i="0" cap="all">
              <a:effectLst/>
              <a:latin typeface="Montserrat" panose="020B0604020202020204" pitchFamily="2" charset="0"/>
            </a:endParaRPr>
          </a:p>
        </p:txBody>
      </p:sp>
      <p:sp>
        <p:nvSpPr>
          <p:cNvPr id="3" name="Rectangle 25">
            <a:extLst>
              <a:ext uri="{FF2B5EF4-FFF2-40B4-BE49-F238E27FC236}">
                <a16:creationId xmlns:a16="http://schemas.microsoft.com/office/drawing/2014/main" id="{52E21098-2740-160C-DF5C-E0286C67CA0F}"/>
              </a:ext>
            </a:extLst>
          </p:cNvPr>
          <p:cNvSpPr/>
          <p:nvPr/>
        </p:nvSpPr>
        <p:spPr>
          <a:xfrm>
            <a:off x="0" y="6193599"/>
            <a:ext cx="12192000" cy="150159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C9AFDBD-E29D-D1CC-85A7-F89753F59C09}"/>
              </a:ext>
            </a:extLst>
          </p:cNvPr>
          <p:cNvSpPr>
            <a:spLocks noChangeAspect="1"/>
          </p:cNvSpPr>
          <p:nvPr/>
        </p:nvSpPr>
        <p:spPr>
          <a:xfrm>
            <a:off x="867558" y="2265680"/>
            <a:ext cx="4195222" cy="4195222"/>
          </a:xfrm>
          <a:prstGeom prst="ellipse">
            <a:avLst/>
          </a:prstGeom>
          <a:solidFill>
            <a:schemeClr val="bg1"/>
          </a:solidFill>
          <a:ln>
            <a:gradFill flip="none" rotWithShape="1">
              <a:gsLst>
                <a:gs pos="6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347AAC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persona, uomo, tuta, interni&#10;&#10;Descrizione generata automaticamente">
            <a:extLst>
              <a:ext uri="{FF2B5EF4-FFF2-40B4-BE49-F238E27FC236}">
                <a16:creationId xmlns:a16="http://schemas.microsoft.com/office/drawing/2014/main" id="{AD266122-19EE-7982-D56D-5E4DA4962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67" y="2433489"/>
            <a:ext cx="3859604" cy="3859604"/>
          </a:xfrm>
          <a:prstGeom prst="rect">
            <a:avLst/>
          </a:prstGeom>
          <a:ln>
            <a:noFill/>
          </a:ln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F606459-C975-2BA2-A6E4-6447C5E7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1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856">
        <p14:doors dir="vert"/>
      </p:transition>
    </mc:Choice>
    <mc:Fallback xmlns="">
      <p:transition spd="slow" advTm="8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7" grpId="0" animBg="1"/>
      <p:bldP spid="17" grpId="1" animBg="1"/>
      <p:bldP spid="18" grpId="0"/>
      <p:bldP spid="19" grpId="0"/>
      <p:bldP spid="3" grpId="0" animBg="1"/>
      <p:bldP spid="14" grpId="0" animBg="1"/>
      <p:bldP spid="1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5">
            <a:extLst>
              <a:ext uri="{FF2B5EF4-FFF2-40B4-BE49-F238E27FC236}">
                <a16:creationId xmlns:a16="http://schemas.microsoft.com/office/drawing/2014/main" id="{34E9E3BF-1E77-1045-5193-1F67584F19D6}"/>
              </a:ext>
            </a:extLst>
          </p:cNvPr>
          <p:cNvSpPr/>
          <p:nvPr/>
        </p:nvSpPr>
        <p:spPr>
          <a:xfrm>
            <a:off x="0" y="6195258"/>
            <a:ext cx="12192000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1B068F6F-5476-630D-EEBC-879C1DCDCF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31569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94BCDC82-886A-679A-106E-6F928380731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88883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22EDDC26-D034-20F5-5C35-455A115E45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461974" y="6436555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67F9B9-BFDB-5CA7-D6BD-90A2CE86EA3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7035114" y="6445018"/>
            <a:ext cx="377263" cy="360000"/>
          </a:xfrm>
          <a:prstGeom prst="rect">
            <a:avLst/>
          </a:prstGeom>
          <a:ln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1E33156-0E3D-AB67-2DB0-C7702288DDC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07D4B37D-43E2-E6E3-13A6-ECF70D8F9EA7}"/>
              </a:ext>
            </a:extLst>
          </p:cNvPr>
          <p:cNvSpPr/>
          <p:nvPr/>
        </p:nvSpPr>
        <p:spPr>
          <a:xfrm>
            <a:off x="0" y="514242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F7417E9-792E-E1C8-74A2-8BFE01FB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915" y="235196"/>
            <a:ext cx="3726427" cy="706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S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ETTORE</a:t>
            </a:r>
            <a:endParaRPr lang="it-IT" sz="3600">
              <a:latin typeface="Montserrat" panose="00000500000000000000" pitchFamily="2" charset="0"/>
            </a:endParaRPr>
          </a:p>
        </p:txBody>
      </p:sp>
      <p:pic>
        <p:nvPicPr>
          <p:cNvPr id="57" name="Elemento grafico 56">
            <a:extLst>
              <a:ext uri="{FF2B5EF4-FFF2-40B4-BE49-F238E27FC236}">
                <a16:creationId xmlns:a16="http://schemas.microsoft.com/office/drawing/2014/main" id="{CF9751F0-6970-E73E-3D6A-E550AD3737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91217" y="941787"/>
            <a:ext cx="6506160" cy="5112766"/>
          </a:xfrm>
          <a:prstGeom prst="rect">
            <a:avLst/>
          </a:prstGeom>
        </p:spPr>
      </p:pic>
      <p:pic>
        <p:nvPicPr>
          <p:cNvPr id="59" name="Elemento grafico 58">
            <a:extLst>
              <a:ext uri="{FF2B5EF4-FFF2-40B4-BE49-F238E27FC236}">
                <a16:creationId xmlns:a16="http://schemas.microsoft.com/office/drawing/2014/main" id="{C10752A4-DF15-56F9-31B9-0C68BD0D67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44318" y="972854"/>
            <a:ext cx="7460009" cy="496944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252281-90B5-9F80-5CB7-4D970E5D6BF1}"/>
              </a:ext>
            </a:extLst>
          </p:cNvPr>
          <p:cNvSpPr txBox="1"/>
          <p:nvPr/>
        </p:nvSpPr>
        <p:spPr>
          <a:xfrm flipH="1">
            <a:off x="263071" y="733430"/>
            <a:ext cx="4921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200">
                <a:solidFill>
                  <a:srgbClr val="347AAC"/>
                </a:solidFill>
                <a:latin typeface="Montserrat SemiBold" pitchFamily="2" charset="0"/>
              </a:rPr>
              <a:t>Settore</a:t>
            </a:r>
            <a:endParaRPr lang="it-IT" sz="4200"/>
          </a:p>
          <a:p>
            <a:r>
              <a:rPr lang="it-IT" sz="2400"/>
              <a:t>Consulenza nel mondo dell’Ingegneria e Tecnologia, Ricerca e Sviluppo  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E74A8F16-AA07-7660-FA9C-660DCAB7B2EA}"/>
              </a:ext>
            </a:extLst>
          </p:cNvPr>
          <p:cNvGrpSpPr/>
          <p:nvPr/>
        </p:nvGrpSpPr>
        <p:grpSpPr>
          <a:xfrm>
            <a:off x="238749" y="3440013"/>
            <a:ext cx="4629352" cy="1184940"/>
            <a:chOff x="400955" y="1551609"/>
            <a:chExt cx="4645897" cy="12718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68A65B-498B-370D-217A-4648C366195E}"/>
                </a:ext>
              </a:extLst>
            </p:cNvPr>
            <p:cNvSpPr txBox="1"/>
            <p:nvPr/>
          </p:nvSpPr>
          <p:spPr>
            <a:xfrm>
              <a:off x="1785187" y="1551609"/>
              <a:ext cx="3261665" cy="127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4200">
                  <a:solidFill>
                    <a:srgbClr val="347AAC"/>
                  </a:solidFill>
                  <a:latin typeface="Montserrat SemiBold" pitchFamily="2" charset="0"/>
                </a:rPr>
                <a:t>189</a:t>
              </a:r>
            </a:p>
            <a:p>
              <a:r>
                <a:rPr lang="it-IT" sz="2900">
                  <a:latin typeface="Crimson Pro Medium" pitchFamily="2" charset="0"/>
                </a:rPr>
                <a:t>dipendenti </a:t>
              </a:r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FA2EA158-6F23-C0F0-5D20-A885D0837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55" y="1738739"/>
              <a:ext cx="1059962" cy="1059962"/>
            </a:xfrm>
            <a:prstGeom prst="rect">
              <a:avLst/>
            </a:prstGeom>
          </p:spPr>
        </p:pic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C8FB89B3-9EDF-35BA-4253-D2934A07A32A}"/>
              </a:ext>
            </a:extLst>
          </p:cNvPr>
          <p:cNvGrpSpPr/>
          <p:nvPr/>
        </p:nvGrpSpPr>
        <p:grpSpPr>
          <a:xfrm>
            <a:off x="394308" y="2257246"/>
            <a:ext cx="4211703" cy="1230499"/>
            <a:chOff x="545244" y="2531891"/>
            <a:chExt cx="4754111" cy="1300549"/>
          </a:xfrm>
        </p:grpSpPr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CEBC1374-3B6E-FC7B-B195-20DC7BD1E033}"/>
                </a:ext>
              </a:extLst>
            </p:cNvPr>
            <p:cNvSpPr txBox="1"/>
            <p:nvPr/>
          </p:nvSpPr>
          <p:spPr>
            <a:xfrm>
              <a:off x="1872960" y="2531891"/>
              <a:ext cx="3426395" cy="1268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4200">
                  <a:solidFill>
                    <a:srgbClr val="347AAC"/>
                  </a:solidFill>
                  <a:latin typeface="Montserrat SemiBold" pitchFamily="2" charset="0"/>
                </a:rPr>
                <a:t>11.7 Mln </a:t>
              </a:r>
              <a:r>
                <a:rPr lang="it-IT" sz="3200" i="0">
                  <a:effectLst/>
                  <a:latin typeface="Crimson Pro Medium" pitchFamily="2" charset="0"/>
                </a:rPr>
                <a:t>€  </a:t>
              </a:r>
              <a:r>
                <a:rPr lang="it-IT" sz="2900" i="0">
                  <a:effectLst/>
                  <a:latin typeface="Crimson Pro Medium" pitchFamily="2" charset="0"/>
                </a:rPr>
                <a:t>fatturato nel 2021</a:t>
              </a:r>
              <a:r>
                <a:rPr lang="it-IT" sz="2900">
                  <a:latin typeface="Montserrat Medium" pitchFamily="2" charset="0"/>
                </a:rPr>
                <a:t> </a:t>
              </a:r>
            </a:p>
          </p:txBody>
        </p:sp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9DC89EF7-0C32-9BC9-97FD-D7D681F53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44" y="2923957"/>
              <a:ext cx="908483" cy="908483"/>
            </a:xfrm>
            <a:prstGeom prst="rect">
              <a:avLst/>
            </a:prstGeom>
          </p:spPr>
        </p:pic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A55A695B-D132-74F3-F8DD-B4E98A4ADE0B}"/>
              </a:ext>
            </a:extLst>
          </p:cNvPr>
          <p:cNvGrpSpPr/>
          <p:nvPr/>
        </p:nvGrpSpPr>
        <p:grpSpPr>
          <a:xfrm>
            <a:off x="297064" y="4561736"/>
            <a:ext cx="4445491" cy="1692771"/>
            <a:chOff x="297064" y="4897016"/>
            <a:chExt cx="4445491" cy="1692771"/>
          </a:xfrm>
        </p:grpSpPr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76740DF8-C715-7582-F703-9254F220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064" y="5172169"/>
              <a:ext cx="999320" cy="999320"/>
            </a:xfrm>
            <a:prstGeom prst="rect">
              <a:avLst/>
            </a:prstGeom>
          </p:spPr>
        </p:pic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653BD44F-AD06-F71D-45CB-1D5C60224BE0}"/>
                </a:ext>
              </a:extLst>
            </p:cNvPr>
            <p:cNvSpPr txBox="1"/>
            <p:nvPr/>
          </p:nvSpPr>
          <p:spPr>
            <a:xfrm>
              <a:off x="1680801" y="4897016"/>
              <a:ext cx="3061754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4200">
                  <a:solidFill>
                    <a:srgbClr val="347AAC"/>
                  </a:solidFill>
                  <a:latin typeface="Montserrat SemiBold" pitchFamily="2" charset="0"/>
                </a:rPr>
                <a:t>99%</a:t>
              </a:r>
            </a:p>
            <a:p>
              <a:r>
                <a:rPr lang="it-IT" sz="2900">
                  <a:latin typeface="Crimson Pro Medium" pitchFamily="2" charset="0"/>
                </a:rPr>
                <a:t>contratti a tempo indeterminato </a:t>
              </a:r>
            </a:p>
          </p:txBody>
        </p:sp>
      </p:grp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CFD44C9-1441-4F3D-688E-BD5DC7C40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382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736">
        <p14:flythrough/>
      </p:transition>
    </mc:Choice>
    <mc:Fallback xmlns="">
      <p:transition spd="slow" advTm="5736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5BEED58D-2BC8-698F-E95B-5C8DA57DE6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4" t="1040" r="45441" b="-1"/>
          <a:stretch/>
        </p:blipFill>
        <p:spPr>
          <a:xfrm>
            <a:off x="6567" y="941787"/>
            <a:ext cx="4373918" cy="5027212"/>
          </a:xfrm>
          <a:prstGeom prst="rect">
            <a:avLst/>
          </a:prstGeom>
        </p:spPr>
      </p:pic>
      <p:pic>
        <p:nvPicPr>
          <p:cNvPr id="13" name="Immagine 12" descr="Immagine che contiene persona, uomo, inpiedi, posando&#10;&#10;Descrizione generata automaticamente">
            <a:extLst>
              <a:ext uri="{FF2B5EF4-FFF2-40B4-BE49-F238E27FC236}">
                <a16:creationId xmlns:a16="http://schemas.microsoft.com/office/drawing/2014/main" id="{B5BBAA9A-C0DC-0492-FD97-76EA8140F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12" t="1039" r="12602" b="-1"/>
          <a:stretch/>
        </p:blipFill>
        <p:spPr>
          <a:xfrm>
            <a:off x="8242455" y="941786"/>
            <a:ext cx="3948496" cy="5027213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8E448198-028C-9164-C240-4DAC9D7C0004}"/>
              </a:ext>
            </a:extLst>
          </p:cNvPr>
          <p:cNvSpPr/>
          <p:nvPr/>
        </p:nvSpPr>
        <p:spPr>
          <a:xfrm>
            <a:off x="4380485" y="941787"/>
            <a:ext cx="3861970" cy="5027212"/>
          </a:xfrm>
          <a:prstGeom prst="rect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tratto 4">
            <a:extLst>
              <a:ext uri="{FF2B5EF4-FFF2-40B4-BE49-F238E27FC236}">
                <a16:creationId xmlns:a16="http://schemas.microsoft.com/office/drawing/2014/main" id="{0A2087B4-9EDE-17D9-A260-EF1F8E737A71}"/>
              </a:ext>
            </a:extLst>
          </p:cNvPr>
          <p:cNvSpPr/>
          <p:nvPr/>
        </p:nvSpPr>
        <p:spPr>
          <a:xfrm>
            <a:off x="4645843" y="2012400"/>
            <a:ext cx="2903898" cy="2900345"/>
          </a:xfrm>
          <a:custGeom>
            <a:avLst/>
            <a:gdLst>
              <a:gd name="connsiteX0" fmla="*/ 4246775 w 4551680"/>
              <a:gd name="connsiteY0" fmla="*/ 3413760 h 4551680"/>
              <a:gd name="connsiteX1" fmla="*/ 2275840 w 4551680"/>
              <a:gd name="connsiteY1" fmla="*/ 4551680 h 4551680"/>
              <a:gd name="connsiteX2" fmla="*/ 2275840 w 4551680"/>
              <a:gd name="connsiteY2" fmla="*/ 2275840 h 4551680"/>
              <a:gd name="connsiteX3" fmla="*/ 4246775 w 4551680"/>
              <a:gd name="connsiteY3" fmla="*/ 3413760 h 45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1680" h="4551680">
                <a:moveTo>
                  <a:pt x="4246775" y="3413760"/>
                </a:moveTo>
                <a:cubicBezTo>
                  <a:pt x="3840235" y="4117907"/>
                  <a:pt x="3088919" y="4551680"/>
                  <a:pt x="2275840" y="4551680"/>
                </a:cubicBezTo>
                <a:lnTo>
                  <a:pt x="2275840" y="2275840"/>
                </a:lnTo>
                <a:lnTo>
                  <a:pt x="4246775" y="34137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99538" tIns="3163570" rIns="974429" bIns="56261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it-IT" sz="5900" kern="1200"/>
          </a:p>
        </p:txBody>
      </p:sp>
      <p:sp>
        <p:nvSpPr>
          <p:cNvPr id="4" name="Rectangle 25">
            <a:extLst>
              <a:ext uri="{FF2B5EF4-FFF2-40B4-BE49-F238E27FC236}">
                <a16:creationId xmlns:a16="http://schemas.microsoft.com/office/drawing/2014/main" id="{34E9E3BF-1E77-1045-5193-1F67584F19D6}"/>
              </a:ext>
            </a:extLst>
          </p:cNvPr>
          <p:cNvSpPr/>
          <p:nvPr/>
        </p:nvSpPr>
        <p:spPr>
          <a:xfrm>
            <a:off x="0" y="6195258"/>
            <a:ext cx="12192000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1B068F6F-5476-630D-EEBC-879C1DCDCF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31569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94BCDC82-886A-679A-106E-6F928380731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588883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22EDDC26-D034-20F5-5C35-455A115E45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6461974" y="6436555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67F9B9-BFDB-5CA7-D6BD-90A2CE86EA3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7035114" y="6445018"/>
            <a:ext cx="377263" cy="360000"/>
          </a:xfrm>
          <a:prstGeom prst="rect">
            <a:avLst/>
          </a:prstGeom>
          <a:ln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1E33156-0E3D-AB67-2DB0-C7702288DDC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07D4B37D-43E2-E6E3-13A6-ECF70D8F9EA7}"/>
              </a:ext>
            </a:extLst>
          </p:cNvPr>
          <p:cNvSpPr/>
          <p:nvPr/>
        </p:nvSpPr>
        <p:spPr>
          <a:xfrm>
            <a:off x="0" y="514242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F7417E9-792E-E1C8-74A2-8BFE01FB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915" y="235196"/>
            <a:ext cx="3726427" cy="706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it-IT" sz="3600" b="1">
                <a:solidFill>
                  <a:srgbClr val="CF2E2E"/>
                </a:solidFill>
                <a:latin typeface="Montserrat" panose="00000500000000000000" pitchFamily="2" charset="0"/>
                <a:cs typeface="Calibri Light"/>
              </a:rPr>
              <a:t>S</a:t>
            </a:r>
            <a:r>
              <a:rPr lang="it-IT" sz="3600">
                <a:latin typeface="Montserrat" panose="00000500000000000000" pitchFamily="2" charset="0"/>
                <a:cs typeface="Calibri Light"/>
              </a:rPr>
              <a:t>TORIA</a:t>
            </a:r>
            <a:endParaRPr lang="it-IT" sz="3600">
              <a:latin typeface="Montserrat" panose="00000500000000000000" pitchFamily="2" charset="0"/>
            </a:endParaRPr>
          </a:p>
        </p:txBody>
      </p:sp>
      <p:sp>
        <p:nvSpPr>
          <p:cNvPr id="21" name="testo 1">
            <a:extLst>
              <a:ext uri="{FF2B5EF4-FFF2-40B4-BE49-F238E27FC236}">
                <a16:creationId xmlns:a16="http://schemas.microsoft.com/office/drawing/2014/main" id="{64208C7E-8660-FD50-B007-F2863A18D6FF}"/>
              </a:ext>
            </a:extLst>
          </p:cNvPr>
          <p:cNvSpPr txBox="1"/>
          <p:nvPr/>
        </p:nvSpPr>
        <p:spPr>
          <a:xfrm>
            <a:off x="2187485" y="1568187"/>
            <a:ext cx="1817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latin typeface="Montserrat" panose="00000500000000000000" pitchFamily="2" charset="0"/>
              </a:rPr>
              <a:t>5 Maggio 2015 </a:t>
            </a:r>
          </a:p>
          <a:p>
            <a:pPr algn="ctr"/>
            <a:r>
              <a:rPr lang="it-IT">
                <a:latin typeface="Montserrat" panose="00000500000000000000" pitchFamily="2" charset="0"/>
              </a:rPr>
              <a:t>nasce AYES</a:t>
            </a:r>
          </a:p>
        </p:txBody>
      </p:sp>
      <p:sp>
        <p:nvSpPr>
          <p:cNvPr id="6" name="testo 2">
            <a:extLst>
              <a:ext uri="{FF2B5EF4-FFF2-40B4-BE49-F238E27FC236}">
                <a16:creationId xmlns:a16="http://schemas.microsoft.com/office/drawing/2014/main" id="{5293FBEB-9B36-82CB-D85E-BFF1B8970358}"/>
              </a:ext>
            </a:extLst>
          </p:cNvPr>
          <p:cNvSpPr txBox="1"/>
          <p:nvPr/>
        </p:nvSpPr>
        <p:spPr>
          <a:xfrm>
            <a:off x="738430" y="4424269"/>
            <a:ext cx="3717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latin typeface="Montserrat" panose="00000500000000000000" pitchFamily="2" charset="0"/>
              </a:rPr>
              <a:t>2018</a:t>
            </a:r>
          </a:p>
          <a:p>
            <a:pPr algn="ctr"/>
            <a:r>
              <a:rPr lang="it-IT">
                <a:latin typeface="Montserrat" panose="00000500000000000000" pitchFamily="2" charset="0"/>
              </a:rPr>
              <a:t>Riconoscimento da Forbes</a:t>
            </a:r>
          </a:p>
        </p:txBody>
      </p:sp>
      <p:sp>
        <p:nvSpPr>
          <p:cNvPr id="7" name="testo 3">
            <a:extLst>
              <a:ext uri="{FF2B5EF4-FFF2-40B4-BE49-F238E27FC236}">
                <a16:creationId xmlns:a16="http://schemas.microsoft.com/office/drawing/2014/main" id="{69609813-CAEE-0B9A-FFED-C2925B2E7036}"/>
              </a:ext>
            </a:extLst>
          </p:cNvPr>
          <p:cNvSpPr txBox="1"/>
          <p:nvPr/>
        </p:nvSpPr>
        <p:spPr>
          <a:xfrm>
            <a:off x="4065469" y="5324228"/>
            <a:ext cx="404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latin typeface="Montserrat" panose="00000500000000000000" pitchFamily="2" charset="0"/>
              </a:rPr>
              <a:t>2019</a:t>
            </a:r>
          </a:p>
          <a:p>
            <a:pPr algn="ctr"/>
            <a:r>
              <a:rPr lang="it-IT">
                <a:latin typeface="Montserrat" panose="00000500000000000000" pitchFamily="2" charset="0"/>
              </a:rPr>
              <a:t>Espansione oltreoceano(USA)</a:t>
            </a:r>
          </a:p>
        </p:txBody>
      </p:sp>
      <p:sp>
        <p:nvSpPr>
          <p:cNvPr id="8" name="testo 4">
            <a:extLst>
              <a:ext uri="{FF2B5EF4-FFF2-40B4-BE49-F238E27FC236}">
                <a16:creationId xmlns:a16="http://schemas.microsoft.com/office/drawing/2014/main" id="{C2E49BDD-9CB5-DC79-7456-DE9F85ED2E5A}"/>
              </a:ext>
            </a:extLst>
          </p:cNvPr>
          <p:cNvSpPr txBox="1"/>
          <p:nvPr/>
        </p:nvSpPr>
        <p:spPr>
          <a:xfrm>
            <a:off x="7995643" y="4386114"/>
            <a:ext cx="3717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latin typeface="Montserrat" panose="00000500000000000000" pitchFamily="2" charset="0"/>
              </a:rPr>
              <a:t>2021</a:t>
            </a:r>
          </a:p>
          <a:p>
            <a:pPr algn="ctr"/>
            <a:r>
              <a:rPr lang="it-IT">
                <a:latin typeface="Montserrat" panose="00000500000000000000" pitchFamily="2" charset="0"/>
              </a:rPr>
              <a:t>Riconoscimento Le Fonti Awards</a:t>
            </a:r>
          </a:p>
        </p:txBody>
      </p:sp>
      <p:sp>
        <p:nvSpPr>
          <p:cNvPr id="9" name="testo 5">
            <a:extLst>
              <a:ext uri="{FF2B5EF4-FFF2-40B4-BE49-F238E27FC236}">
                <a16:creationId xmlns:a16="http://schemas.microsoft.com/office/drawing/2014/main" id="{A77FC4F2-7F77-B551-E097-9B35AE3B4925}"/>
              </a:ext>
            </a:extLst>
          </p:cNvPr>
          <p:cNvSpPr txBox="1"/>
          <p:nvPr/>
        </p:nvSpPr>
        <p:spPr>
          <a:xfrm>
            <a:off x="8092962" y="1332822"/>
            <a:ext cx="3717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latin typeface="Montserrat" panose="00000500000000000000" pitchFamily="2" charset="0"/>
              </a:rPr>
              <a:t>2021</a:t>
            </a:r>
          </a:p>
          <a:p>
            <a:pPr algn="ctr"/>
            <a:r>
              <a:rPr lang="it-IT">
                <a:latin typeface="Montserrat" panose="00000500000000000000" pitchFamily="2" charset="0"/>
              </a:rPr>
              <a:t>Classifica FT 1000 </a:t>
            </a:r>
            <a:r>
              <a:rPr lang="it-IT" err="1">
                <a:latin typeface="Montserrat" panose="00000500000000000000" pitchFamily="2" charset="0"/>
              </a:rPr>
              <a:t>Europe’s</a:t>
            </a:r>
            <a:r>
              <a:rPr lang="it-IT">
                <a:latin typeface="Montserrat" panose="00000500000000000000" pitchFamily="2" charset="0"/>
              </a:rPr>
              <a:t> </a:t>
            </a:r>
            <a:r>
              <a:rPr lang="it-IT" err="1">
                <a:latin typeface="Montserrat" panose="00000500000000000000" pitchFamily="2" charset="0"/>
              </a:rPr>
              <a:t>Fastest</a:t>
            </a:r>
            <a:r>
              <a:rPr lang="it-IT">
                <a:latin typeface="Montserrat" panose="00000500000000000000" pitchFamily="2" charset="0"/>
              </a:rPr>
              <a:t> </a:t>
            </a:r>
            <a:r>
              <a:rPr lang="it-IT" err="1">
                <a:latin typeface="Montserrat" panose="00000500000000000000" pitchFamily="2" charset="0"/>
              </a:rPr>
              <a:t>Growing</a:t>
            </a:r>
            <a:r>
              <a:rPr lang="it-IT">
                <a:latin typeface="Montserrat" panose="00000500000000000000" pitchFamily="2" charset="0"/>
              </a:rPr>
              <a:t> Companies</a:t>
            </a:r>
          </a:p>
        </p:txBody>
      </p:sp>
      <p:sp>
        <p:nvSpPr>
          <p:cNvPr id="10" name="testo 6">
            <a:extLst>
              <a:ext uri="{FF2B5EF4-FFF2-40B4-BE49-F238E27FC236}">
                <a16:creationId xmlns:a16="http://schemas.microsoft.com/office/drawing/2014/main" id="{1E4CBFE7-E42E-A1EB-62E2-20EB3A8B7460}"/>
              </a:ext>
            </a:extLst>
          </p:cNvPr>
          <p:cNvSpPr txBox="1"/>
          <p:nvPr/>
        </p:nvSpPr>
        <p:spPr>
          <a:xfrm>
            <a:off x="3947215" y="890282"/>
            <a:ext cx="4269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latin typeface="Montserrat" panose="00000500000000000000" pitchFamily="2" charset="0"/>
              </a:rPr>
              <a:t>2021 </a:t>
            </a:r>
          </a:p>
          <a:p>
            <a:pPr algn="ctr"/>
            <a:r>
              <a:rPr lang="it-IT">
                <a:latin typeface="Montserrat" panose="00000500000000000000" pitchFamily="2" charset="0"/>
              </a:rPr>
              <a:t>Classifica Leader della crescita 2021 </a:t>
            </a:r>
          </a:p>
        </p:txBody>
      </p:sp>
      <p:sp>
        <p:nvSpPr>
          <p:cNvPr id="73" name="tratto 1">
            <a:extLst>
              <a:ext uri="{FF2B5EF4-FFF2-40B4-BE49-F238E27FC236}">
                <a16:creationId xmlns:a16="http://schemas.microsoft.com/office/drawing/2014/main" id="{2503D552-A807-27D3-14C6-CE52722326E5}"/>
              </a:ext>
            </a:extLst>
          </p:cNvPr>
          <p:cNvSpPr/>
          <p:nvPr/>
        </p:nvSpPr>
        <p:spPr>
          <a:xfrm>
            <a:off x="4626954" y="2018588"/>
            <a:ext cx="2903898" cy="2858301"/>
          </a:xfrm>
          <a:custGeom>
            <a:avLst/>
            <a:gdLst>
              <a:gd name="connsiteX0" fmla="*/ 304905 w 4551680"/>
              <a:gd name="connsiteY0" fmla="*/ 1137920 h 4551680"/>
              <a:gd name="connsiteX1" fmla="*/ 2275840 w 4551680"/>
              <a:gd name="connsiteY1" fmla="*/ 0 h 4551680"/>
              <a:gd name="connsiteX2" fmla="*/ 2275840 w 4551680"/>
              <a:gd name="connsiteY2" fmla="*/ 2275840 h 4551680"/>
              <a:gd name="connsiteX3" fmla="*/ 304905 w 4551680"/>
              <a:gd name="connsiteY3" fmla="*/ 1137920 h 45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1680" h="4551680">
                <a:moveTo>
                  <a:pt x="304905" y="1137920"/>
                </a:moveTo>
                <a:cubicBezTo>
                  <a:pt x="711445" y="433773"/>
                  <a:pt x="1462761" y="0"/>
                  <a:pt x="2275840" y="0"/>
                </a:cubicBezTo>
                <a:lnTo>
                  <a:pt x="2275840" y="2275840"/>
                </a:lnTo>
                <a:lnTo>
                  <a:pt x="304905" y="11379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3949" tIns="532130" rIns="2369058" bIns="3133090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it-IT" sz="3500" kern="12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2" name="tratto 2">
            <a:extLst>
              <a:ext uri="{FF2B5EF4-FFF2-40B4-BE49-F238E27FC236}">
                <a16:creationId xmlns:a16="http://schemas.microsoft.com/office/drawing/2014/main" id="{C457014D-A184-1E3C-0149-84DC668AD37C}"/>
              </a:ext>
            </a:extLst>
          </p:cNvPr>
          <p:cNvSpPr/>
          <p:nvPr/>
        </p:nvSpPr>
        <p:spPr>
          <a:xfrm>
            <a:off x="4618628" y="2001514"/>
            <a:ext cx="2903898" cy="2900345"/>
          </a:xfrm>
          <a:custGeom>
            <a:avLst/>
            <a:gdLst>
              <a:gd name="connsiteX0" fmla="*/ 304905 w 4551680"/>
              <a:gd name="connsiteY0" fmla="*/ 3413760 h 4551680"/>
              <a:gd name="connsiteX1" fmla="*/ 304905 w 4551680"/>
              <a:gd name="connsiteY1" fmla="*/ 1137920 h 4551680"/>
              <a:gd name="connsiteX2" fmla="*/ 2275840 w 4551680"/>
              <a:gd name="connsiteY2" fmla="*/ 2275840 h 4551680"/>
              <a:gd name="connsiteX3" fmla="*/ 304905 w 4551680"/>
              <a:gd name="connsiteY3" fmla="*/ 3413760 h 45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1680" h="4551680">
                <a:moveTo>
                  <a:pt x="304905" y="3413760"/>
                </a:moveTo>
                <a:cubicBezTo>
                  <a:pt x="-101635" y="2709613"/>
                  <a:pt x="-101635" y="1842067"/>
                  <a:pt x="304905" y="1137920"/>
                </a:cubicBezTo>
                <a:lnTo>
                  <a:pt x="2275840" y="2275840"/>
                </a:lnTo>
                <a:lnTo>
                  <a:pt x="304905" y="341376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163" tIns="1860973" rIns="3150616" bIns="1860974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it-IT" sz="3600" kern="12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1" name="tratto 3">
            <a:extLst>
              <a:ext uri="{FF2B5EF4-FFF2-40B4-BE49-F238E27FC236}">
                <a16:creationId xmlns:a16="http://schemas.microsoft.com/office/drawing/2014/main" id="{19815F57-A9CB-2E7E-70B0-DB944032A4BC}"/>
              </a:ext>
            </a:extLst>
          </p:cNvPr>
          <p:cNvSpPr/>
          <p:nvPr/>
        </p:nvSpPr>
        <p:spPr>
          <a:xfrm>
            <a:off x="4634957" y="2001514"/>
            <a:ext cx="2903898" cy="2900345"/>
          </a:xfrm>
          <a:custGeom>
            <a:avLst/>
            <a:gdLst>
              <a:gd name="connsiteX0" fmla="*/ 2275840 w 4551680"/>
              <a:gd name="connsiteY0" fmla="*/ 4551680 h 4551680"/>
              <a:gd name="connsiteX1" fmla="*/ 304905 w 4551680"/>
              <a:gd name="connsiteY1" fmla="*/ 3413760 h 4551680"/>
              <a:gd name="connsiteX2" fmla="*/ 2275840 w 4551680"/>
              <a:gd name="connsiteY2" fmla="*/ 2275840 h 4551680"/>
              <a:gd name="connsiteX3" fmla="*/ 2275840 w 4551680"/>
              <a:gd name="connsiteY3" fmla="*/ 4551680 h 45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1680" h="4551680">
                <a:moveTo>
                  <a:pt x="2275840" y="4551680"/>
                </a:moveTo>
                <a:cubicBezTo>
                  <a:pt x="1462761" y="4551680"/>
                  <a:pt x="711444" y="4117907"/>
                  <a:pt x="304905" y="3413760"/>
                </a:cubicBezTo>
                <a:lnTo>
                  <a:pt x="2275840" y="2275840"/>
                </a:lnTo>
                <a:lnTo>
                  <a:pt x="2275840" y="455168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3949" tIns="3133090" rIns="2369058" bIns="532130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it-IT" sz="3500" kern="1200"/>
          </a:p>
        </p:txBody>
      </p:sp>
      <p:sp>
        <p:nvSpPr>
          <p:cNvPr id="68" name="tratto 6">
            <a:extLst>
              <a:ext uri="{FF2B5EF4-FFF2-40B4-BE49-F238E27FC236}">
                <a16:creationId xmlns:a16="http://schemas.microsoft.com/office/drawing/2014/main" id="{E55066A5-90DE-D4CA-AE9D-D1D947C20695}"/>
              </a:ext>
            </a:extLst>
          </p:cNvPr>
          <p:cNvSpPr/>
          <p:nvPr/>
        </p:nvSpPr>
        <p:spPr>
          <a:xfrm>
            <a:off x="4641702" y="2017255"/>
            <a:ext cx="2903898" cy="2900345"/>
          </a:xfrm>
          <a:custGeom>
            <a:avLst/>
            <a:gdLst>
              <a:gd name="connsiteX0" fmla="*/ 2275840 w 4551680"/>
              <a:gd name="connsiteY0" fmla="*/ 0 h 4551680"/>
              <a:gd name="connsiteX1" fmla="*/ 4246775 w 4551680"/>
              <a:gd name="connsiteY1" fmla="*/ 1137920 h 4551680"/>
              <a:gd name="connsiteX2" fmla="*/ 2275840 w 4551680"/>
              <a:gd name="connsiteY2" fmla="*/ 2275840 h 4551680"/>
              <a:gd name="connsiteX3" fmla="*/ 2275840 w 4551680"/>
              <a:gd name="connsiteY3" fmla="*/ 0 h 45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1680" h="4551680">
                <a:moveTo>
                  <a:pt x="2275840" y="0"/>
                </a:moveTo>
                <a:cubicBezTo>
                  <a:pt x="3088919" y="0"/>
                  <a:pt x="3840236" y="433773"/>
                  <a:pt x="4246775" y="1137920"/>
                </a:cubicBezTo>
                <a:lnTo>
                  <a:pt x="2275840" y="2275840"/>
                </a:lnTo>
                <a:lnTo>
                  <a:pt x="227584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99538" tIns="562610" rIns="974429" bIns="3163570" numCol="1" spcCol="1270" anchor="ctr" anchorCtr="0">
            <a:noAutofit/>
          </a:bodyPr>
          <a:lstStyle/>
          <a:p>
            <a:pPr marL="0" lvl="0" indent="0" algn="ctr" defTabSz="2622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it-IT" sz="5900" kern="1200"/>
          </a:p>
        </p:txBody>
      </p:sp>
      <p:sp>
        <p:nvSpPr>
          <p:cNvPr id="69" name="tratto 5">
            <a:extLst>
              <a:ext uri="{FF2B5EF4-FFF2-40B4-BE49-F238E27FC236}">
                <a16:creationId xmlns:a16="http://schemas.microsoft.com/office/drawing/2014/main" id="{3E6CADBC-9391-0C25-BEEC-165AB5D8BE55}"/>
              </a:ext>
            </a:extLst>
          </p:cNvPr>
          <p:cNvSpPr/>
          <p:nvPr/>
        </p:nvSpPr>
        <p:spPr>
          <a:xfrm>
            <a:off x="4640400" y="2012400"/>
            <a:ext cx="2903898" cy="2900345"/>
          </a:xfrm>
          <a:custGeom>
            <a:avLst/>
            <a:gdLst>
              <a:gd name="connsiteX0" fmla="*/ 4246775 w 4551680"/>
              <a:gd name="connsiteY0" fmla="*/ 1137920 h 4551680"/>
              <a:gd name="connsiteX1" fmla="*/ 4246775 w 4551680"/>
              <a:gd name="connsiteY1" fmla="*/ 3413760 h 4551680"/>
              <a:gd name="connsiteX2" fmla="*/ 2275840 w 4551680"/>
              <a:gd name="connsiteY2" fmla="*/ 2275840 h 4551680"/>
              <a:gd name="connsiteX3" fmla="*/ 4246775 w 4551680"/>
              <a:gd name="connsiteY3" fmla="*/ 1137920 h 45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1680" h="4551680">
                <a:moveTo>
                  <a:pt x="4246775" y="1137920"/>
                </a:moveTo>
                <a:cubicBezTo>
                  <a:pt x="4653315" y="1842067"/>
                  <a:pt x="4653315" y="2709613"/>
                  <a:pt x="4246775" y="3413760"/>
                </a:cubicBezTo>
                <a:lnTo>
                  <a:pt x="2275840" y="2275840"/>
                </a:lnTo>
                <a:lnTo>
                  <a:pt x="4246775" y="113792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85584" tIns="1885103" rIns="129455" bIns="1885104" numCol="1" spcCol="1270" anchor="ctr" anchorCtr="0">
            <a:noAutofit/>
          </a:bodyPr>
          <a:lstStyle/>
          <a:p>
            <a:pPr marL="0" lvl="0" indent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it-IT" sz="5500" kern="1200"/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F8F51777-9888-23C5-9445-BB199B74F45D}"/>
              </a:ext>
            </a:extLst>
          </p:cNvPr>
          <p:cNvCxnSpPr>
            <a:cxnSpLocks/>
          </p:cNvCxnSpPr>
          <p:nvPr/>
        </p:nvCxnSpPr>
        <p:spPr>
          <a:xfrm flipV="1">
            <a:off x="6088852" y="1558300"/>
            <a:ext cx="0" cy="1208102"/>
          </a:xfrm>
          <a:prstGeom prst="line">
            <a:avLst/>
          </a:prstGeom>
          <a:ln w="19050">
            <a:solidFill>
              <a:srgbClr val="F8F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entro bianco">
            <a:extLst>
              <a:ext uri="{FF2B5EF4-FFF2-40B4-BE49-F238E27FC236}">
                <a16:creationId xmlns:a16="http://schemas.microsoft.com/office/drawing/2014/main" id="{5B259F6E-2107-92E4-88B2-C2D0D95991D6}"/>
              </a:ext>
            </a:extLst>
          </p:cNvPr>
          <p:cNvSpPr/>
          <p:nvPr/>
        </p:nvSpPr>
        <p:spPr>
          <a:xfrm>
            <a:off x="5357128" y="2742689"/>
            <a:ext cx="1440000" cy="1440000"/>
          </a:xfrm>
          <a:prstGeom prst="ellipse">
            <a:avLst/>
          </a:prstGeom>
          <a:solidFill>
            <a:srgbClr val="FBF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7" name="Connettore diritto 86">
            <a:extLst>
              <a:ext uri="{FF2B5EF4-FFF2-40B4-BE49-F238E27FC236}">
                <a16:creationId xmlns:a16="http://schemas.microsoft.com/office/drawing/2014/main" id="{39569BBB-5F21-4100-504C-FD5A61B6BD45}"/>
              </a:ext>
            </a:extLst>
          </p:cNvPr>
          <p:cNvCxnSpPr>
            <a:cxnSpLocks/>
          </p:cNvCxnSpPr>
          <p:nvPr/>
        </p:nvCxnSpPr>
        <p:spPr>
          <a:xfrm flipH="1">
            <a:off x="3978593" y="3799654"/>
            <a:ext cx="1466578" cy="8406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38D03AF1-1E51-110B-BCD6-E3D88C3BA1D1}"/>
              </a:ext>
            </a:extLst>
          </p:cNvPr>
          <p:cNvCxnSpPr>
            <a:cxnSpLocks/>
          </p:cNvCxnSpPr>
          <p:nvPr/>
        </p:nvCxnSpPr>
        <p:spPr>
          <a:xfrm flipH="1" flipV="1">
            <a:off x="3973830" y="2232660"/>
            <a:ext cx="1489364" cy="8552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diritto 85">
            <a:extLst>
              <a:ext uri="{FF2B5EF4-FFF2-40B4-BE49-F238E27FC236}">
                <a16:creationId xmlns:a16="http://schemas.microsoft.com/office/drawing/2014/main" id="{7D168A7F-593F-B2A7-8E6B-16D9DC688E75}"/>
              </a:ext>
            </a:extLst>
          </p:cNvPr>
          <p:cNvCxnSpPr>
            <a:cxnSpLocks/>
          </p:cNvCxnSpPr>
          <p:nvPr/>
        </p:nvCxnSpPr>
        <p:spPr>
          <a:xfrm flipH="1">
            <a:off x="6707034" y="2209573"/>
            <a:ext cx="1587742" cy="9046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BE7BA12C-F6A6-5269-C935-7D54D761BB2D}"/>
              </a:ext>
            </a:extLst>
          </p:cNvPr>
          <p:cNvCxnSpPr>
            <a:cxnSpLocks/>
          </p:cNvCxnSpPr>
          <p:nvPr/>
        </p:nvCxnSpPr>
        <p:spPr>
          <a:xfrm flipH="1" flipV="1">
            <a:off x="6700770" y="3825421"/>
            <a:ext cx="1489364" cy="8552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BC5469D4-3631-3982-F0F6-73980A050BD3}"/>
              </a:ext>
            </a:extLst>
          </p:cNvPr>
          <p:cNvCxnSpPr>
            <a:cxnSpLocks/>
          </p:cNvCxnSpPr>
          <p:nvPr/>
        </p:nvCxnSpPr>
        <p:spPr>
          <a:xfrm flipV="1">
            <a:off x="6090327" y="4182803"/>
            <a:ext cx="0" cy="11657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91615170-4F41-27E5-4129-B11C4FBCD50C}"/>
              </a:ext>
            </a:extLst>
          </p:cNvPr>
          <p:cNvCxnSpPr>
            <a:cxnSpLocks/>
          </p:cNvCxnSpPr>
          <p:nvPr/>
        </p:nvCxnSpPr>
        <p:spPr>
          <a:xfrm flipV="1">
            <a:off x="6095482" y="1528144"/>
            <a:ext cx="0" cy="12081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D851FB4D-6FBD-166A-865A-907CC35A4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881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4935">
        <p14:flythrough/>
      </p:transition>
    </mc:Choice>
    <mc:Fallback xmlns="">
      <p:transition spd="slow" advTm="249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21" grpId="0"/>
      <p:bldP spid="6" grpId="0"/>
      <p:bldP spid="7" grpId="0"/>
      <p:bldP spid="8" grpId="0"/>
      <p:bldP spid="9" grpId="0"/>
      <p:bldP spid="10" grpId="0"/>
      <p:bldP spid="73" grpId="0" animBg="1"/>
      <p:bldP spid="72" grpId="0" animBg="1"/>
      <p:bldP spid="71" grpId="0" animBg="1"/>
      <p:bldP spid="68" grpId="0" animBg="1"/>
      <p:bldP spid="6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finestra&#10;&#10;Descrizione generata automaticamente">
            <a:extLst>
              <a:ext uri="{FF2B5EF4-FFF2-40B4-BE49-F238E27FC236}">
                <a16:creationId xmlns:a16="http://schemas.microsoft.com/office/drawing/2014/main" id="{E0943FD4-D813-2312-2D07-7D2CEDA213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9" b="4201"/>
          <a:stretch/>
        </p:blipFill>
        <p:spPr>
          <a:xfrm>
            <a:off x="1540863" y="651509"/>
            <a:ext cx="10067705" cy="529820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E0D6C1D-D4B0-5B60-320C-0DBA681C2E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432" y="640081"/>
            <a:ext cx="5314406" cy="531440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DE351EE-962C-5473-BA81-ABE1087F1BDD}"/>
              </a:ext>
            </a:extLst>
          </p:cNvPr>
          <p:cNvSpPr/>
          <p:nvPr/>
        </p:nvSpPr>
        <p:spPr>
          <a:xfrm rot="18900000">
            <a:off x="648016" y="2618849"/>
            <a:ext cx="5634180" cy="334819"/>
          </a:xfrm>
          <a:prstGeom prst="rect">
            <a:avLst/>
          </a:prstGeom>
          <a:solidFill>
            <a:srgbClr val="2EB0E6"/>
          </a:solidFill>
          <a:ln>
            <a:solidFill>
              <a:srgbClr val="2EB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9DD111-DB52-09CD-7A95-3BC6612F4527}"/>
              </a:ext>
            </a:extLst>
          </p:cNvPr>
          <p:cNvSpPr/>
          <p:nvPr/>
        </p:nvSpPr>
        <p:spPr>
          <a:xfrm>
            <a:off x="0" y="6193599"/>
            <a:ext cx="12192000" cy="150159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E127DA-B5E7-F2E1-05A7-679081CCA994}"/>
              </a:ext>
            </a:extLst>
          </p:cNvPr>
          <p:cNvSpPr/>
          <p:nvPr/>
        </p:nvSpPr>
        <p:spPr>
          <a:xfrm>
            <a:off x="0" y="247699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0">
            <a:extLst>
              <a:ext uri="{FF2B5EF4-FFF2-40B4-BE49-F238E27FC236}">
                <a16:creationId xmlns:a16="http://schemas.microsoft.com/office/drawing/2014/main" id="{D0BF992E-B051-92FE-F56E-20439B771913}"/>
              </a:ext>
            </a:extLst>
          </p:cNvPr>
          <p:cNvSpPr/>
          <p:nvPr/>
        </p:nvSpPr>
        <p:spPr>
          <a:xfrm rot="18900000">
            <a:off x="569149" y="2271864"/>
            <a:ext cx="3994725" cy="1200727"/>
          </a:xfrm>
          <a:prstGeom prst="rect">
            <a:avLst/>
          </a:prstGeom>
          <a:solidFill>
            <a:srgbClr val="2EB0E6"/>
          </a:solidFill>
          <a:ln>
            <a:solidFill>
              <a:srgbClr val="2EB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rgbClr val="E41B1B"/>
                </a:solidFill>
                <a:latin typeface="Microsoft Sans Serif"/>
                <a:ea typeface="Microsoft Sans Serif"/>
                <a:cs typeface="Calibri"/>
              </a:rPr>
              <a:t>G</a:t>
            </a:r>
            <a:r>
              <a:rPr lang="en-US" sz="4000">
                <a:solidFill>
                  <a:srgbClr val="FFFFFF"/>
                </a:solidFill>
                <a:latin typeface="Microsoft Sans Serif"/>
                <a:ea typeface="Microsoft Sans Serif"/>
                <a:cs typeface="Calibri"/>
              </a:rPr>
              <a:t>OVERNANCE</a:t>
            </a:r>
            <a:endParaRPr lang="en-US" sz="4000">
              <a:latin typeface="Microsoft Sans Serif"/>
              <a:ea typeface="Microsoft Sans Serif"/>
              <a:cs typeface="Microsoft Sans Serif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B3CA100D-8E56-FCB3-4633-23AD11762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22444">
            <a:off x="1573056" y="1896939"/>
            <a:ext cx="817200" cy="781200"/>
          </a:xfrm>
          <a:prstGeom prst="rect">
            <a:avLst/>
          </a:prstGeom>
          <a:ln>
            <a:noFill/>
          </a:ln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C952204-F1D4-D8B1-D136-49C0B78E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6771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2422">
        <p15:prstTrans prst="peelOff"/>
      </p:transition>
    </mc:Choice>
    <mc:Fallback xmlns="">
      <p:transition spd="slow" advTm="12422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fondale oceanico&#10;&#10;Descrizione generata automaticamente">
            <a:extLst>
              <a:ext uri="{FF2B5EF4-FFF2-40B4-BE49-F238E27FC236}">
                <a16:creationId xmlns:a16="http://schemas.microsoft.com/office/drawing/2014/main" id="{1C54493B-114E-4B1C-7F07-37DA72B352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9" b="19542"/>
          <a:stretch/>
        </p:blipFill>
        <p:spPr>
          <a:xfrm>
            <a:off x="-413" y="910792"/>
            <a:ext cx="12192000" cy="5139973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A06D85E9-A486-C092-B09A-A5A2E4F1261F}"/>
              </a:ext>
            </a:extLst>
          </p:cNvPr>
          <p:cNvSpPr/>
          <p:nvPr/>
        </p:nvSpPr>
        <p:spPr>
          <a:xfrm>
            <a:off x="0" y="514242"/>
            <a:ext cx="12193534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E532BD13-69EB-C4F8-1042-D1630E513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869" y="160946"/>
            <a:ext cx="3220241" cy="706591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it-IT" sz="3600" b="1">
                <a:solidFill>
                  <a:srgbClr val="CF2E2E"/>
                </a:solidFill>
                <a:latin typeface="Montserrat"/>
                <a:cs typeface="Calibri Light"/>
              </a:rPr>
              <a:t>G</a:t>
            </a:r>
            <a:r>
              <a:rPr lang="it-IT" sz="3600">
                <a:solidFill>
                  <a:srgbClr val="000000"/>
                </a:solidFill>
                <a:latin typeface="Montserrat"/>
                <a:cs typeface="Calibri Light"/>
              </a:rPr>
              <a:t>RUPPO</a:t>
            </a:r>
            <a:endParaRPr lang="it-IT" sz="3600">
              <a:latin typeface="Montserrat" panose="00000500000000000000" pitchFamily="2" charset="0"/>
              <a:cs typeface="Calibri Light"/>
            </a:endParaRP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E5A9F6B0-69E2-366F-5E6E-5F98DAB58E8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5694" y="6442612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0F20DBC0-4063-35FC-82D1-8EBA78F570C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461974" y="6436555"/>
            <a:ext cx="376590" cy="36000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41A1F1-3C92-AEC3-145A-E135128627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7035114" y="6445018"/>
            <a:ext cx="377263" cy="360000"/>
          </a:xfrm>
          <a:prstGeom prst="rect">
            <a:avLst/>
          </a:prstGeom>
          <a:ln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83D4B90-6CBE-9CD1-790F-3D6F1C08D7B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2554" y="6445018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21" name="Rectangle 25">
            <a:extLst>
              <a:ext uri="{FF2B5EF4-FFF2-40B4-BE49-F238E27FC236}">
                <a16:creationId xmlns:a16="http://schemas.microsoft.com/office/drawing/2014/main" id="{547C5977-CDB6-E85C-B353-64072986C9F0}"/>
              </a:ext>
            </a:extLst>
          </p:cNvPr>
          <p:cNvSpPr/>
          <p:nvPr/>
        </p:nvSpPr>
        <p:spPr>
          <a:xfrm>
            <a:off x="0" y="6195258"/>
            <a:ext cx="12192000" cy="148500"/>
          </a:xfrm>
          <a:prstGeom prst="rect">
            <a:avLst/>
          </a:prstGeom>
          <a:solidFill>
            <a:srgbClr val="347AAC"/>
          </a:solidFill>
          <a:ln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1">
            <a:extLst>
              <a:ext uri="{FF2B5EF4-FFF2-40B4-BE49-F238E27FC236}">
                <a16:creationId xmlns:a16="http://schemas.microsoft.com/office/drawing/2014/main" id="{A0726C73-7959-D2C7-6990-6FDEA1A652A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5888834" y="6436555"/>
            <a:ext cx="376590" cy="360000"/>
          </a:xfrm>
          <a:prstGeom prst="rect">
            <a:avLst/>
          </a:prstGeom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8D09CD-50C8-B506-BFF4-CBDDFA8F5A92}"/>
              </a:ext>
            </a:extLst>
          </p:cNvPr>
          <p:cNvSpPr/>
          <p:nvPr/>
        </p:nvSpPr>
        <p:spPr>
          <a:xfrm>
            <a:off x="5204112" y="1576232"/>
            <a:ext cx="1789545" cy="946727"/>
          </a:xfrm>
          <a:prstGeom prst="roundRect">
            <a:avLst/>
          </a:prstGeom>
          <a:solidFill>
            <a:schemeClr val="bg1">
              <a:alpha val="6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500" b="1">
                <a:solidFill>
                  <a:srgbClr val="C00000"/>
                </a:solidFill>
                <a:latin typeface="Montserrat" panose="00000500000000000000" pitchFamily="2" charset="0"/>
                <a:cs typeface="Calibri"/>
              </a:rPr>
              <a:t>AYES S.R.L.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ECA783-8D1F-6F80-C1E5-23496880B4E5}"/>
              </a:ext>
            </a:extLst>
          </p:cNvPr>
          <p:cNvSpPr/>
          <p:nvPr/>
        </p:nvSpPr>
        <p:spPr>
          <a:xfrm>
            <a:off x="2700345" y="4854969"/>
            <a:ext cx="1789545" cy="946727"/>
          </a:xfrm>
          <a:prstGeom prst="roundRect">
            <a:avLst/>
          </a:prstGeom>
          <a:solidFill>
            <a:schemeClr val="bg1">
              <a:alpha val="60000"/>
            </a:schemeClr>
          </a:solidFill>
          <a:ln w="28575"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Montserrat" panose="00000500000000000000" pitchFamily="2" charset="0"/>
                <a:cs typeface="Calibri"/>
              </a:rPr>
              <a:t>AYES USA CORP.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8C9934-E67D-EEBF-A92F-1ECE4F6CA087}"/>
              </a:ext>
            </a:extLst>
          </p:cNvPr>
          <p:cNvSpPr/>
          <p:nvPr/>
        </p:nvSpPr>
        <p:spPr>
          <a:xfrm>
            <a:off x="5204112" y="4885688"/>
            <a:ext cx="1789545" cy="946727"/>
          </a:xfrm>
          <a:prstGeom prst="roundRect">
            <a:avLst/>
          </a:prstGeom>
          <a:solidFill>
            <a:schemeClr val="bg1">
              <a:alpha val="60000"/>
            </a:schemeClr>
          </a:solidFill>
          <a:ln w="28575"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Montserrat" panose="00000500000000000000" pitchFamily="2" charset="0"/>
                <a:cs typeface="Calibri"/>
              </a:rPr>
              <a:t>AYES GMBH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A4BF70-AF24-F47D-9CB7-EC260C264DDD}"/>
              </a:ext>
            </a:extLst>
          </p:cNvPr>
          <p:cNvSpPr/>
          <p:nvPr/>
        </p:nvSpPr>
        <p:spPr>
          <a:xfrm>
            <a:off x="7702110" y="4856505"/>
            <a:ext cx="1789545" cy="946727"/>
          </a:xfrm>
          <a:prstGeom prst="roundRect">
            <a:avLst/>
          </a:prstGeom>
          <a:solidFill>
            <a:schemeClr val="bg1">
              <a:alpha val="60000"/>
            </a:schemeClr>
          </a:solidFill>
          <a:ln w="28575"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Montserrat" panose="00000500000000000000" pitchFamily="2" charset="0"/>
                <a:cs typeface="Calibri"/>
              </a:rPr>
              <a:t>AYES CONSULTING S.L.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9A631B-C910-B0ED-679B-48AE02D2EEAE}"/>
              </a:ext>
            </a:extLst>
          </p:cNvPr>
          <p:cNvSpPr txBox="1"/>
          <p:nvPr/>
        </p:nvSpPr>
        <p:spPr>
          <a:xfrm>
            <a:off x="2843684" y="4485636"/>
            <a:ext cx="8226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  <a:cs typeface="Calibri"/>
              </a:rPr>
              <a:t>100%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8D3748-A483-C737-5B74-25D4E14170D3}"/>
              </a:ext>
            </a:extLst>
          </p:cNvPr>
          <p:cNvSpPr txBox="1"/>
          <p:nvPr/>
        </p:nvSpPr>
        <p:spPr>
          <a:xfrm>
            <a:off x="6134549" y="4504975"/>
            <a:ext cx="8226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  <a:cs typeface="Calibri"/>
              </a:rPr>
              <a:t>80%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D6B236-1B2A-2F32-1878-0157948E804C}"/>
              </a:ext>
            </a:extLst>
          </p:cNvPr>
          <p:cNvSpPr txBox="1"/>
          <p:nvPr/>
        </p:nvSpPr>
        <p:spPr>
          <a:xfrm>
            <a:off x="8616546" y="4485638"/>
            <a:ext cx="8226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  <a:cs typeface="Calibri"/>
              </a:rPr>
              <a:t>65%</a:t>
            </a:r>
          </a:p>
        </p:txBody>
      </p:sp>
      <p:cxnSp>
        <p:nvCxnSpPr>
          <p:cNvPr id="38" name="Connettore a gomito 37">
            <a:extLst>
              <a:ext uri="{FF2B5EF4-FFF2-40B4-BE49-F238E27FC236}">
                <a16:creationId xmlns:a16="http://schemas.microsoft.com/office/drawing/2014/main" id="{79F71C8A-2459-EB80-0309-1020C6F10D7D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3680997" y="2437081"/>
            <a:ext cx="2332010" cy="2503767"/>
          </a:xfrm>
          <a:prstGeom prst="bentConnector3">
            <a:avLst>
              <a:gd name="adj1" fmla="val 71006"/>
            </a:avLst>
          </a:prstGeom>
          <a:ln w="28575">
            <a:solidFill>
              <a:srgbClr val="347A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a gomito 39">
            <a:extLst>
              <a:ext uri="{FF2B5EF4-FFF2-40B4-BE49-F238E27FC236}">
                <a16:creationId xmlns:a16="http://schemas.microsoft.com/office/drawing/2014/main" id="{24791C30-A7D8-49E7-89D9-B797FAFB6FC8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rot="16200000" flipH="1">
            <a:off x="6181111" y="2440733"/>
            <a:ext cx="2333546" cy="2497998"/>
          </a:xfrm>
          <a:prstGeom prst="bentConnector3">
            <a:avLst>
              <a:gd name="adj1" fmla="val 70992"/>
            </a:avLst>
          </a:prstGeom>
          <a:ln w="28575">
            <a:solidFill>
              <a:srgbClr val="347A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0D754F26-1B62-7DFA-000E-D89A61D5B38E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6098885" y="2522959"/>
            <a:ext cx="0" cy="2362729"/>
          </a:xfrm>
          <a:prstGeom prst="line">
            <a:avLst/>
          </a:prstGeom>
          <a:ln w="28575">
            <a:solidFill>
              <a:srgbClr val="347A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1">
            <a:extLst>
              <a:ext uri="{FF2B5EF4-FFF2-40B4-BE49-F238E27FC236}">
                <a16:creationId xmlns:a16="http://schemas.microsoft.com/office/drawing/2014/main" id="{D30A3BEC-5284-D761-E468-BFBAE0AD7A7D}"/>
              </a:ext>
            </a:extLst>
          </p:cNvPr>
          <p:cNvSpPr/>
          <p:nvPr/>
        </p:nvSpPr>
        <p:spPr>
          <a:xfrm>
            <a:off x="196577" y="4854968"/>
            <a:ext cx="1789545" cy="946727"/>
          </a:xfrm>
          <a:prstGeom prst="roundRect">
            <a:avLst/>
          </a:prstGeom>
          <a:solidFill>
            <a:schemeClr val="bg1">
              <a:alpha val="60000"/>
            </a:schemeClr>
          </a:solidFill>
          <a:ln w="28575"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Montserrat" panose="00000500000000000000" pitchFamily="2" charset="0"/>
                <a:cs typeface="Calibri"/>
              </a:rPr>
              <a:t>AYES BELGIUM S.R.L.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3FCC6FF-7A96-FAC5-03BA-DE7E46267DC4}"/>
              </a:ext>
            </a:extLst>
          </p:cNvPr>
          <p:cNvSpPr txBox="1"/>
          <p:nvPr/>
        </p:nvSpPr>
        <p:spPr>
          <a:xfrm>
            <a:off x="335299" y="4485636"/>
            <a:ext cx="70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  <a:cs typeface="Calibri"/>
              </a:rPr>
              <a:t>100%</a:t>
            </a:r>
          </a:p>
        </p:txBody>
      </p:sp>
      <p:sp>
        <p:nvSpPr>
          <p:cNvPr id="39" name="Rectangle: Rounded Corners 1">
            <a:extLst>
              <a:ext uri="{FF2B5EF4-FFF2-40B4-BE49-F238E27FC236}">
                <a16:creationId xmlns:a16="http://schemas.microsoft.com/office/drawing/2014/main" id="{E8F04ECA-6F47-4C7C-D177-D4C5387B06C4}"/>
              </a:ext>
            </a:extLst>
          </p:cNvPr>
          <p:cNvSpPr/>
          <p:nvPr/>
        </p:nvSpPr>
        <p:spPr>
          <a:xfrm>
            <a:off x="10200107" y="4854970"/>
            <a:ext cx="1789545" cy="946727"/>
          </a:xfrm>
          <a:prstGeom prst="roundRect">
            <a:avLst/>
          </a:prstGeom>
          <a:solidFill>
            <a:schemeClr val="bg1">
              <a:alpha val="60000"/>
            </a:schemeClr>
          </a:solidFill>
          <a:ln w="28575">
            <a:solidFill>
              <a:srgbClr val="347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  <a:latin typeface="Montserrat" panose="00000500000000000000" pitchFamily="2" charset="0"/>
                <a:cs typeface="Calibri"/>
              </a:rPr>
              <a:t>AYES SUD-OUEST S.A.S.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AB18F39-BF90-AC8C-0CF6-BEECB53A6F50}"/>
              </a:ext>
            </a:extLst>
          </p:cNvPr>
          <p:cNvSpPr txBox="1"/>
          <p:nvPr/>
        </p:nvSpPr>
        <p:spPr>
          <a:xfrm>
            <a:off x="11130543" y="4485638"/>
            <a:ext cx="70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  <a:cs typeface="Calibri"/>
              </a:rPr>
              <a:t>75%</a:t>
            </a:r>
          </a:p>
        </p:txBody>
      </p:sp>
      <p:cxnSp>
        <p:nvCxnSpPr>
          <p:cNvPr id="32" name="Connettore a gomito 31">
            <a:extLst>
              <a:ext uri="{FF2B5EF4-FFF2-40B4-BE49-F238E27FC236}">
                <a16:creationId xmlns:a16="http://schemas.microsoft.com/office/drawing/2014/main" id="{34E9F598-2F4A-A3DF-EC69-AD0D2A04D7C7}"/>
              </a:ext>
            </a:extLst>
          </p:cNvPr>
          <p:cNvCxnSpPr>
            <a:stCxn id="8" idx="2"/>
            <a:endCxn id="39" idx="0"/>
          </p:cNvCxnSpPr>
          <p:nvPr/>
        </p:nvCxnSpPr>
        <p:spPr>
          <a:xfrm rot="16200000" flipH="1">
            <a:off x="7430877" y="1190966"/>
            <a:ext cx="2332011" cy="4995995"/>
          </a:xfrm>
          <a:prstGeom prst="bentConnector3">
            <a:avLst>
              <a:gd name="adj1" fmla="val 71006"/>
            </a:avLst>
          </a:prstGeom>
          <a:ln w="28575">
            <a:solidFill>
              <a:srgbClr val="347A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2E537884-A946-F6D9-500E-5FA477B106A3}"/>
              </a:ext>
            </a:extLst>
          </p:cNvPr>
          <p:cNvCxnSpPr>
            <a:stCxn id="8" idx="2"/>
            <a:endCxn id="3" idx="0"/>
          </p:cNvCxnSpPr>
          <p:nvPr/>
        </p:nvCxnSpPr>
        <p:spPr>
          <a:xfrm rot="5400000">
            <a:off x="2429114" y="1185196"/>
            <a:ext cx="2332009" cy="5007535"/>
          </a:xfrm>
          <a:prstGeom prst="bentConnector3">
            <a:avLst>
              <a:gd name="adj1" fmla="val 71006"/>
            </a:avLst>
          </a:prstGeom>
          <a:ln w="28575">
            <a:solidFill>
              <a:srgbClr val="347A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1A9BE11-581C-8E3B-CEF6-7F16A99050B2}"/>
              </a:ext>
            </a:extLst>
          </p:cNvPr>
          <p:cNvGrpSpPr/>
          <p:nvPr/>
        </p:nvGrpSpPr>
        <p:grpSpPr>
          <a:xfrm>
            <a:off x="-413" y="1205845"/>
            <a:ext cx="5659143" cy="2531330"/>
            <a:chOff x="-285983" y="1349590"/>
            <a:chExt cx="9798544" cy="4065599"/>
          </a:xfrm>
        </p:grpSpPr>
        <p:graphicFrame>
          <p:nvGraphicFramePr>
            <p:cNvPr id="27" name="Grafico 26">
              <a:extLst>
                <a:ext uri="{FF2B5EF4-FFF2-40B4-BE49-F238E27FC236}">
                  <a16:creationId xmlns:a16="http://schemas.microsoft.com/office/drawing/2014/main" id="{CFC7C039-0D45-3CA9-4669-682C20E653F3}"/>
                </a:ext>
              </a:extLst>
            </p:cNvPr>
            <p:cNvGraphicFramePr/>
            <p:nvPr/>
          </p:nvGraphicFramePr>
          <p:xfrm>
            <a:off x="2180797" y="1770449"/>
            <a:ext cx="5294084" cy="36447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1497B7A5-4092-B510-9931-55838318AF22}"/>
                </a:ext>
              </a:extLst>
            </p:cNvPr>
            <p:cNvSpPr/>
            <p:nvPr/>
          </p:nvSpPr>
          <p:spPr>
            <a:xfrm>
              <a:off x="-285983" y="1349590"/>
              <a:ext cx="3725867" cy="72268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>
                  <a:solidFill>
                    <a:schemeClr val="tx1"/>
                  </a:solidFill>
                  <a:latin typeface="Montserrat" panose="00000500000000000000" pitchFamily="2" charset="0"/>
                </a:rPr>
                <a:t>PRIMA FIDUCIARIA S.P.A</a:t>
              </a:r>
              <a:r>
                <a:rPr lang="it-IT" sz="1100">
                  <a:solidFill>
                    <a:schemeClr val="tx1"/>
                  </a:solidFill>
                  <a:latin typeface="Montserrat" panose="00000500000000000000" pitchFamily="2" charset="0"/>
                </a:rPr>
                <a:t>.</a:t>
              </a:r>
            </a:p>
            <a:p>
              <a:pPr algn="ctr"/>
              <a:r>
                <a:rPr lang="it-IT" sz="1100" b="1">
                  <a:solidFill>
                    <a:schemeClr val="bg1"/>
                  </a:solidFill>
                  <a:latin typeface="Montserrat" panose="00000500000000000000" pitchFamily="2" charset="0"/>
                </a:rPr>
                <a:t>25.000 €</a:t>
              </a:r>
            </a:p>
            <a:p>
              <a:pPr algn="ctr"/>
              <a:r>
                <a:rPr lang="it-IT" sz="1100" b="1">
                  <a:solidFill>
                    <a:srgbClr val="C00000"/>
                  </a:solidFill>
                  <a:latin typeface="Montserrat" panose="00000500000000000000" pitchFamily="2" charset="0"/>
                </a:rPr>
                <a:t>10%</a:t>
              </a:r>
            </a:p>
          </p:txBody>
        </p: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44158700-00D3-94A1-F0F3-AA5699B796B6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3439884" y="1710930"/>
              <a:ext cx="642259" cy="465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A2B16D64-BC2E-1B8A-6119-C0B6A441FF8C}"/>
                </a:ext>
              </a:extLst>
            </p:cNvPr>
            <p:cNvCxnSpPr>
              <a:cxnSpLocks/>
            </p:cNvCxnSpPr>
            <p:nvPr/>
          </p:nvCxnSpPr>
          <p:spPr>
            <a:xfrm>
              <a:off x="4082142" y="1710930"/>
              <a:ext cx="163287" cy="36134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03013ACF-6B45-EF74-1F5D-219E0E7F6153}"/>
                </a:ext>
              </a:extLst>
            </p:cNvPr>
            <p:cNvSpPr/>
            <p:nvPr/>
          </p:nvSpPr>
          <p:spPr>
            <a:xfrm>
              <a:off x="-115636" y="3163480"/>
              <a:ext cx="2450622" cy="10492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>
                  <a:solidFill>
                    <a:schemeClr val="tx1"/>
                  </a:solidFill>
                  <a:latin typeface="Montserrat" panose="00000500000000000000" pitchFamily="2" charset="0"/>
                </a:rPr>
                <a:t>AYES AS S.R.L.</a:t>
              </a:r>
            </a:p>
            <a:p>
              <a:pPr algn="ctr"/>
              <a:r>
                <a:rPr lang="it-IT" sz="1100" b="1">
                  <a:solidFill>
                    <a:schemeClr val="bg1"/>
                  </a:solidFill>
                  <a:latin typeface="Montserrat" panose="00000500000000000000" pitchFamily="2" charset="0"/>
                </a:rPr>
                <a:t>75.000 €</a:t>
              </a:r>
            </a:p>
            <a:p>
              <a:pPr algn="ctr"/>
              <a:r>
                <a:rPr lang="it-IT" sz="1100" b="1">
                  <a:solidFill>
                    <a:srgbClr val="C00000"/>
                  </a:solidFill>
                  <a:latin typeface="Montserrat" panose="00000500000000000000" pitchFamily="2" charset="0"/>
                </a:rPr>
                <a:t>30%</a:t>
              </a:r>
            </a:p>
          </p:txBody>
        </p:sp>
        <p:cxnSp>
          <p:nvCxnSpPr>
            <p:cNvPr id="43" name="Connettore diritto 42">
              <a:extLst>
                <a:ext uri="{FF2B5EF4-FFF2-40B4-BE49-F238E27FC236}">
                  <a16:creationId xmlns:a16="http://schemas.microsoft.com/office/drawing/2014/main" id="{B3FCA3CE-941C-CE52-81DF-46AE6BFD164C}"/>
                </a:ext>
              </a:extLst>
            </p:cNvPr>
            <p:cNvCxnSpPr/>
            <p:nvPr/>
          </p:nvCxnSpPr>
          <p:spPr>
            <a:xfrm>
              <a:off x="2334985" y="3686039"/>
              <a:ext cx="75655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E2BEFCA5-F87A-E39D-CF31-CB2451980870}"/>
                </a:ext>
              </a:extLst>
            </p:cNvPr>
            <p:cNvSpPr/>
            <p:nvPr/>
          </p:nvSpPr>
          <p:spPr>
            <a:xfrm>
              <a:off x="7164028" y="4006032"/>
              <a:ext cx="2348533" cy="72268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>
                  <a:solidFill>
                    <a:schemeClr val="tx1"/>
                  </a:solidFill>
                  <a:latin typeface="Montserrat" panose="00000500000000000000" pitchFamily="2" charset="0"/>
                </a:rPr>
                <a:t>AYES MD S.R.L.</a:t>
              </a:r>
            </a:p>
            <a:p>
              <a:pPr algn="ctr"/>
              <a:r>
                <a:rPr lang="it-IT" sz="1100" b="1">
                  <a:solidFill>
                    <a:schemeClr val="bg1"/>
                  </a:solidFill>
                  <a:latin typeface="Montserrat" panose="00000500000000000000" pitchFamily="2" charset="0"/>
                </a:rPr>
                <a:t>150.000 €</a:t>
              </a:r>
            </a:p>
            <a:p>
              <a:pPr algn="ctr"/>
              <a:r>
                <a:rPr lang="it-IT" sz="1100" b="1">
                  <a:solidFill>
                    <a:srgbClr val="C00000"/>
                  </a:solidFill>
                  <a:latin typeface="Montserrat" panose="00000500000000000000" pitchFamily="2" charset="0"/>
                </a:rPr>
                <a:t>60%</a:t>
              </a:r>
            </a:p>
          </p:txBody>
        </p: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8A3CB950-4D21-AF2F-2087-EFB97ADE66A7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6650271" y="4367372"/>
              <a:ext cx="513757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6F3CAA90-40AD-54E2-E323-5C5E1C11BC63}"/>
              </a:ext>
            </a:extLst>
          </p:cNvPr>
          <p:cNvCxnSpPr/>
          <p:nvPr/>
        </p:nvCxnSpPr>
        <p:spPr>
          <a:xfrm flipH="1" flipV="1">
            <a:off x="3870960" y="2988520"/>
            <a:ext cx="134656" cy="9626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07FEBB-7068-BB71-A314-76FAE3C3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EDED46F-6FC4-AB43-DBB4-E18745915B6C}"/>
              </a:ext>
            </a:extLst>
          </p:cNvPr>
          <p:cNvSpPr txBox="1"/>
          <p:nvPr/>
        </p:nvSpPr>
        <p:spPr>
          <a:xfrm>
            <a:off x="8302869" y="3412833"/>
            <a:ext cx="3407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>
                <a:latin typeface="Montserrat" panose="00000500000000000000" pitchFamily="2" charset="0"/>
              </a:rPr>
              <a:t>Danilo Spada ed Antonio Sauchella</a:t>
            </a:r>
          </a:p>
        </p:txBody>
      </p:sp>
      <p:pic>
        <p:nvPicPr>
          <p:cNvPr id="15" name="Immagine 14" descr="Immagine che contiene persona, uomo, tuta, posando&#10;&#10;Descrizione generata automaticamente">
            <a:extLst>
              <a:ext uri="{FF2B5EF4-FFF2-40B4-BE49-F238E27FC236}">
                <a16:creationId xmlns:a16="http://schemas.microsoft.com/office/drawing/2014/main" id="{6CB423DC-10F5-95D8-D529-3401466026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167" y="1452137"/>
            <a:ext cx="2806675" cy="1855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094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734">
        <p14:doors dir="vert"/>
      </p:transition>
    </mc:Choice>
    <mc:Fallback xmlns="">
      <p:transition spd="slow" advTm="734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0.8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2.5|0.4|0.8|2|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7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8009504BD23B468E5C5CDC7A9E900D" ma:contentTypeVersion="16" ma:contentTypeDescription="Create a new document." ma:contentTypeScope="" ma:versionID="8f2ce9c061d5b9b8de185c6e369870a9">
  <xsd:schema xmlns:xsd="http://www.w3.org/2001/XMLSchema" xmlns:xs="http://www.w3.org/2001/XMLSchema" xmlns:p="http://schemas.microsoft.com/office/2006/metadata/properties" xmlns:ns3="0d78f5eb-6c57-4ba5-b867-13b30a35415b" xmlns:ns4="e7c93d49-4673-419b-88b5-14128b88c7c4" targetNamespace="http://schemas.microsoft.com/office/2006/metadata/properties" ma:root="true" ma:fieldsID="2287478789390f680c0ae8290e046063" ns3:_="" ns4:_="">
    <xsd:import namespace="0d78f5eb-6c57-4ba5-b867-13b30a35415b"/>
    <xsd:import namespace="e7c93d49-4673-419b-88b5-14128b88c7c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Location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78f5eb-6c57-4ba5-b867-13b30a3541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93d49-4673-419b-88b5-14128b88c7c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d78f5eb-6c57-4ba5-b867-13b30a35415b" xsi:nil="true"/>
  </documentManagement>
</p:properties>
</file>

<file path=customXml/itemProps1.xml><?xml version="1.0" encoding="utf-8"?>
<ds:datastoreItem xmlns:ds="http://schemas.openxmlformats.org/officeDocument/2006/customXml" ds:itemID="{8323F727-8026-40A3-93F6-3F53F420861D}">
  <ds:schemaRefs>
    <ds:schemaRef ds:uri="0d78f5eb-6c57-4ba5-b867-13b30a35415b"/>
    <ds:schemaRef ds:uri="e7c93d49-4673-419b-88b5-14128b88c7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BDD703-38E0-4E75-80A0-0595C99996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A181B0-84B5-445C-9271-A57A34C13391}">
  <ds:schemaRefs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e7c93d49-4673-419b-88b5-14128b88c7c4"/>
    <ds:schemaRef ds:uri="http://schemas.microsoft.com/office/2006/documentManagement/types"/>
    <ds:schemaRef ds:uri="http://purl.org/dc/dcmitype/"/>
    <ds:schemaRef ds:uri="0d78f5eb-6c57-4ba5-b867-13b30a35415b"/>
    <ds:schemaRef ds:uri="http://purl.org/dc/elements/1.1/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1511</Words>
  <Application>Microsoft Office PowerPoint</Application>
  <PresentationFormat>Widescreen</PresentationFormat>
  <Paragraphs>376</Paragraphs>
  <Slides>33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5" baseType="lpstr">
      <vt:lpstr>Arial</vt:lpstr>
      <vt:lpstr>Calibri</vt:lpstr>
      <vt:lpstr>Calibri Light</vt:lpstr>
      <vt:lpstr>Crimson Pro Medium</vt:lpstr>
      <vt:lpstr>Microsoft Sans Serif</vt:lpstr>
      <vt:lpstr>Mont Heavy DEMO</vt:lpstr>
      <vt:lpstr>Montserrat</vt:lpstr>
      <vt:lpstr>Montserrat Bold</vt:lpstr>
      <vt:lpstr>Montserrat ExtraLight</vt:lpstr>
      <vt:lpstr>Montserrat Medium</vt:lpstr>
      <vt:lpstr>Montserrat SemiBold</vt:lpstr>
      <vt:lpstr>Tema di Office</vt:lpstr>
      <vt:lpstr>Presentazione standard di PowerPoint</vt:lpstr>
      <vt:lpstr>Team Unimposte </vt:lpstr>
      <vt:lpstr>Presentazione standard di PowerPoint</vt:lpstr>
      <vt:lpstr>Presentazione standard di PowerPoint</vt:lpstr>
      <vt:lpstr>Presentazione standard di PowerPoint</vt:lpstr>
      <vt:lpstr>SETTORE</vt:lpstr>
      <vt:lpstr>STORIA</vt:lpstr>
      <vt:lpstr>Presentazione standard di PowerPoint</vt:lpstr>
      <vt:lpstr>GRUPPO</vt:lpstr>
      <vt:lpstr>ORGANIGRAMMA SOCIETARIO </vt:lpstr>
      <vt:lpstr>RAPPORTO CON GLI STAKEHOLDER</vt:lpstr>
      <vt:lpstr>Presentazione standard di PowerPoint</vt:lpstr>
      <vt:lpstr>MODELLO DI BUSINESS</vt:lpstr>
      <vt:lpstr>VALUE PROPOSITIONS</vt:lpstr>
      <vt:lpstr>COSTUMER RELATHIONSHIPS</vt:lpstr>
      <vt:lpstr>KEY ACTIVITIES</vt:lpstr>
      <vt:lpstr>KEY ACTIVITIES</vt:lpstr>
      <vt:lpstr>KEY ACTIVITIES</vt:lpstr>
      <vt:lpstr>KEY ACTIVITIES</vt:lpstr>
      <vt:lpstr>KEY ACTIVITIES</vt:lpstr>
      <vt:lpstr>KEY ACTIVITIES</vt:lpstr>
      <vt:lpstr>KEY ACTIVITIES</vt:lpstr>
      <vt:lpstr>KEY ACTIVITIES</vt:lpstr>
      <vt:lpstr>KEY ACTIVITIES</vt:lpstr>
      <vt:lpstr>Presentazione standard di PowerPoint</vt:lpstr>
      <vt:lpstr>Presentazione standard di PowerPoint</vt:lpstr>
      <vt:lpstr>FLUSSI DI CASSA IN ENTRATA</vt:lpstr>
      <vt:lpstr>COSTI</vt:lpstr>
      <vt:lpstr>CLASSIFICAZIONE DEI COSTI</vt:lpstr>
      <vt:lpstr>Presentazione standard di PowerPoint</vt:lpstr>
      <vt:lpstr>BIBLIOGRAFIA</vt:lpstr>
      <vt:lpstr>BIBLIOGRAFIA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Federico Nardi</dc:creator>
  <cp:lastModifiedBy>Federico Nardi</cp:lastModifiedBy>
  <cp:revision>2</cp:revision>
  <dcterms:created xsi:type="dcterms:W3CDTF">2023-01-11T10:37:07Z</dcterms:created>
  <dcterms:modified xsi:type="dcterms:W3CDTF">2023-01-13T18:37:53Z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0x0101001F8009504BD23B468E5C5CDC7A9E900D</vt:lpwstr>
  </property>
</Properties>
</file>